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75" r:id="rId7"/>
    <p:sldId id="269" r:id="rId8"/>
    <p:sldId id="274" r:id="rId9"/>
    <p:sldId id="270" r:id="rId10"/>
    <p:sldId id="271" r:id="rId11"/>
    <p:sldId id="272" r:id="rId12"/>
    <p:sldId id="27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816A-F441-4E8B-B843-AA2E2124D67C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271A-B29C-4318-B75C-73FB52FB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4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816A-F441-4E8B-B843-AA2E2124D67C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271A-B29C-4318-B75C-73FB52FB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7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816A-F441-4E8B-B843-AA2E2124D67C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271A-B29C-4318-B75C-73FB52FB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9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816A-F441-4E8B-B843-AA2E2124D67C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271A-B29C-4318-B75C-73FB52FB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2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816A-F441-4E8B-B843-AA2E2124D67C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271A-B29C-4318-B75C-73FB52FB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6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816A-F441-4E8B-B843-AA2E2124D67C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271A-B29C-4318-B75C-73FB52FB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4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816A-F441-4E8B-B843-AA2E2124D67C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271A-B29C-4318-B75C-73FB52FB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6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816A-F441-4E8B-B843-AA2E2124D67C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271A-B29C-4318-B75C-73FB52FB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3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816A-F441-4E8B-B843-AA2E2124D67C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271A-B29C-4318-B75C-73FB52FB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6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816A-F441-4E8B-B843-AA2E2124D67C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271A-B29C-4318-B75C-73FB52FB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2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816A-F441-4E8B-B843-AA2E2124D67C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271A-B29C-4318-B75C-73FB52FB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8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1816A-F441-4E8B-B843-AA2E2124D67C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0271A-B29C-4318-B75C-73FB52FB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0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Webagent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스크래핑센터</a:t>
            </a:r>
            <a:endParaRPr lang="en-US" altLang="ko-KR" smtClean="0"/>
          </a:p>
          <a:p>
            <a:r>
              <a:rPr lang="ko-KR" altLang="en-US" smtClean="0"/>
              <a:t>최진영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5954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2546434"/>
              </p:ext>
            </p:extLst>
          </p:nvPr>
        </p:nvGraphicFramePr>
        <p:xfrm>
          <a:off x="838200" y="1930400"/>
          <a:ext cx="10515600" cy="3703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1971"/>
                <a:gridCol w="4296229"/>
                <a:gridCol w="3327400"/>
              </a:tblGrid>
              <a:tr h="2660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_StrGrab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_StrGrabCaseIgnore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StrMatch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GetChar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SingleToLead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Trim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StrPas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XecureEscape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EscapeUrl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Strutil </a:t>
            </a:r>
            <a:r>
              <a:rPr lang="ko-KR" altLang="en-US" smtClean="0"/>
              <a:t>관련 </a:t>
            </a:r>
            <a:r>
              <a:rPr lang="ko-KR" altLang="en-US" smtClean="0"/>
              <a:t>함수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3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8448522"/>
              </p:ext>
            </p:extLst>
          </p:nvPr>
        </p:nvGraphicFramePr>
        <p:xfrm>
          <a:off x="838200" y="1930400"/>
          <a:ext cx="10515600" cy="3703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1971"/>
                <a:gridCol w="4296229"/>
                <a:gridCol w="3327400"/>
              </a:tblGrid>
              <a:tr h="2660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EscapeUrlEx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EscapeUrl_Ex2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EscapeUrl_Ex3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EscapeUrl_Ex4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EscapeUrl_Ex5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EscapeURL_Lead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EscapeURL_Hangul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HalfToFull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LeadToSingle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Strutil </a:t>
            </a:r>
            <a:r>
              <a:rPr lang="ko-KR" altLang="en-US" smtClean="0"/>
              <a:t>관련 </a:t>
            </a:r>
            <a:r>
              <a:rPr lang="ko-KR" altLang="en-US" smtClean="0"/>
              <a:t>함수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2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7602456"/>
              </p:ext>
            </p:extLst>
          </p:nvPr>
        </p:nvGraphicFramePr>
        <p:xfrm>
          <a:off x="838200" y="1930400"/>
          <a:ext cx="10515600" cy="369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1971"/>
                <a:gridCol w="4296229"/>
                <a:gridCol w="3327400"/>
              </a:tblGrid>
              <a:tr h="2660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FillStringBack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FillStringFront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RemoveHTMLAttrClear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RemoveHTMLAttribute09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PosInStrArray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mtClean="0"/>
                        <a:t>TextIsSame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Fetch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FetchCaseInsensitive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CharIsInSet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Strutil </a:t>
            </a:r>
            <a:r>
              <a:rPr lang="ko-KR" altLang="en-US" smtClean="0"/>
              <a:t>관련 </a:t>
            </a:r>
            <a:r>
              <a:rPr lang="ko-KR" altLang="en-US" smtClean="0"/>
              <a:t>함수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98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9357456"/>
              </p:ext>
            </p:extLst>
          </p:nvPr>
        </p:nvGraphicFramePr>
        <p:xfrm>
          <a:off x="838200" y="1930400"/>
          <a:ext cx="10515600" cy="3703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1971"/>
                <a:gridCol w="4296229"/>
                <a:gridCol w="3327400"/>
              </a:tblGrid>
              <a:tr h="2660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FastStringReplace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FastPos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FastPosEx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Strutil </a:t>
            </a:r>
            <a:r>
              <a:rPr lang="ko-KR" altLang="en-US" smtClean="0"/>
              <a:t>함수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3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Webagent </a:t>
            </a:r>
            <a:r>
              <a:rPr lang="ko-KR" altLang="en-US" smtClean="0"/>
              <a:t>관련 함수</a:t>
            </a:r>
            <a:endParaRPr 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213299"/>
              </p:ext>
            </p:extLst>
          </p:nvPr>
        </p:nvGraphicFramePr>
        <p:xfrm>
          <a:off x="838200" y="1930400"/>
          <a:ext cx="10515600" cy="369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1971"/>
                <a:gridCol w="4296229"/>
                <a:gridCol w="3327400"/>
              </a:tblGrid>
              <a:tr h="2660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Connect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post </a:t>
                      </a:r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Disconnect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b="1" smtClean="0"/>
                        <a:t>URLEncode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SetCookie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GetCookie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UseCache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AlwaysPost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ResultStr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ResultSize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19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3687545"/>
              </p:ext>
            </p:extLst>
          </p:nvPr>
        </p:nvGraphicFramePr>
        <p:xfrm>
          <a:off x="838200" y="1930400"/>
          <a:ext cx="10515600" cy="3703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1971"/>
                <a:gridCol w="4296229"/>
                <a:gridCol w="3327400"/>
              </a:tblGrid>
              <a:tr h="2660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ProgressEvent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ProgressEventObj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ConnectEvent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ConnectEventObj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Agent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Version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Headers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HeadersEx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AcceptType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Webagent </a:t>
            </a:r>
            <a:r>
              <a:rPr lang="ko-KR" altLang="en-US" smtClean="0"/>
              <a:t>관련 함수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6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9181256"/>
              </p:ext>
            </p:extLst>
          </p:nvPr>
        </p:nvGraphicFramePr>
        <p:xfrm>
          <a:off x="838200" y="1930400"/>
          <a:ext cx="10515600" cy="3703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1971"/>
                <a:gridCol w="4296229"/>
                <a:gridCol w="3327400"/>
              </a:tblGrid>
              <a:tr h="2660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Referer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TimeOut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StatusCode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LastError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RequestCnt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Port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DefaultUserInfo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UserName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Password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Webagent </a:t>
            </a:r>
            <a:r>
              <a:rPr lang="ko-KR" altLang="en-US" smtClean="0"/>
              <a:t>관련 함수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4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6772148"/>
              </p:ext>
            </p:extLst>
          </p:nvPr>
        </p:nvGraphicFramePr>
        <p:xfrm>
          <a:off x="838200" y="1930400"/>
          <a:ext cx="10515600" cy="3703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1971"/>
                <a:gridCol w="4296229"/>
                <a:gridCol w="3327400"/>
              </a:tblGrid>
              <a:tr h="2660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KeepAlive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AutoRedirect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CookieManager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AllowCookies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Webagent </a:t>
            </a:r>
            <a:r>
              <a:rPr lang="ko-KR" altLang="en-US" smtClean="0"/>
              <a:t>관련 함수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46614" y="2414361"/>
            <a:ext cx="10515600" cy="1325563"/>
          </a:xfrm>
        </p:spPr>
        <p:txBody>
          <a:bodyPr/>
          <a:lstStyle/>
          <a:p>
            <a:r>
              <a:rPr lang="en-US" smtClean="0"/>
              <a:t>Strutil </a:t>
            </a:r>
            <a:r>
              <a:rPr lang="ko-KR" altLang="en-US" smtClean="0"/>
              <a:t>관련함수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0262288"/>
              </p:ext>
            </p:extLst>
          </p:nvPr>
        </p:nvGraphicFramePr>
        <p:xfrm>
          <a:off x="838200" y="1930400"/>
          <a:ext cx="10515600" cy="3703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1971"/>
                <a:gridCol w="4296229"/>
                <a:gridCol w="3327400"/>
              </a:tblGrid>
              <a:tr h="2660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Encrypt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Decrypt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ByteType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GenKeyForCase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IfThenStr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IfThenInt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GetPasswordChar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StrFindStr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StrPaserParam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Strutil </a:t>
            </a:r>
            <a:r>
              <a:rPr lang="ko-KR" altLang="en-US" smtClean="0"/>
              <a:t>관련 </a:t>
            </a:r>
            <a:r>
              <a:rPr lang="ko-KR" altLang="en-US" smtClean="0"/>
              <a:t>함수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73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3252814"/>
              </p:ext>
            </p:extLst>
          </p:nvPr>
        </p:nvGraphicFramePr>
        <p:xfrm>
          <a:off x="838200" y="1930400"/>
          <a:ext cx="10515600" cy="3703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1971"/>
                <a:gridCol w="4296229"/>
                <a:gridCol w="3327400"/>
              </a:tblGrid>
              <a:tr h="2660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IsDigit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IsCurrency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SizeAs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ChrLength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ChrCopy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MultiCopy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RightStr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StrPos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StrCrop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Strutil </a:t>
            </a:r>
            <a:r>
              <a:rPr lang="ko-KR" altLang="en-US" smtClean="0"/>
              <a:t>관련 </a:t>
            </a:r>
            <a:r>
              <a:rPr lang="ko-KR" altLang="en-US" smtClean="0"/>
              <a:t>함수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7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4154721"/>
              </p:ext>
            </p:extLst>
          </p:nvPr>
        </p:nvGraphicFramePr>
        <p:xfrm>
          <a:off x="838200" y="1930400"/>
          <a:ext cx="10515600" cy="3703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1971"/>
                <a:gridCol w="4296229"/>
                <a:gridCol w="3327400"/>
              </a:tblGrid>
              <a:tr h="2660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StrReplace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StrGrab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__StrGrab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StrTrim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RemoveSpace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URLEncode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URLDecode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_UpperCase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_LowerCase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Strutil </a:t>
            </a:r>
            <a:r>
              <a:rPr lang="ko-KR" altLang="en-US" smtClean="0"/>
              <a:t>관련 </a:t>
            </a:r>
            <a:r>
              <a:rPr lang="ko-KR" altLang="en-US" smtClean="0"/>
              <a:t>함수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4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131</Words>
  <Application>Microsoft Office PowerPoint</Application>
  <PresentationFormat>와이드스크린</PresentationFormat>
  <Paragraphs>104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Office 테마</vt:lpstr>
      <vt:lpstr>Webagent</vt:lpstr>
      <vt:lpstr>Webagent 관련 함수</vt:lpstr>
      <vt:lpstr>Webagent 관련 함수</vt:lpstr>
      <vt:lpstr>Webagent 관련 함수</vt:lpstr>
      <vt:lpstr>Webagent 관련 함수</vt:lpstr>
      <vt:lpstr>Strutil 관련함수</vt:lpstr>
      <vt:lpstr>Strutil 관련 함수</vt:lpstr>
      <vt:lpstr>Strutil 관련 함수</vt:lpstr>
      <vt:lpstr>Strutil 관련 함수</vt:lpstr>
      <vt:lpstr>Strutil 관련 함수</vt:lpstr>
      <vt:lpstr>Strutil 관련 함수</vt:lpstr>
      <vt:lpstr>Strutil 관련 함수</vt:lpstr>
      <vt:lpstr>Strutil 함수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Webagent</dc:title>
  <dc:creator>JY_CHOI</dc:creator>
  <cp:lastModifiedBy>JY_CHOI</cp:lastModifiedBy>
  <cp:revision>9</cp:revision>
  <dcterms:created xsi:type="dcterms:W3CDTF">2019-05-23T07:13:25Z</dcterms:created>
  <dcterms:modified xsi:type="dcterms:W3CDTF">2019-05-24T00:34:08Z</dcterms:modified>
</cp:coreProperties>
</file>