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39E1-7B8C-402F-9994-47D17A81A0F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2B38-68F6-4042-B907-FC5940D5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9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Inisafe </a:t>
            </a:r>
            <a:r>
              <a:rPr lang="en-US" altLang="ko-KR" b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6.4 </a:t>
            </a:r>
            <a:r>
              <a:rPr lang="ko-KR" altLang="en-US" b="1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전자서명 </a:t>
            </a:r>
            <a:r>
              <a:rPr lang="en-US" altLang="ko-KR" b="1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/>
            </a:r>
            <a:br>
              <a:rPr lang="en-US" altLang="ko-KR" b="1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ko-KR" altLang="en-US" b="1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피드백 수정</a:t>
            </a:r>
            <a:endParaRPr 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스크래핑센터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r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최진영</a:t>
            </a:r>
            <a:endParaRPr 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95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(1) </a:t>
            </a:r>
            <a:r>
              <a:rPr lang="ko-KR" altLang="en-US" smtClean="0"/>
              <a:t>코드 수정</a:t>
            </a:r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204" y="3987847"/>
            <a:ext cx="12766408" cy="6933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5669"/>
            <a:ext cx="12192000" cy="8644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37983" y="4254868"/>
            <a:ext cx="4817660" cy="2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아래쪽 화살표 7"/>
          <p:cNvSpPr/>
          <p:nvPr/>
        </p:nvSpPr>
        <p:spPr>
          <a:xfrm>
            <a:off x="3305033" y="3103709"/>
            <a:ext cx="409433" cy="7506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(2) </a:t>
            </a:r>
            <a:r>
              <a:rPr lang="ko-KR" altLang="en-US" smtClean="0"/>
              <a:t>경로 수정</a:t>
            </a:r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9" y="2427990"/>
            <a:ext cx="11794212" cy="655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6028"/>
            <a:ext cx="12564108" cy="519178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4913194" y="3370997"/>
            <a:ext cx="409433" cy="7506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(3) </a:t>
            </a:r>
            <a:r>
              <a:rPr lang="ko-KR" altLang="en-US" smtClean="0"/>
              <a:t>성공 메시지 추가</a:t>
            </a:r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" y="2580322"/>
            <a:ext cx="10876671" cy="14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8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배달의민족 연성</vt:lpstr>
      <vt:lpstr>Arial</vt:lpstr>
      <vt:lpstr>Calibri</vt:lpstr>
      <vt:lpstr>Calibri Light</vt:lpstr>
      <vt:lpstr>Office 테마</vt:lpstr>
      <vt:lpstr>Inisafe 6.4 전자서명  피드백 수정</vt:lpstr>
      <vt:lpstr>(1) 코드 수정</vt:lpstr>
      <vt:lpstr>(2) 경로 수정</vt:lpstr>
      <vt:lpstr>(3) 성공 메시지 추가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Inisafe 6.4 전자서명  피드백 수정</dc:title>
  <dc:creator>JY_CHOI</dc:creator>
  <cp:lastModifiedBy>JY_CHOI</cp:lastModifiedBy>
  <cp:revision>1</cp:revision>
  <dcterms:created xsi:type="dcterms:W3CDTF">2019-05-27T05:20:39Z</dcterms:created>
  <dcterms:modified xsi:type="dcterms:W3CDTF">2019-05-27T05:21:31Z</dcterms:modified>
</cp:coreProperties>
</file>