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"/>
  </p:notesMasterIdLst>
  <p:sldIdLst>
    <p:sldId id="364" r:id="rId2"/>
  </p:sldIdLst>
  <p:sldSz cx="12192000" cy="6858000"/>
  <p:notesSz cx="6797675" cy="9928225"/>
  <p:embeddedFontLst>
    <p:embeddedFont>
      <p:font typeface="Segoe UI" panose="020B0502040204020203" pitchFamily="34" charset="0"/>
      <p:regular r:id="rId4"/>
      <p:bold r:id="rId5"/>
      <p:italic r:id="rId6"/>
      <p:boldItalic r:id="rId7"/>
    </p:embeddedFont>
    <p:embeddedFont>
      <p:font typeface="Verdana" panose="020B0604030504040204" pitchFamily="34" charset="0"/>
      <p:regular r:id="rId8"/>
      <p:bold r:id="rId9"/>
      <p:italic r:id="rId10"/>
      <p:boldItalic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88496"/>
    <a:srgbClr val="D9D9D9"/>
    <a:srgbClr val="4DA4DF"/>
    <a:srgbClr val="F4F4F4"/>
    <a:srgbClr val="FFC000"/>
    <a:srgbClr val="197EC6"/>
    <a:srgbClr val="0000FF"/>
    <a:srgbClr val="F5F5F1"/>
    <a:srgbClr val="E7F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6313" autoAdjust="0"/>
  </p:normalViewPr>
  <p:slideViewPr>
    <p:cSldViewPr snapToGrid="0">
      <p:cViewPr varScale="1">
        <p:scale>
          <a:sx n="121" d="100"/>
          <a:sy n="121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03DF8-A1BD-4766-B658-89EB37CADFC6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93CB0-8182-4CFC-B680-E8C7D1078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93CB0-8182-4CFC-B680-E8C7D107860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2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221504" y="257629"/>
            <a:ext cx="3545088" cy="219075"/>
          </a:xfrm>
          <a:prstGeom prst="rect">
            <a:avLst/>
          </a:prstGeom>
        </p:spPr>
        <p:txBody>
          <a:bodyPr lIns="77916" tIns="38958" rIns="77916" bIns="38958"/>
          <a:lstStyle>
            <a:lvl1pPr>
              <a:defRPr sz="933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6206785" y="257629"/>
            <a:ext cx="3324079" cy="219075"/>
          </a:xfrm>
          <a:prstGeom prst="rect">
            <a:avLst/>
          </a:prstGeom>
        </p:spPr>
        <p:txBody>
          <a:bodyPr lIns="77916" tIns="38958" rIns="77916" bIns="38958"/>
          <a:lstStyle>
            <a:lvl1pPr>
              <a:defRPr sz="933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1221506" y="476703"/>
            <a:ext cx="8309357" cy="231323"/>
          </a:xfrm>
          <a:prstGeom prst="rect">
            <a:avLst/>
          </a:prstGeom>
        </p:spPr>
        <p:txBody>
          <a:bodyPr lIns="77916" tIns="38958" rIns="77916" bIns="38958"/>
          <a:lstStyle>
            <a:lvl1pPr>
              <a:defRPr sz="933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376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0" y="0"/>
            <a:ext cx="12192000" cy="66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103888" tIns="51944" rIns="103888" bIns="51944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103885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2000" b="1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27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13324" y="260271"/>
          <a:ext cx="11965353" cy="4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776"/>
                <a:gridCol w="3753751"/>
                <a:gridCol w="1222151"/>
                <a:gridCol w="3120345"/>
                <a:gridCol w="576064"/>
                <a:gridCol w="930303"/>
                <a:gridCol w="523779"/>
                <a:gridCol w="832184"/>
              </a:tblGrid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화면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ID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Page NAME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정성훈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작성일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2018-11-06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화면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Path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VER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0.30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P.No.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1256505" y="504996"/>
            <a:ext cx="82762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1038858">
              <a:defRPr/>
            </a:pPr>
            <a:fld id="{FD52CB4A-4314-43B2-8301-9892EE8644E2}" type="slidenum">
              <a:rPr lang="en-US" altLang="ko-KR" sz="933" b="1">
                <a:solidFill>
                  <a:prstClr val="black"/>
                </a:solidFill>
                <a:latin typeface="Verdana" pitchFamily="34" charset="0"/>
              </a:rPr>
              <a:pPr algn="ctr" defTabSz="1038858">
                <a:defRPr/>
              </a:pPr>
              <a:t>‹#›</a:t>
            </a:fld>
            <a:endParaRPr lang="en-US" altLang="ko-KR" sz="933" b="1" dirty="0">
              <a:solidFill>
                <a:prstClr val="black"/>
              </a:solidFill>
              <a:latin typeface="Verdana" pitchFamily="34" charset="0"/>
            </a:endParaRPr>
          </a:p>
        </p:txBody>
      </p:sp>
      <p:pic>
        <p:nvPicPr>
          <p:cNvPr id="15" name="Picture 49" descr="웹케시로고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7" y="293"/>
            <a:ext cx="1054548" cy="19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791701" y="810401"/>
            <a:ext cx="2286977" cy="216000"/>
          </a:xfrm>
          <a:prstGeom prst="rect">
            <a:avLst/>
          </a:prstGeom>
          <a:solidFill>
            <a:srgbClr val="D1D1D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3888" tIns="0" rIns="103888" bIns="0">
            <a:normAutofit/>
          </a:bodyPr>
          <a:lstStyle/>
          <a:p>
            <a:pPr algn="ctr" defTabSz="1038858" latinLnBrk="0">
              <a:defRPr/>
            </a:pPr>
            <a:r>
              <a:rPr lang="en-US" altLang="ko-KR" sz="1200" kern="0" dirty="0">
                <a:solidFill>
                  <a:prstClr val="black"/>
                </a:solidFill>
              </a:rPr>
              <a:t>Description</a:t>
            </a:r>
            <a:endParaRPr lang="ko-KR" altLang="en-US" sz="1200" kern="0" dirty="0">
              <a:solidFill>
                <a:prstClr val="black"/>
              </a:solidFill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 userDrawn="1"/>
        </p:nvSpPr>
        <p:spPr bwMode="auto">
          <a:xfrm>
            <a:off x="11653413" y="6663557"/>
            <a:ext cx="48945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1038858">
              <a:defRPr/>
            </a:pP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t>PAGE </a:t>
            </a:r>
            <a:fld id="{1267B6BC-B5D3-4716-BED9-F01A58A252FD}" type="slidenum">
              <a:rPr lang="en-US" altLang="ko-KR" sz="80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pPr defTabSz="1038858">
                <a:defRPr/>
              </a:pPr>
              <a:t>‹#›</a:t>
            </a:fld>
            <a:endParaRPr lang="en-US" altLang="ko-KR" sz="800" dirty="0">
              <a:solidFill>
                <a:prstClr val="black">
                  <a:lumMod val="50000"/>
                  <a:lumOff val="50000"/>
                </a:prstClr>
              </a:solidFill>
              <a:latin typeface="Verdana" pitchFamily="34" charset="0"/>
            </a:endParaRPr>
          </a:p>
        </p:txBody>
      </p:sp>
      <p:sp>
        <p:nvSpPr>
          <p:cNvPr id="12" name="Line 38"/>
          <p:cNvSpPr>
            <a:spLocks noChangeShapeType="1"/>
          </p:cNvSpPr>
          <p:nvPr userDrawn="1"/>
        </p:nvSpPr>
        <p:spPr bwMode="auto">
          <a:xfrm flipV="1">
            <a:off x="0" y="6598523"/>
            <a:ext cx="12192000" cy="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 defTabSz="1038858">
              <a:defRPr/>
            </a:pP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98620" y="810401"/>
            <a:ext cx="9583128" cy="57881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103888" tIns="0" rIns="103888" bIns="0" rtlCol="0" anchor="ctr">
            <a:normAutofit/>
          </a:bodyPr>
          <a:lstStyle>
            <a:defPPr>
              <a:defRPr lang="ko-KR"/>
            </a:defPPr>
            <a:lvl1pPr marL="0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582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163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745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326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endParaRPr lang="ko-KR" altLang="en-US" sz="1200" kern="0" dirty="0" smtClean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09879" y="6347420"/>
            <a:ext cx="9552000" cy="2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0960" bIns="60960" rtlCol="0" anchor="ctr"/>
          <a:lstStyle/>
          <a:p>
            <a:pPr algn="ctr" defTabSz="1038858"/>
            <a:endParaRPr lang="ko-KR" altLang="en-US" sz="933" dirty="0">
              <a:solidFill>
                <a:srgbClr val="FFFFFF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3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933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19430" algn="ctr" rtl="0" fontAlgn="base" latinLnBrk="1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038858" algn="ctr" rtl="0" fontAlgn="base" latinLnBrk="1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558288" algn="ctr" rtl="0" fontAlgn="base" latinLnBrk="1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077716" algn="ctr" rtl="0" fontAlgn="base" latinLnBrk="1">
        <a:spcBef>
          <a:spcPct val="0"/>
        </a:spcBef>
        <a:spcAft>
          <a:spcPct val="0"/>
        </a:spcAft>
        <a:defRPr sz="4933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89572" indent="-389572" algn="l" rtl="0" eaLnBrk="0" fontAlgn="base" latinLnBrk="1" hangingPunct="0">
        <a:spcBef>
          <a:spcPct val="20000"/>
        </a:spcBef>
        <a:spcAft>
          <a:spcPct val="0"/>
        </a:spcAft>
        <a:defRPr sz="800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1pPr>
      <a:lvl2pPr marL="844072" indent="-324643" algn="l" rtl="0" eaLnBrk="0" fontAlgn="base" latinLnBrk="1" hangingPunct="0">
        <a:spcBef>
          <a:spcPct val="20000"/>
        </a:spcBef>
        <a:spcAft>
          <a:spcPct val="0"/>
        </a:spcAft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1298573" indent="-259715" algn="l" rtl="0" eaLnBrk="0" fontAlgn="base" latinLnBrk="1" hangingPunct="0">
        <a:spcBef>
          <a:spcPct val="20000"/>
        </a:spcBef>
        <a:spcAft>
          <a:spcPct val="0"/>
        </a:spcAft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818000" indent="-259715" algn="l" rtl="0" eaLnBrk="0" fontAlgn="base" latinLnBrk="1" hangingPunct="0">
        <a:spcBef>
          <a:spcPct val="20000"/>
        </a:spcBef>
        <a:spcAft>
          <a:spcPct val="0"/>
        </a:spcAft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2337431" indent="-259715" algn="l" rtl="0" eaLnBrk="0" fontAlgn="base" latinLnBrk="1" hangingPunct="0">
        <a:spcBef>
          <a:spcPct val="20000"/>
        </a:spcBef>
        <a:spcAft>
          <a:spcPct val="0"/>
        </a:spcAft>
        <a:defRPr sz="933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5pPr>
      <a:lvl6pPr marL="2856859" indent="-259715" algn="l" defTabSz="1038858" rtl="0" eaLnBrk="1" latinLnBrk="1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376289" indent="-259715" algn="l" defTabSz="1038858" rtl="0" eaLnBrk="1" latinLnBrk="1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7pPr>
      <a:lvl8pPr marL="3895717" indent="-259715" algn="l" defTabSz="1038858" rtl="0" eaLnBrk="1" latinLnBrk="1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8pPr>
      <a:lvl9pPr marL="4415147" indent="-259715" algn="l" defTabSz="1038858" rtl="0" eaLnBrk="1" latinLnBrk="1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30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858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288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716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146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574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004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432" algn="l" defTabSz="103885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Server &amp; </a:t>
            </a:r>
            <a:r>
              <a:rPr lang="en-US" altLang="ko-KR" dirty="0" err="1" smtClean="0"/>
              <a:t>Clinet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Server % Client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Server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Client </a:t>
            </a:r>
            <a:r>
              <a:rPr lang="ko-KR" altLang="en-US" dirty="0" smtClean="0"/>
              <a:t>메인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graphicFrame>
        <p:nvGraphicFramePr>
          <p:cNvPr id="176" name="표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48117"/>
              </p:ext>
            </p:extLst>
          </p:nvPr>
        </p:nvGraphicFramePr>
        <p:xfrm>
          <a:off x="9801860" y="1032003"/>
          <a:ext cx="2286976" cy="6839928"/>
        </p:xfrm>
        <a:graphic>
          <a:graphicData uri="http://schemas.openxmlformats.org/drawingml/2006/table">
            <a:tbl>
              <a:tblPr firstRow="1" bandRow="1"/>
              <a:tblGrid>
                <a:gridCol w="213213"/>
                <a:gridCol w="2073763"/>
              </a:tblGrid>
              <a:tr h="1963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서버주소를 보여주는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3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포트번호를 보여주는 창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3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메시지 창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3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계정 접속 창</a:t>
                      </a: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채팅을 보여주기 위한 창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채팅을 입력하는 창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1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1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3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화면설명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24978" marR="24978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52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①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서버주소를 보여주는 창 서버주소는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127.0.0.1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 고정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②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포트번호를 보여주는 창 포트번호는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1234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 고정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③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Client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각각의 로그인 정보 및 메시지를 실시간으로 보여주는 창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④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아이디를 입력 후 접속버튼 클릭 시 중복되는 아이디가 없을 경우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실행하며 각각의 아이디는 고유의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식별자로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⑤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자신의 로그인 여부와 다른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Client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간 채팅을 보여주는 창이며 입력 시 서버와 통신을 통해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받아옵니다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⑥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채팅을 입력하는 공간이며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Enter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를 입력 시 채팅이 전송되며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Server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Client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모두에게 전송된다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0743" marR="30743" marT="27060" marB="2706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24978" marR="24978" marT="27060" marB="2706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" name="Click"/>
          <p:cNvGrpSpPr>
            <a:grpSpLocks noChangeAspect="1"/>
          </p:cNvGrpSpPr>
          <p:nvPr/>
        </p:nvGrpSpPr>
        <p:grpSpPr>
          <a:xfrm>
            <a:off x="11310999" y="-363179"/>
            <a:ext cx="185841" cy="264850"/>
            <a:chOff x="5294313" y="2197100"/>
            <a:chExt cx="530225" cy="755651"/>
          </a:xfrm>
        </p:grpSpPr>
        <p:sp>
          <p:nvSpPr>
            <p:cNvPr id="15" name="Arrow Cursor"/>
            <p:cNvSpPr>
              <a:spLocks noChangeAspect="1"/>
            </p:cNvSpPr>
            <p:nvPr/>
          </p:nvSpPr>
          <p:spPr bwMode="auto">
            <a:xfrm>
              <a:off x="5448300" y="2363788"/>
              <a:ext cx="376238" cy="588963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7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7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Click"/>
            <p:cNvSpPr>
              <a:spLocks noEditPoints="1"/>
            </p:cNvSpPr>
            <p:nvPr/>
          </p:nvSpPr>
          <p:spPr bwMode="auto">
            <a:xfrm>
              <a:off x="5294313" y="2197100"/>
              <a:ext cx="307975" cy="231775"/>
            </a:xfrm>
            <a:custGeom>
              <a:avLst/>
              <a:gdLst>
                <a:gd name="T0" fmla="*/ 156 w 405"/>
                <a:gd name="T1" fmla="*/ 248 h 303"/>
                <a:gd name="T2" fmla="*/ 101 w 405"/>
                <a:gd name="T3" fmla="*/ 303 h 303"/>
                <a:gd name="T4" fmla="*/ 156 w 405"/>
                <a:gd name="T5" fmla="*/ 155 h 303"/>
                <a:gd name="T6" fmla="*/ 101 w 405"/>
                <a:gd name="T7" fmla="*/ 101 h 303"/>
                <a:gd name="T8" fmla="*/ 249 w 405"/>
                <a:gd name="T9" fmla="*/ 155 h 303"/>
                <a:gd name="T10" fmla="*/ 303 w 405"/>
                <a:gd name="T11" fmla="*/ 101 h 303"/>
                <a:gd name="T12" fmla="*/ 137 w 405"/>
                <a:gd name="T13" fmla="*/ 202 h 303"/>
                <a:gd name="T14" fmla="*/ 0 w 405"/>
                <a:gd name="T15" fmla="*/ 202 h 303"/>
                <a:gd name="T16" fmla="*/ 202 w 405"/>
                <a:gd name="T17" fmla="*/ 136 h 303"/>
                <a:gd name="T18" fmla="*/ 202 w 405"/>
                <a:gd name="T19" fmla="*/ 0 h 303"/>
                <a:gd name="T20" fmla="*/ 268 w 405"/>
                <a:gd name="T21" fmla="*/ 202 h 303"/>
                <a:gd name="T22" fmla="*/ 405 w 405"/>
                <a:gd name="T23" fmla="*/ 2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03">
                  <a:moveTo>
                    <a:pt x="156" y="248"/>
                  </a:moveTo>
                  <a:lnTo>
                    <a:pt x="101" y="303"/>
                  </a:lnTo>
                  <a:moveTo>
                    <a:pt x="156" y="155"/>
                  </a:moveTo>
                  <a:lnTo>
                    <a:pt x="101" y="101"/>
                  </a:lnTo>
                  <a:moveTo>
                    <a:pt x="249" y="155"/>
                  </a:moveTo>
                  <a:lnTo>
                    <a:pt x="303" y="101"/>
                  </a:lnTo>
                  <a:moveTo>
                    <a:pt x="137" y="202"/>
                  </a:moveTo>
                  <a:lnTo>
                    <a:pt x="0" y="202"/>
                  </a:lnTo>
                  <a:moveTo>
                    <a:pt x="202" y="136"/>
                  </a:moveTo>
                  <a:lnTo>
                    <a:pt x="202" y="0"/>
                  </a:lnTo>
                  <a:moveTo>
                    <a:pt x="268" y="202"/>
                  </a:moveTo>
                  <a:lnTo>
                    <a:pt x="405" y="202"/>
                  </a:lnTo>
                </a:path>
              </a:pathLst>
            </a:custGeom>
            <a:noFill/>
            <a:ln w="9525" cap="rnd">
              <a:solidFill>
                <a:srgbClr val="3483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798684" y="263980"/>
            <a:ext cx="922287" cy="219074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최 진 영</a:t>
            </a:r>
            <a:endParaRPr lang="ko-KR" altLang="en-US" sz="700" dirty="0" smtClean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798683" y="495302"/>
            <a:ext cx="922287" cy="219074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en-US" altLang="ko-KR" sz="700" smtClean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1.0.0.1</a:t>
            </a:r>
            <a:endParaRPr lang="ko-KR" altLang="en-US" sz="700" dirty="0" smtClean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258549" y="271822"/>
            <a:ext cx="827112" cy="219074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tIns="45720" bIns="4572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2019.04.25</a:t>
            </a:r>
            <a:endParaRPr lang="ko-KR" altLang="en-US" sz="700" dirty="0" smtClean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06461" y="2218366"/>
            <a:ext cx="3813088" cy="3477584"/>
            <a:chOff x="463637" y="2225763"/>
            <a:chExt cx="3295650" cy="31432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637" y="2225763"/>
              <a:ext cx="3295650" cy="3143250"/>
            </a:xfrm>
            <a:prstGeom prst="rect">
              <a:avLst/>
            </a:prstGeom>
          </p:spPr>
        </p:pic>
        <p:sp>
          <p:nvSpPr>
            <p:cNvPr id="9" name="타원 8"/>
            <p:cNvSpPr/>
            <p:nvPr/>
          </p:nvSpPr>
          <p:spPr>
            <a:xfrm>
              <a:off x="2111462" y="2684551"/>
              <a:ext cx="213360" cy="2031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tIns="45720" bIns="45720"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  <a:latin typeface="+mj-lt"/>
                  <a:cs typeface="Segoe UI" panose="020B0502040204020203" pitchFamily="34" charset="0"/>
                </a:rPr>
                <a:t>1</a:t>
              </a:r>
              <a:endParaRPr lang="ko-KR" altLang="en-US" sz="1050" b="1" dirty="0" smtClean="0">
                <a:solidFill>
                  <a:srgbClr val="FF000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111462" y="2959188"/>
              <a:ext cx="213360" cy="2031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tIns="45720" bIns="45720"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  <a:latin typeface="+mj-lt"/>
                  <a:cs typeface="Segoe UI" panose="020B0502040204020203" pitchFamily="34" charset="0"/>
                </a:rPr>
                <a:t>2</a:t>
              </a:r>
              <a:endParaRPr lang="ko-KR" altLang="en-US" sz="1050" b="1" dirty="0" smtClean="0">
                <a:solidFill>
                  <a:srgbClr val="FF000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60670" y="3349713"/>
              <a:ext cx="213360" cy="2031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tIns="45720" bIns="45720"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  <a:latin typeface="+mj-lt"/>
                  <a:cs typeface="Segoe UI" panose="020B0502040204020203" pitchFamily="34" charset="0"/>
                </a:rPr>
                <a:t>3</a:t>
              </a:r>
              <a:endParaRPr lang="ko-KR" altLang="en-US" sz="1050" b="1" dirty="0" smtClean="0">
                <a:solidFill>
                  <a:srgbClr val="FF000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452119" y="2218366"/>
            <a:ext cx="4917171" cy="2406523"/>
            <a:chOff x="4055380" y="2225763"/>
            <a:chExt cx="4781550" cy="2317662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5380" y="2225763"/>
              <a:ext cx="4781550" cy="2317662"/>
            </a:xfrm>
            <a:prstGeom prst="rect">
              <a:avLst/>
            </a:prstGeom>
          </p:spPr>
        </p:pic>
        <p:sp>
          <p:nvSpPr>
            <p:cNvPr id="35" name="타원 34"/>
            <p:cNvSpPr/>
            <p:nvPr/>
          </p:nvSpPr>
          <p:spPr>
            <a:xfrm>
              <a:off x="5737495" y="2684551"/>
              <a:ext cx="213360" cy="2031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tIns="45720" bIns="45720"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  <a:latin typeface="+mj-lt"/>
                  <a:cs typeface="Segoe UI" panose="020B0502040204020203" pitchFamily="34" charset="0"/>
                </a:rPr>
                <a:t>4</a:t>
              </a:r>
              <a:endParaRPr lang="ko-KR" altLang="en-US" sz="1050" b="1" dirty="0" smtClean="0">
                <a:solidFill>
                  <a:srgbClr val="FF000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769937" y="4200657"/>
              <a:ext cx="213360" cy="2031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tIns="45720" bIns="45720"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  <a:latin typeface="+mj-lt"/>
                  <a:cs typeface="Segoe UI" panose="020B0502040204020203" pitchFamily="34" charset="0"/>
                </a:rPr>
                <a:t>6</a:t>
              </a:r>
              <a:endParaRPr lang="ko-KR" altLang="en-US" sz="1050" b="1" dirty="0" smtClean="0">
                <a:solidFill>
                  <a:srgbClr val="FF000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4297632" y="3092538"/>
              <a:ext cx="213360" cy="20311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tIns="45720" bIns="45720"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FF0000"/>
                  </a:solidFill>
                  <a:latin typeface="+mj-lt"/>
                  <a:cs typeface="Segoe UI" panose="020B0502040204020203" pitchFamily="34" charset="0"/>
                </a:rPr>
                <a:t>5</a:t>
              </a:r>
              <a:endParaRPr lang="ko-KR" altLang="en-US" sz="1050" b="1" dirty="0" smtClean="0">
                <a:solidFill>
                  <a:srgbClr val="FF000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06461" y="1398440"/>
            <a:ext cx="316538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Server</a:t>
            </a:r>
            <a:endParaRPr lang="ko-KR" altLang="en-US" sz="3200" b="1" dirty="0" smtClean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52119" y="1398440"/>
            <a:ext cx="316538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Client</a:t>
            </a:r>
            <a:endParaRPr lang="ko-KR" altLang="en-US" sz="3200" b="1" dirty="0" smtClean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4222750" y="806450"/>
            <a:ext cx="0" cy="558800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9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598DB"/>
        </a:solidFill>
        <a:ln>
          <a:noFill/>
        </a:ln>
      </a:spPr>
      <a:bodyPr wrap="none" tIns="45720" bIns="45720" rtlCol="0" anchor="ctr"/>
      <a:lstStyle>
        <a:defPPr algn="ctr">
          <a:defRPr sz="700" dirty="0" smtClean="0">
            <a:solidFill>
              <a:srgbClr val="FFFFFF"/>
            </a:solidFill>
            <a:latin typeface="+mj-lt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000" dirty="0" smtClean="0">
            <a:latin typeface="맑은 고딕" pitchFamily="50" charset="-127"/>
            <a:ea typeface="맑은 고딕" pitchFamily="50" charset="-127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</TotalTime>
  <Words>142</Words>
  <Application>Microsoft Office PowerPoint</Application>
  <PresentationFormat>와이드스크린</PresentationFormat>
  <Paragraphs>55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Segoe UI</vt:lpstr>
      <vt:lpstr>돋움</vt:lpstr>
      <vt:lpstr>Verdana</vt:lpstr>
      <vt:lpstr>Arial</vt:lpstr>
      <vt:lpstr>굴림</vt:lpstr>
      <vt:lpstr>맑은 고딕</vt:lpstr>
      <vt:lpstr>27_Office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JY_CHOI</cp:lastModifiedBy>
  <cp:revision>142</cp:revision>
  <cp:lastPrinted>2019-03-11T06:09:40Z</cp:lastPrinted>
  <dcterms:created xsi:type="dcterms:W3CDTF">2019-03-07T06:21:11Z</dcterms:created>
  <dcterms:modified xsi:type="dcterms:W3CDTF">2019-04-25T05:28:57Z</dcterms:modified>
</cp:coreProperties>
</file>