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55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15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187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721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8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52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182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270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90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34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85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74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03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85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3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53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99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84814B-1A8E-4AC2-B514-C5D4BC81FDE4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40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Title – Delivery Project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869115" y="4193931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By</a:t>
            </a:r>
          </a:p>
          <a:p>
            <a:r>
              <a:rPr lang="en-IN" dirty="0" err="1" smtClean="0"/>
              <a:t>Pranit</a:t>
            </a:r>
            <a:r>
              <a:rPr lang="en-IN" dirty="0" smtClean="0"/>
              <a:t> </a:t>
            </a:r>
            <a:r>
              <a:rPr lang="en-IN" dirty="0" err="1" smtClean="0"/>
              <a:t>Pisal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7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To </a:t>
            </a:r>
            <a:r>
              <a:rPr lang="en-US" sz="3200" dirty="0"/>
              <a:t>predict the Delivery time using Sorting time</a:t>
            </a:r>
            <a:endParaRPr lang="en-IN" sz="3200" dirty="0"/>
          </a:p>
        </p:txBody>
      </p:sp>
      <p:sp>
        <p:nvSpPr>
          <p:cNvPr id="4" name="AutoShape 2" descr="Delivery as a Service: Everything You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831" y="3397249"/>
            <a:ext cx="3123495" cy="18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Doing EDA on current dataset.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Linear regression over the current data.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insights and Graph patterns.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04" y="2444356"/>
            <a:ext cx="4911841" cy="36838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392" y="1011210"/>
            <a:ext cx="1180777" cy="118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Impact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will help in predicting the delivery time based upon the sorting time.</a:t>
            </a:r>
          </a:p>
          <a:p>
            <a:r>
              <a:rPr lang="en-IN" dirty="0" smtClean="0"/>
              <a:t>This will result in helping our customers to inform about their package delivery within seconds.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645" y="1113853"/>
            <a:ext cx="2202840" cy="1040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147" y="3521949"/>
            <a:ext cx="3944450" cy="262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</TotalTime>
  <Words>70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Garamond</vt:lpstr>
      <vt:lpstr>Times New Roman</vt:lpstr>
      <vt:lpstr>Organic</vt:lpstr>
      <vt:lpstr>Title – Delivery Project</vt:lpstr>
      <vt:lpstr>Objective</vt:lpstr>
      <vt:lpstr>Solution</vt:lpstr>
      <vt:lpstr>Business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– Delivery Project</dc:title>
  <dc:creator>91866</dc:creator>
  <cp:lastModifiedBy>91866</cp:lastModifiedBy>
  <cp:revision>3</cp:revision>
  <dcterms:created xsi:type="dcterms:W3CDTF">2024-08-30T10:31:16Z</dcterms:created>
  <dcterms:modified xsi:type="dcterms:W3CDTF">2024-08-30T10:47:35Z</dcterms:modified>
</cp:coreProperties>
</file>