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553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154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18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7721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7352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182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70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90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34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4852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4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37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8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3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535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991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084814B-1A8E-4AC2-B514-C5D4BC81FDE4}" type="datetimeFigureOut">
              <a:rPr lang="en-IN" smtClean="0"/>
              <a:t>25-09-2024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63B237-EA8C-42A7-86B3-892315D5D1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405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Title – Buying Prediction of </a:t>
            </a:r>
            <a:r>
              <a:rPr lang="en-IN" sz="3200" dirty="0" err="1" smtClean="0"/>
              <a:t>Iphone</a:t>
            </a:r>
            <a:r>
              <a:rPr lang="en-IN" sz="3200" dirty="0" smtClean="0"/>
              <a:t>.</a:t>
            </a:r>
            <a:endParaRPr lang="en-IN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7869115" y="4193931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By</a:t>
            </a:r>
          </a:p>
          <a:p>
            <a:r>
              <a:rPr lang="en-IN" dirty="0" err="1" smtClean="0"/>
              <a:t>Pranit</a:t>
            </a:r>
            <a:r>
              <a:rPr lang="en-IN" dirty="0" smtClean="0"/>
              <a:t> </a:t>
            </a:r>
            <a:r>
              <a:rPr lang="en-IN" dirty="0" err="1" smtClean="0"/>
              <a:t>Pisal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270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 smtClean="0"/>
              <a:t>To </a:t>
            </a:r>
            <a:r>
              <a:rPr lang="en-US" sz="3200" dirty="0"/>
              <a:t>predict </a:t>
            </a:r>
            <a:r>
              <a:rPr lang="en-US" sz="3200" dirty="0" smtClean="0"/>
              <a:t>whether the customer will buy </a:t>
            </a:r>
            <a:r>
              <a:rPr lang="en-US" sz="3200" dirty="0" err="1" smtClean="0"/>
              <a:t>Iphone</a:t>
            </a:r>
            <a:r>
              <a:rPr lang="en-US" sz="3200" dirty="0" smtClean="0"/>
              <a:t> or not.</a:t>
            </a:r>
            <a:endParaRPr lang="en-IN" sz="3200" dirty="0"/>
          </a:p>
        </p:txBody>
      </p:sp>
      <p:sp>
        <p:nvSpPr>
          <p:cNvPr id="4" name="AutoShape 2" descr="Delivery as a Service: Everything You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9601" y="3501658"/>
            <a:ext cx="3886568" cy="20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7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EDA on current dataset.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 over the current data.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insights and Graph patterns.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Finding out the right patterns.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the values on which the buying of the </a:t>
            </a:r>
            <a:r>
              <a:rPr lang="en-I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Iphone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depends upon.</a:t>
            </a:r>
          </a:p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efficient AI model.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392" y="1011210"/>
            <a:ext cx="1180777" cy="11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6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Business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The solution provides help in </a:t>
            </a:r>
            <a:r>
              <a:rPr lang="en-IN" dirty="0" smtClean="0"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predicting the customers if they will buy or not and also helps in targeting the customers which meets the requirements.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645" y="1113853"/>
            <a:ext cx="2202840" cy="10404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85" y="3689058"/>
            <a:ext cx="4388827" cy="245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3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98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Garamond</vt:lpstr>
      <vt:lpstr>Mangal</vt:lpstr>
      <vt:lpstr>Times New Roman</vt:lpstr>
      <vt:lpstr>Organic</vt:lpstr>
      <vt:lpstr>Title – Buying Prediction of Iphone.</vt:lpstr>
      <vt:lpstr>Objective</vt:lpstr>
      <vt:lpstr>Solution</vt:lpstr>
      <vt:lpstr>Business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– Delivery Project</dc:title>
  <dc:creator>91866</dc:creator>
  <cp:lastModifiedBy>91866</cp:lastModifiedBy>
  <cp:revision>8</cp:revision>
  <dcterms:created xsi:type="dcterms:W3CDTF">2024-08-30T10:31:16Z</dcterms:created>
  <dcterms:modified xsi:type="dcterms:W3CDTF">2024-09-25T05:09:54Z</dcterms:modified>
</cp:coreProperties>
</file>