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</a:t>
            </a:r>
            <a:r>
              <a:rPr lang="en-IN" sz="3200" dirty="0" smtClean="0"/>
              <a:t>–Prediction of Client Term Deposit Subscription.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The objective is to help in prediction the future deposit subscription clients according to the situation</a:t>
            </a:r>
            <a:r>
              <a:rPr lang="en-US" sz="3200" dirty="0" smtClean="0"/>
              <a:t>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2" y="3647955"/>
            <a:ext cx="2498846" cy="24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over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buying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solution provides help in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predicting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prediction the future deposit subscription clients according to the situation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115" y="3390033"/>
            <a:ext cx="2555630" cy="27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–Prediction of Client Term Deposit Subscription.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9</cp:revision>
  <dcterms:created xsi:type="dcterms:W3CDTF">2024-08-30T10:31:16Z</dcterms:created>
  <dcterms:modified xsi:type="dcterms:W3CDTF">2024-09-25T06:19:49Z</dcterms:modified>
</cp:coreProperties>
</file>