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Title – </a:t>
            </a:r>
            <a:r>
              <a:rPr lang="en-IN" sz="3200" dirty="0" err="1" smtClean="0"/>
              <a:t>Banglore</a:t>
            </a:r>
            <a:r>
              <a:rPr lang="en-IN" sz="3200" dirty="0" smtClean="0"/>
              <a:t> house price prediction.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To </a:t>
            </a:r>
            <a:r>
              <a:rPr lang="en-US" sz="3200" dirty="0"/>
              <a:t>predict </a:t>
            </a:r>
            <a:r>
              <a:rPr lang="en-US" sz="3200" dirty="0" smtClean="0"/>
              <a:t>the prices of </a:t>
            </a:r>
            <a:r>
              <a:rPr lang="en-US" sz="3200" dirty="0" err="1" smtClean="0"/>
              <a:t>Banglore</a:t>
            </a:r>
            <a:r>
              <a:rPr lang="en-US" sz="3200" dirty="0" smtClean="0"/>
              <a:t> area houses according to the requirements.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67" y="3662607"/>
            <a:ext cx="3548063" cy="24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 model over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right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values on which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houses depends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efficient AI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The solution provides help predicting the price of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Banglore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houses which are yet to be added in the dataset and customers can select the houses according to their requirements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89814"/>
            <a:ext cx="3663291" cy="27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103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Mangal</vt:lpstr>
      <vt:lpstr>Times New Roman</vt:lpstr>
      <vt:lpstr>Organic</vt:lpstr>
      <vt:lpstr>Title – Banglore house price prediction.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8</cp:revision>
  <dcterms:created xsi:type="dcterms:W3CDTF">2024-08-30T10:31:16Z</dcterms:created>
  <dcterms:modified xsi:type="dcterms:W3CDTF">2024-09-10T07:15:23Z</dcterms:modified>
</cp:coreProperties>
</file>