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</a:t>
            </a:r>
            <a:r>
              <a:rPr lang="en-IN" sz="3200" dirty="0" smtClean="0"/>
              <a:t>–Prediction of Company Sales.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The objective is to </a:t>
            </a:r>
            <a:r>
              <a:rPr lang="en-IN" sz="32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know about the segments or attributes that causes high sales</a:t>
            </a:r>
            <a:r>
              <a:rPr lang="en-US" sz="3200" dirty="0" smtClean="0"/>
              <a:t>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25" y="3538761"/>
            <a:ext cx="2771043" cy="26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sales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solution provides help in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increase in the sales in Urban as well as rural areas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according to the situation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80" y="2998177"/>
            <a:ext cx="2973266" cy="279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1534</TotalTime>
  <Words>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–Prediction of Company Sales.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10</cp:revision>
  <dcterms:created xsi:type="dcterms:W3CDTF">2024-08-30T10:31:16Z</dcterms:created>
  <dcterms:modified xsi:type="dcterms:W3CDTF">2024-09-26T07:10:52Z</dcterms:modified>
</cp:coreProperties>
</file>