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084814B-1A8E-4AC2-B514-C5D4BC81FDE4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55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15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187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721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8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352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182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270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90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34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85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74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03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85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3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53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99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84814B-1A8E-4AC2-B514-C5D4BC81FDE4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40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Title – </a:t>
            </a:r>
            <a:r>
              <a:rPr lang="en-IN" sz="3200" dirty="0" smtClean="0"/>
              <a:t>Price Prediction Of Toyota corolla models.</a:t>
            </a:r>
            <a:endParaRPr lang="en-IN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869115" y="4193931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By</a:t>
            </a:r>
          </a:p>
          <a:p>
            <a:r>
              <a:rPr lang="en-IN" dirty="0" err="1" smtClean="0"/>
              <a:t>Pranit</a:t>
            </a:r>
            <a:r>
              <a:rPr lang="en-IN" dirty="0" smtClean="0"/>
              <a:t> </a:t>
            </a:r>
            <a:r>
              <a:rPr lang="en-IN" dirty="0" err="1" smtClean="0"/>
              <a:t>Pisal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270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To </a:t>
            </a:r>
            <a:r>
              <a:rPr lang="en-US" sz="3200" dirty="0"/>
              <a:t>predict the </a:t>
            </a:r>
            <a:r>
              <a:rPr lang="en-US" sz="3200" dirty="0" smtClean="0"/>
              <a:t>Price </a:t>
            </a:r>
            <a:r>
              <a:rPr lang="en-US" sz="3200" dirty="0" smtClean="0"/>
              <a:t>of </a:t>
            </a:r>
            <a:r>
              <a:rPr lang="en-US" sz="3200" dirty="0" smtClean="0"/>
              <a:t>Toyota corolla models.</a:t>
            </a:r>
            <a:endParaRPr lang="en-IN" sz="3200" dirty="0"/>
          </a:p>
        </p:txBody>
      </p:sp>
      <p:sp>
        <p:nvSpPr>
          <p:cNvPr id="4" name="AutoShape 2" descr="Delivery as a Service: Everything You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841" y="3053862"/>
            <a:ext cx="2992315" cy="299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7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Doing EDA on current dataset.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Linear regression over the current data.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the insights and Graph patterns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out the right patterns.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the values on which the price of the models depend upon.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efficient AI model.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392" y="1011210"/>
            <a:ext cx="1180777" cy="118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2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Business Impact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The solution provides help in assigning the predicted Price of the Toyota Corolla cars when there comes a new one in this segment</a:t>
            </a: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645" y="1113853"/>
            <a:ext cx="2202840" cy="10404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547" y="3538203"/>
            <a:ext cx="3120903" cy="233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3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</TotalTime>
  <Words>95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Garamond</vt:lpstr>
      <vt:lpstr>Mangal</vt:lpstr>
      <vt:lpstr>Times New Roman</vt:lpstr>
      <vt:lpstr>Organic</vt:lpstr>
      <vt:lpstr>Title – Price Prediction Of Toyota corolla models.</vt:lpstr>
      <vt:lpstr>Objective</vt:lpstr>
      <vt:lpstr>Solution</vt:lpstr>
      <vt:lpstr>Business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– Delivery Project</dc:title>
  <dc:creator>91866</dc:creator>
  <cp:lastModifiedBy>91866</cp:lastModifiedBy>
  <cp:revision>6</cp:revision>
  <dcterms:created xsi:type="dcterms:W3CDTF">2024-08-30T10:31:16Z</dcterms:created>
  <dcterms:modified xsi:type="dcterms:W3CDTF">2024-09-09T06:07:06Z</dcterms:modified>
</cp:coreProperties>
</file>