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Title – </a:t>
            </a:r>
            <a:r>
              <a:rPr lang="en-IN" sz="4000" dirty="0" smtClean="0"/>
              <a:t>Salary Prediction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the </a:t>
            </a:r>
            <a:r>
              <a:rPr lang="en-US" sz="3200" dirty="0" smtClean="0"/>
              <a:t>Salary </a:t>
            </a:r>
            <a:r>
              <a:rPr lang="en-US" sz="3200" dirty="0"/>
              <a:t>using </a:t>
            </a:r>
            <a:r>
              <a:rPr lang="en-US" sz="3200" dirty="0" smtClean="0"/>
              <a:t>Work experience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63" y="3613639"/>
            <a:ext cx="3454118" cy="19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Linear regression over 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15" y="2462920"/>
            <a:ext cx="4513382" cy="3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solution will help in assigning salary to new employees based on their work </a:t>
            </a:r>
            <a:r>
              <a:rPr lang="en-US" dirty="0" smtClean="0"/>
              <a:t>experience </a:t>
            </a:r>
            <a:r>
              <a:rPr lang="en-US" dirty="0"/>
              <a:t>and helps in defining salary as the job </a:t>
            </a:r>
            <a:r>
              <a:rPr lang="en-US" dirty="0" smtClean="0"/>
              <a:t>experience </a:t>
            </a:r>
            <a:r>
              <a:rPr lang="en-US" dirty="0"/>
              <a:t>increases.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75" y="3609872"/>
            <a:ext cx="3944450" cy="26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66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Title – Salary Prediction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4</cp:revision>
  <dcterms:created xsi:type="dcterms:W3CDTF">2024-08-30T10:31:16Z</dcterms:created>
  <dcterms:modified xsi:type="dcterms:W3CDTF">2024-08-30T15:38:32Z</dcterms:modified>
</cp:coreProperties>
</file>