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Title – </a:t>
            </a:r>
            <a:r>
              <a:rPr lang="en-IN" sz="3200" dirty="0" smtClean="0"/>
              <a:t>Buying Prediction of </a:t>
            </a:r>
            <a:r>
              <a:rPr lang="en-IN" sz="3200" dirty="0" err="1" smtClean="0"/>
              <a:t>Iphone</a:t>
            </a:r>
            <a:r>
              <a:rPr lang="en-IN" sz="3200" dirty="0" smtClean="0"/>
              <a:t>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</a:t>
            </a:r>
            <a:r>
              <a:rPr lang="en-US" sz="3200" dirty="0" smtClean="0"/>
              <a:t>whether the customer will buy </a:t>
            </a:r>
            <a:r>
              <a:rPr lang="en-US" sz="3200" dirty="0" err="1" smtClean="0"/>
              <a:t>Iphone</a:t>
            </a:r>
            <a:r>
              <a:rPr lang="en-US" sz="3200" dirty="0" smtClean="0"/>
              <a:t> or not.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01" y="3501658"/>
            <a:ext cx="3886568" cy="20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KNeighbour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over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right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values on which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efficient AI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solution provides help in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predicting the customers if they will buy or not and also helps in targeting the customers which meets the requirements.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85" y="3689058"/>
            <a:ext cx="4388827" cy="24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Mangal</vt:lpstr>
      <vt:lpstr>Times New Roman</vt:lpstr>
      <vt:lpstr>Organic</vt:lpstr>
      <vt:lpstr>Title – Buying Prediction of Iphone.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7</cp:revision>
  <dcterms:created xsi:type="dcterms:W3CDTF">2024-08-30T10:31:16Z</dcterms:created>
  <dcterms:modified xsi:type="dcterms:W3CDTF">2024-09-09T10:31:13Z</dcterms:modified>
</cp:coreProperties>
</file>