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446f32c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446f32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446f32c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446f32c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345692e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345692e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45692e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45692e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345692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345692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34569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34569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345692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345692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45692e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45692e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484f72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484f72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84f72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84f72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 of Movie Reviews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uejun Chen, Wanting Tan, Shuangshuang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5: LSTM (Long Short Term Memory network)</a:t>
            </a:r>
            <a:endParaRPr sz="24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Lower case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Stemmed word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Word        index in vocabulary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Validation set approach, categorical cross entropy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 model, 3 layers, activation function: softmax, ReLU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Accuracy: 59.45%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>
            <a:off x="2201800" y="3262575"/>
            <a:ext cx="30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bi-gram and tri-gram into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K-fold cross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Preprocess: pattern or TextBlog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SentenceID as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boosting algorithm: Random Forest and Adaboost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829450" y="1471425"/>
            <a:ext cx="32853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Content: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829450" y="2435900"/>
            <a:ext cx="37131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Introduction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Challenges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Approaches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Future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Introduction</a:t>
            </a:r>
            <a:endParaRPr sz="2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Classify 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 Rotten Tomatoes movie review dataset into 5 groups (negative to positive)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problem: determine the attitude of a writer with respect to overall contextual polarity of a document.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five classes corresponding to sentiments: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00" y="3665000"/>
            <a:ext cx="3321178" cy="1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</a:t>
            </a:r>
            <a:endParaRPr sz="24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95850"/>
            <a:ext cx="79209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a multi-class classification rather than binary classification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Sentence has been parsed into many phrases by the Stanford parser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Purpose: to consider sentiment of sentence structure rather than single word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have to deal with sentence negation, sarcasm, terseness, language ambiguity, etc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13" y="3099550"/>
            <a:ext cx="7255973" cy="18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Approaches</a:t>
            </a:r>
            <a:endParaRPr sz="24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LSTM 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946500"/>
            <a:ext cx="3893276" cy="23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123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KNN + AFINN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10450" y="1915175"/>
            <a:ext cx="43092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Procedure: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Only keep complete sentences and calculate sentiment score for each sentence (AFINN lexicon)</a:t>
            </a:r>
            <a:endParaRPr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ased on sentiment scores, c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lassify reviews into 5 groups using KNN and cross validation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Accuracy=33%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Low accuracy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Waste data (some sentences don’t have sentiment score)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2225313"/>
            <a:ext cx="3796085" cy="2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 + TF-IDF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66850"/>
            <a:ext cx="33816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Remove punctuation marks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Convert data to lowercase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Lemmatize the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Build TF-IDF matrix and fit logistic regression using multiclass strategy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Accuracy: 60.71%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138625"/>
            <a:ext cx="4757100" cy="124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3597450"/>
            <a:ext cx="4757102" cy="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Naive Bayes + TF-IDF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CountVectorizer()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Tf–idf term weighting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Fit a Multinomial Naive Bayes Model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Accuracy: 57.88%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SVM + TF-IDF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21550"/>
            <a:ext cx="6885951" cy="1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Same 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rocessing procedures 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SVM performs better </a:t>
            </a:r>
            <a:endParaRPr sz="14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