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8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7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6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10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4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3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7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9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65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8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5400" dirty="0"/>
              <a:t>Rock-Paper-Scissors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interactive PyQt5 application with GUI features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This application implements a Rock-Paper-Scissors game using PyQt5. It features a start screen, game interface, rules window, and a back navigation option.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Function: </a:t>
            </a:r>
            <a:r>
              <a:rPr sz="4800" dirty="0" err="1"/>
              <a:t>init_start_interface</a:t>
            </a:r>
            <a:endParaRPr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1. Sets up the initial start menu.</a:t>
            </a:r>
          </a:p>
          <a:p>
            <a:r>
              <a:rPr sz="2800" dirty="0"/>
              <a:t>2. Includes buttons for 'Play', 'Rules', and 'Exit'.</a:t>
            </a:r>
          </a:p>
          <a:p>
            <a:r>
              <a:rPr sz="2800" dirty="0"/>
              <a:t>3. Adds a welcome message in a styled </a:t>
            </a:r>
            <a:r>
              <a:rPr sz="2800" dirty="0" err="1"/>
              <a:t>QLabel</a:t>
            </a:r>
            <a:r>
              <a:rPr sz="2800" dirty="0"/>
              <a:t>.</a:t>
            </a:r>
          </a:p>
          <a:p>
            <a:r>
              <a:rPr sz="2800" dirty="0"/>
              <a:t>4. Uses a </a:t>
            </a:r>
            <a:r>
              <a:rPr sz="2800" dirty="0" err="1"/>
              <a:t>QVBoxLayout</a:t>
            </a:r>
            <a:r>
              <a:rPr sz="2800" dirty="0"/>
              <a:t> for vertical alignment of elements.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Function: </a:t>
            </a:r>
            <a:r>
              <a:rPr sz="4800" dirty="0" err="1"/>
              <a:t>init_game_interface</a:t>
            </a:r>
            <a:endParaRPr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1. Sets up the main game interface.</a:t>
            </a:r>
          </a:p>
          <a:p>
            <a:r>
              <a:rPr sz="2800" dirty="0"/>
              <a:t>2. Includes buttons for Rock, Paper, and Scissors with icons.</a:t>
            </a:r>
          </a:p>
          <a:p>
            <a:r>
              <a:rPr sz="2800" dirty="0"/>
              <a:t>3. Displays the computer's choice and the result.</a:t>
            </a:r>
          </a:p>
          <a:p>
            <a:r>
              <a:rPr sz="2800" dirty="0"/>
              <a:t>4. Allows navigation back to the start menu.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/>
              <a:t>Function: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1. Takes the player's choice as input.</a:t>
            </a:r>
          </a:p>
          <a:p>
            <a:r>
              <a:rPr sz="2800" dirty="0"/>
              <a:t>2. Randomly selects the computer's choice.</a:t>
            </a:r>
          </a:p>
          <a:p>
            <a:r>
              <a:rPr sz="2800" dirty="0"/>
              <a:t>3. Calls </a:t>
            </a:r>
            <a:r>
              <a:rPr sz="2800" dirty="0" err="1"/>
              <a:t>determine_winner</a:t>
            </a:r>
            <a:r>
              <a:rPr sz="2800" dirty="0"/>
              <a:t> to decide the outcome.</a:t>
            </a:r>
          </a:p>
          <a:p>
            <a:r>
              <a:rPr sz="2800" dirty="0"/>
              <a:t>4. Updates the result label with the outcome.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dirty="0"/>
              <a:t>Function: </a:t>
            </a:r>
            <a:r>
              <a:rPr sz="5400" dirty="0" err="1"/>
              <a:t>determine_winner</a:t>
            </a:r>
            <a:endParaRPr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1. Compares the player's choice with the computer's choice.</a:t>
            </a:r>
          </a:p>
          <a:p>
            <a:r>
              <a:rPr sz="2800" dirty="0"/>
              <a:t>2. Returns the result based on game rules:</a:t>
            </a:r>
          </a:p>
          <a:p>
            <a:r>
              <a:rPr sz="2800" dirty="0"/>
              <a:t>   - Rock beats Scissors.</a:t>
            </a:r>
          </a:p>
          <a:p>
            <a:r>
              <a:rPr sz="2800" dirty="0"/>
              <a:t>   - Scissors beat Paper.</a:t>
            </a:r>
          </a:p>
          <a:p>
            <a:r>
              <a:rPr sz="2800" dirty="0"/>
              <a:t>   - Paper beats Rock.</a:t>
            </a:r>
          </a:p>
          <a:p>
            <a:r>
              <a:rPr sz="2800" dirty="0"/>
              <a:t>3. Handles tie scenarios.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/>
              <a:t>Function: </a:t>
            </a:r>
            <a:r>
              <a:rPr sz="6000" dirty="0" err="1"/>
              <a:t>show_rules</a:t>
            </a:r>
            <a:endParaRPr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1. Displays a </a:t>
            </a:r>
            <a:r>
              <a:rPr sz="2800" dirty="0" err="1"/>
              <a:t>QMessageBox</a:t>
            </a:r>
            <a:r>
              <a:rPr sz="2800" dirty="0"/>
              <a:t> with the game rules.</a:t>
            </a:r>
          </a:p>
          <a:p>
            <a:r>
              <a:rPr sz="2800" dirty="0"/>
              <a:t>2. Rules:</a:t>
            </a:r>
          </a:p>
          <a:p>
            <a:r>
              <a:rPr sz="2800" dirty="0"/>
              <a:t>   - Rock beats Scissors.</a:t>
            </a:r>
          </a:p>
          <a:p>
            <a:r>
              <a:rPr sz="2800" dirty="0"/>
              <a:t>   - Scissors beat Paper.</a:t>
            </a:r>
          </a:p>
          <a:p>
            <a:r>
              <a:rPr sz="2800" dirty="0"/>
              <a:t>   - Paper beats Rock.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/>
              <a:t>Function: </a:t>
            </a:r>
            <a:r>
              <a:rPr sz="6000" dirty="0" err="1"/>
              <a:t>resource_path</a:t>
            </a:r>
            <a:endParaRPr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1. Resolves file paths for bundled resources.</a:t>
            </a:r>
          </a:p>
          <a:p>
            <a:r>
              <a:rPr sz="2800" dirty="0"/>
              <a:t>2. Handles paths for </a:t>
            </a:r>
            <a:r>
              <a:rPr sz="2800" dirty="0" err="1"/>
              <a:t>PyInstaller</a:t>
            </a:r>
            <a:r>
              <a:rPr sz="2800" dirty="0"/>
              <a:t> executables and source code.</a:t>
            </a:r>
          </a:p>
          <a:p>
            <a:r>
              <a:rPr sz="2800" dirty="0"/>
              <a:t>3. Ensures images and icons are loaded correctly.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The Rock-Paper-Scissors application demonstrates:</a:t>
            </a:r>
          </a:p>
          <a:p>
            <a:r>
              <a:rPr sz="2800" dirty="0"/>
              <a:t>- Interactive GUI design with PyQt5.</a:t>
            </a:r>
          </a:p>
          <a:p>
            <a:r>
              <a:rPr sz="2800" dirty="0"/>
              <a:t>- Modular functions for different parts of the application.</a:t>
            </a:r>
          </a:p>
          <a:p>
            <a:r>
              <a:rPr sz="2800" dirty="0"/>
              <a:t>- Handling user input, randomization, and game logic.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</TotalTime>
  <Words>334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Rock-Paper-Scissors Application</vt:lpstr>
      <vt:lpstr>Overview</vt:lpstr>
      <vt:lpstr>Function: init_start_interface</vt:lpstr>
      <vt:lpstr>Function: init_game_interface</vt:lpstr>
      <vt:lpstr>Function: play</vt:lpstr>
      <vt:lpstr>Function: determine_winner</vt:lpstr>
      <vt:lpstr>Function: show_rules</vt:lpstr>
      <vt:lpstr>Function: resource_path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Radu BURLACU (127185)</cp:lastModifiedBy>
  <cp:revision>2</cp:revision>
  <dcterms:created xsi:type="dcterms:W3CDTF">2013-01-27T09:14:16Z</dcterms:created>
  <dcterms:modified xsi:type="dcterms:W3CDTF">2025-01-08T19:27:25Z</dcterms:modified>
  <cp:category/>
</cp:coreProperties>
</file>