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0C92-55BD-9A40-A42C-45E19803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3EB5-8BBA-9C47-9EBB-BBC1DF39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05FA-1FF5-574E-AE4D-AB6A68C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F7649-B0FF-0D49-BBD9-5D4984A2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46ED-EC78-B647-92F4-78F22404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870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28C2-3646-3240-8801-CD0E5690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D95C3-B24D-534B-804E-05D0846E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A103-C1FC-394D-A66F-143316B6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E515-6634-E648-ADB8-1A225609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CC98-8210-5942-ADDB-19179E4C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1955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DABCB-51B0-B44A-8768-110596902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52551-396E-1C48-AB38-6F7196E5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0C0F-D10A-C34B-9D48-C570D6EB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FB6C-A0C9-D740-B835-4DA91483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A246-B5AC-084C-8663-6580431F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977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51A7-BBB9-164E-BC41-ABD19672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A592-E5D0-7244-B6DA-8525EE66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03EE-DDFC-F049-B2EE-92D246AA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BE7B-96D2-344A-9579-8C08597C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1109-90B2-5346-A5AF-B0633B9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718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1E4-C540-CB43-AE59-385F938E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E7597-DF56-B542-ACE6-142C641C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008B-D68F-D44B-ADA8-AA79B0D0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4D3A-2D17-944E-A810-CAA1A03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4E8A-9FCA-C646-9C25-E4D9CFAD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0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47F7-B53E-2742-95C2-A434ECD3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9EE-CD15-A241-B9C3-F856581BE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E22A8-6ED9-D74F-ADA5-414C2839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DCA9-0601-0342-BDBB-6D4326C1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7D3C-C5EF-9741-A647-BDCF8F52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FB3A4-961A-1D4B-94D3-BEDED537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2985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1D98-47E0-C349-84CE-FFA3EBE7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2B1F-1073-8D43-B978-98956DC1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5A93B-5253-C74A-81A7-855AB434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4C575-C091-B947-9ADA-DC4444A3F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ED64-9667-DF4A-9130-A1494099C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9FD16-9347-EF44-9E3C-CE5402F9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103AB-3727-9143-B4BF-6E483E50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27C58-5CFE-474F-95CF-EEF46C67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533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AACA-56F6-0642-A048-924BB1D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A8496-9848-E04E-99F2-57F26798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1B348-4421-6942-ABD2-4C6DD255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CFC18-794C-E34E-A5FA-FEC8AB77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00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A17C0-E015-9543-B32C-12053851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16E7D-0C03-C843-AF6D-283B054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CB2E6-B37A-1A4C-A735-DD3ED3F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818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CCD1-9A87-9E48-95E0-CBF19CDA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752A-62CE-7243-9EB7-D9BF6BB8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2530-45B9-E242-8B48-BF8AF87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A398-7CF1-D543-9594-62B96D8E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F7BB8-76FB-3B48-A121-35D2C760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A658-4660-4A47-9D55-752E4DC7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142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099-17DE-1441-9C21-D62C33E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E0FC1-9CAE-474C-BA04-DA7EC097B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CA84-876D-9E47-B346-574A3236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B3D9D-8BBA-4A4F-B02F-BB8392DE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0770-B6EF-4F4C-AD94-472F19D8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0CEA-7369-3048-A9DF-699CA48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62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FA2CB-DABD-0748-ADDA-EE605336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DFC07-0CF8-CE44-82DD-0DC0FF66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ED90-8F38-374F-85CD-A342AA55C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E708-F6A5-A04C-B563-69579D23E6F0}" type="datetimeFigureOut">
              <a:rPr lang="en-TH" smtClean="0"/>
              <a:t>11/5/2020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E2D9-EC80-594E-8829-454D6F2D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3D3F-26E6-D54E-A222-A0F6D29B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68F4-4093-724E-8F05-E2581CC8A60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902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68E4B6-24F7-F646-BE40-F536AF08F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97318"/>
              </p:ext>
            </p:extLst>
          </p:nvPr>
        </p:nvGraphicFramePr>
        <p:xfrm>
          <a:off x="2032000" y="71966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68684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3489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110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9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Volvo 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22 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18 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4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BMW 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15 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13 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Saab 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5 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2 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3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H" dirty="0"/>
                        <a:t>Land Rover 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17 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dirty="0"/>
                        <a:t>15 [3][2]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1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2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76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สมชาย เสงี่ยมศักดิ์</dc:creator>
  <cp:lastModifiedBy>สมชาย เสงี่ยมศักดิ์</cp:lastModifiedBy>
  <cp:revision>3</cp:revision>
  <dcterms:created xsi:type="dcterms:W3CDTF">2020-05-11T11:30:42Z</dcterms:created>
  <dcterms:modified xsi:type="dcterms:W3CDTF">2020-05-13T06:54:13Z</dcterms:modified>
</cp:coreProperties>
</file>