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YUN HO" initials="WH" lastIdx="1" clrIdx="0">
    <p:extLst>
      <p:ext uri="{19B8F6BF-5375-455C-9EA6-DF929625EA0E}">
        <p15:presenceInfo xmlns:p15="http://schemas.microsoft.com/office/powerpoint/2012/main" userId="03b775752ae007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F3FE"/>
    <a:srgbClr val="DFF5EA"/>
    <a:srgbClr val="A6E2C4"/>
    <a:srgbClr val="CCECFF"/>
    <a:srgbClr val="FBE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C1B58-86D9-41E4-AC2F-8F97E002EF04}" v="1228" dt="2021-09-02T05:00:26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YUN HO" userId="03b775752ae0072d" providerId="LiveId" clId="{2CCC1B58-86D9-41E4-AC2F-8F97E002EF04}"/>
    <pc:docChg chg="undo custSel modSld">
      <pc:chgData name="WANYUN HO" userId="03b775752ae0072d" providerId="LiveId" clId="{2CCC1B58-86D9-41E4-AC2F-8F97E002EF04}" dt="2021-09-02T05:01:02.909" v="1755" actId="1076"/>
      <pc:docMkLst>
        <pc:docMk/>
      </pc:docMkLst>
      <pc:sldChg chg="addSp modSp mod">
        <pc:chgData name="WANYUN HO" userId="03b775752ae0072d" providerId="LiveId" clId="{2CCC1B58-86D9-41E4-AC2F-8F97E002EF04}" dt="2021-09-02T05:01:02.909" v="1755" actId="1076"/>
        <pc:sldMkLst>
          <pc:docMk/>
          <pc:sldMk cId="3380427405" sldId="256"/>
        </pc:sldMkLst>
        <pc:spChg chg="mod">
          <ac:chgData name="WANYUN HO" userId="03b775752ae0072d" providerId="LiveId" clId="{2CCC1B58-86D9-41E4-AC2F-8F97E002EF04}" dt="2021-09-02T05:00:31.061" v="1727" actId="1076"/>
          <ac:spMkLst>
            <pc:docMk/>
            <pc:sldMk cId="3380427405" sldId="256"/>
            <ac:spMk id="3" creationId="{5F191242-A2CF-406B-8A11-50A190570D3E}"/>
          </ac:spMkLst>
        </pc:spChg>
        <pc:spChg chg="add mod">
          <ac:chgData name="WANYUN HO" userId="03b775752ae0072d" providerId="LiveId" clId="{2CCC1B58-86D9-41E4-AC2F-8F97E002EF04}" dt="2021-09-02T05:01:02.909" v="1755" actId="1076"/>
          <ac:spMkLst>
            <pc:docMk/>
            <pc:sldMk cId="3380427405" sldId="256"/>
            <ac:spMk id="7" creationId="{47001758-D5D4-40C2-B846-4E99F1D809A1}"/>
          </ac:spMkLst>
        </pc:spChg>
        <pc:picChg chg="mod">
          <ac:chgData name="WANYUN HO" userId="03b775752ae0072d" providerId="LiveId" clId="{2CCC1B58-86D9-41E4-AC2F-8F97E002EF04}" dt="2021-09-02T05:00:48.742" v="1751" actId="1076"/>
          <ac:picMkLst>
            <pc:docMk/>
            <pc:sldMk cId="3380427405" sldId="256"/>
            <ac:picMk id="4" creationId="{C0C1ED33-8D19-4AD9-A934-6933C20B2911}"/>
          </ac:picMkLst>
        </pc:picChg>
      </pc:sldChg>
      <pc:sldChg chg="addSp delSp modSp mod">
        <pc:chgData name="WANYUN HO" userId="03b775752ae0072d" providerId="LiveId" clId="{2CCC1B58-86D9-41E4-AC2F-8F97E002EF04}" dt="2021-09-02T04:57:54.416" v="1667" actId="120"/>
        <pc:sldMkLst>
          <pc:docMk/>
          <pc:sldMk cId="1233876976" sldId="257"/>
        </pc:sldMkLst>
        <pc:spChg chg="mod">
          <ac:chgData name="WANYUN HO" userId="03b775752ae0072d" providerId="LiveId" clId="{2CCC1B58-86D9-41E4-AC2F-8F97E002EF04}" dt="2021-09-01T05:09:04.872" v="6" actId="20577"/>
          <ac:spMkLst>
            <pc:docMk/>
            <pc:sldMk cId="1233876976" sldId="257"/>
            <ac:spMk id="2" creationId="{860C3F7A-86EB-46B6-B6C9-5957F0466EEA}"/>
          </ac:spMkLst>
        </pc:spChg>
        <pc:spChg chg="add del mod">
          <ac:chgData name="WANYUN HO" userId="03b775752ae0072d" providerId="LiveId" clId="{2CCC1B58-86D9-41E4-AC2F-8F97E002EF04}" dt="2021-09-02T04:14:31.148" v="869" actId="11529"/>
          <ac:spMkLst>
            <pc:docMk/>
            <pc:sldMk cId="1233876976" sldId="257"/>
            <ac:spMk id="3" creationId="{60F61764-8797-4EF0-8138-F0F21F63C54E}"/>
          </ac:spMkLst>
        </pc:spChg>
        <pc:spChg chg="del">
          <ac:chgData name="WANYUN HO" userId="03b775752ae0072d" providerId="LiveId" clId="{2CCC1B58-86D9-41E4-AC2F-8F97E002EF04}" dt="2021-09-02T02:54:59.608" v="7" actId="1032"/>
          <ac:spMkLst>
            <pc:docMk/>
            <pc:sldMk cId="1233876976" sldId="257"/>
            <ac:spMk id="3" creationId="{C6FBF122-3BB2-4F46-9DF5-677AC3B8DD3B}"/>
          </ac:spMkLst>
        </pc:spChg>
        <pc:spChg chg="add mod">
          <ac:chgData name="WANYUN HO" userId="03b775752ae0072d" providerId="LiveId" clId="{2CCC1B58-86D9-41E4-AC2F-8F97E002EF04}" dt="2021-09-02T04:56:44.616" v="1653" actId="207"/>
          <ac:spMkLst>
            <pc:docMk/>
            <pc:sldMk cId="1233876976" sldId="257"/>
            <ac:spMk id="16" creationId="{F930E020-AE03-4AD5-97F0-BC3B05C4E018}"/>
          </ac:spMkLst>
        </pc:spChg>
        <pc:spChg chg="add mod">
          <ac:chgData name="WANYUN HO" userId="03b775752ae0072d" providerId="LiveId" clId="{2CCC1B58-86D9-41E4-AC2F-8F97E002EF04}" dt="2021-09-02T04:56:44.616" v="1653" actId="207"/>
          <ac:spMkLst>
            <pc:docMk/>
            <pc:sldMk cId="1233876976" sldId="257"/>
            <ac:spMk id="17" creationId="{325B4164-4C1C-482B-B7C1-30C591DA3AD1}"/>
          </ac:spMkLst>
        </pc:spChg>
        <pc:spChg chg="add mod">
          <ac:chgData name="WANYUN HO" userId="03b775752ae0072d" providerId="LiveId" clId="{2CCC1B58-86D9-41E4-AC2F-8F97E002EF04}" dt="2021-09-02T04:56:58.516" v="1654" actId="207"/>
          <ac:spMkLst>
            <pc:docMk/>
            <pc:sldMk cId="1233876976" sldId="257"/>
            <ac:spMk id="19" creationId="{E31DDA00-AA1C-4992-A376-AF7D40DF84D5}"/>
          </ac:spMkLst>
        </pc:spChg>
        <pc:spChg chg="add mod">
          <ac:chgData name="WANYUN HO" userId="03b775752ae0072d" providerId="LiveId" clId="{2CCC1B58-86D9-41E4-AC2F-8F97E002EF04}" dt="2021-09-02T04:56:58.516" v="1654" actId="207"/>
          <ac:spMkLst>
            <pc:docMk/>
            <pc:sldMk cId="1233876976" sldId="257"/>
            <ac:spMk id="20" creationId="{B3B8DA10-12E6-4F61-A8B2-EDB5678A4CF7}"/>
          </ac:spMkLst>
        </pc:spChg>
        <pc:spChg chg="add mod">
          <ac:chgData name="WANYUN HO" userId="03b775752ae0072d" providerId="LiveId" clId="{2CCC1B58-86D9-41E4-AC2F-8F97E002EF04}" dt="2021-09-02T04:37:31.526" v="1258"/>
          <ac:spMkLst>
            <pc:docMk/>
            <pc:sldMk cId="1233876976" sldId="257"/>
            <ac:spMk id="22" creationId="{4500E9FA-ACFC-4CB8-96B8-E6BBBF606B09}"/>
          </ac:spMkLst>
        </pc:spChg>
        <pc:spChg chg="add mod">
          <ac:chgData name="WANYUN HO" userId="03b775752ae0072d" providerId="LiveId" clId="{2CCC1B58-86D9-41E4-AC2F-8F97E002EF04}" dt="2021-09-02T04:37:31.526" v="1258"/>
          <ac:spMkLst>
            <pc:docMk/>
            <pc:sldMk cId="1233876976" sldId="257"/>
            <ac:spMk id="23" creationId="{1C698C68-F735-412F-9A59-1B0095BDCFF4}"/>
          </ac:spMkLst>
        </pc:spChg>
        <pc:spChg chg="mod">
          <ac:chgData name="WANYUN HO" userId="03b775752ae0072d" providerId="LiveId" clId="{2CCC1B58-86D9-41E4-AC2F-8F97E002EF04}" dt="2021-09-02T04:50:21.304" v="1628"/>
          <ac:spMkLst>
            <pc:docMk/>
            <pc:sldMk cId="1233876976" sldId="257"/>
            <ac:spMk id="25" creationId="{10B0ECC4-A447-40B7-A6D2-0422DFC92180}"/>
          </ac:spMkLst>
        </pc:spChg>
        <pc:spChg chg="mod">
          <ac:chgData name="WANYUN HO" userId="03b775752ae0072d" providerId="LiveId" clId="{2CCC1B58-86D9-41E4-AC2F-8F97E002EF04}" dt="2021-09-02T04:50:21.304" v="1628"/>
          <ac:spMkLst>
            <pc:docMk/>
            <pc:sldMk cId="1233876976" sldId="257"/>
            <ac:spMk id="26" creationId="{BF3DBB9F-6086-4E04-8C1F-E2B302284BE6}"/>
          </ac:spMkLst>
        </pc:spChg>
        <pc:grpChg chg="add mod ord">
          <ac:chgData name="WANYUN HO" userId="03b775752ae0072d" providerId="LiveId" clId="{2CCC1B58-86D9-41E4-AC2F-8F97E002EF04}" dt="2021-09-02T04:56:44.616" v="1653" actId="207"/>
          <ac:grpSpMkLst>
            <pc:docMk/>
            <pc:sldMk cId="1233876976" sldId="257"/>
            <ac:grpSpMk id="15" creationId="{5BFD813F-C36D-41B7-80B9-BBC5224CD514}"/>
          </ac:grpSpMkLst>
        </pc:grpChg>
        <pc:grpChg chg="add mod ord">
          <ac:chgData name="WANYUN HO" userId="03b775752ae0072d" providerId="LiveId" clId="{2CCC1B58-86D9-41E4-AC2F-8F97E002EF04}" dt="2021-09-02T04:56:58.516" v="1654" actId="207"/>
          <ac:grpSpMkLst>
            <pc:docMk/>
            <pc:sldMk cId="1233876976" sldId="257"/>
            <ac:grpSpMk id="18" creationId="{08246AB0-CF6F-49E8-BC76-3E2D29E7470A}"/>
          </ac:grpSpMkLst>
        </pc:grpChg>
        <pc:grpChg chg="add del mod">
          <ac:chgData name="WANYUN HO" userId="03b775752ae0072d" providerId="LiveId" clId="{2CCC1B58-86D9-41E4-AC2F-8F97E002EF04}" dt="2021-09-02T04:45:26.796" v="1558" actId="478"/>
          <ac:grpSpMkLst>
            <pc:docMk/>
            <pc:sldMk cId="1233876976" sldId="257"/>
            <ac:grpSpMk id="21" creationId="{D0153C65-7DAE-46B5-8282-2F94987DA5F9}"/>
          </ac:grpSpMkLst>
        </pc:grpChg>
        <pc:grpChg chg="add del mod">
          <ac:chgData name="WANYUN HO" userId="03b775752ae0072d" providerId="LiveId" clId="{2CCC1B58-86D9-41E4-AC2F-8F97E002EF04}" dt="2021-09-02T04:50:32.395" v="1630" actId="478"/>
          <ac:grpSpMkLst>
            <pc:docMk/>
            <pc:sldMk cId="1233876976" sldId="257"/>
            <ac:grpSpMk id="24" creationId="{76446D0D-82DE-4DF9-9DED-3C8E9C4FB304}"/>
          </ac:grpSpMkLst>
        </pc:grpChg>
        <pc:graphicFrameChg chg="add del mod modGraphic">
          <ac:chgData name="WANYUN HO" userId="03b775752ae0072d" providerId="LiveId" clId="{2CCC1B58-86D9-41E4-AC2F-8F97E002EF04}" dt="2021-09-02T04:57:54.416" v="1667" actId="120"/>
          <ac:graphicFrameMkLst>
            <pc:docMk/>
            <pc:sldMk cId="1233876976" sldId="257"/>
            <ac:graphicFrameMk id="4" creationId="{8CC549DE-4742-4580-A9D2-2B9CAC7D30AE}"/>
          </ac:graphicFrameMkLst>
        </pc:graphicFrameChg>
        <pc:graphicFrameChg chg="add del modGraphic">
          <ac:chgData name="WANYUN HO" userId="03b775752ae0072d" providerId="LiveId" clId="{2CCC1B58-86D9-41E4-AC2F-8F97E002EF04}" dt="2021-09-02T04:17:26.132" v="872" actId="478"/>
          <ac:graphicFrameMkLst>
            <pc:docMk/>
            <pc:sldMk cId="1233876976" sldId="257"/>
            <ac:graphicFrameMk id="7" creationId="{8EDB0443-D382-499B-9323-CB2D15C452CE}"/>
          </ac:graphicFrameMkLst>
        </pc:graphicFrameChg>
        <pc:graphicFrameChg chg="add del mod modGraphic">
          <ac:chgData name="WANYUN HO" userId="03b775752ae0072d" providerId="LiveId" clId="{2CCC1B58-86D9-41E4-AC2F-8F97E002EF04}" dt="2021-09-02T04:21:59.225" v="879" actId="478"/>
          <ac:graphicFrameMkLst>
            <pc:docMk/>
            <pc:sldMk cId="1233876976" sldId="257"/>
            <ac:graphicFrameMk id="8" creationId="{EB2C7637-656B-4026-993D-5B55E11C9738}"/>
          </ac:graphicFrameMkLst>
        </pc:graphicFrameChg>
        <pc:graphicFrameChg chg="add del mod modGraphic">
          <ac:chgData name="WANYUN HO" userId="03b775752ae0072d" providerId="LiveId" clId="{2CCC1B58-86D9-41E4-AC2F-8F97E002EF04}" dt="2021-09-02T04:23:28.505" v="891" actId="478"/>
          <ac:graphicFrameMkLst>
            <pc:docMk/>
            <pc:sldMk cId="1233876976" sldId="257"/>
            <ac:graphicFrameMk id="9" creationId="{F264CC6D-0C43-4A74-BD8B-F2C6E29BF6BC}"/>
          </ac:graphicFrameMkLst>
        </pc:graphicFrameChg>
        <pc:graphicFrameChg chg="add del modGraphic">
          <ac:chgData name="WANYUN HO" userId="03b775752ae0072d" providerId="LiveId" clId="{2CCC1B58-86D9-41E4-AC2F-8F97E002EF04}" dt="2021-09-02T04:23:46.288" v="893" actId="478"/>
          <ac:graphicFrameMkLst>
            <pc:docMk/>
            <pc:sldMk cId="1233876976" sldId="257"/>
            <ac:graphicFrameMk id="10" creationId="{906AFC94-D4AE-4102-9F82-DB7EA42A9FBE}"/>
          </ac:graphicFrameMkLst>
        </pc:graphicFrameChg>
        <pc:graphicFrameChg chg="add del mod modGraphic">
          <ac:chgData name="WANYUN HO" userId="03b775752ae0072d" providerId="LiveId" clId="{2CCC1B58-86D9-41E4-AC2F-8F97E002EF04}" dt="2021-09-02T04:24:38.683" v="901" actId="478"/>
          <ac:graphicFrameMkLst>
            <pc:docMk/>
            <pc:sldMk cId="1233876976" sldId="257"/>
            <ac:graphicFrameMk id="11" creationId="{1BBA064E-D07C-4FA4-879E-63A94C9C11B5}"/>
          </ac:graphicFrameMkLst>
        </pc:graphicFrameChg>
        <pc:graphicFrameChg chg="add del mod modGraphic">
          <ac:chgData name="WANYUN HO" userId="03b775752ae0072d" providerId="LiveId" clId="{2CCC1B58-86D9-41E4-AC2F-8F97E002EF04}" dt="2021-09-02T04:25:07.202" v="904" actId="478"/>
          <ac:graphicFrameMkLst>
            <pc:docMk/>
            <pc:sldMk cId="1233876976" sldId="257"/>
            <ac:graphicFrameMk id="12" creationId="{44C33F90-F7D9-4CFE-B85D-2F57C53BDB75}"/>
          </ac:graphicFrameMkLst>
        </pc:graphicFrameChg>
        <pc:graphicFrameChg chg="add del mod modGraphic">
          <ac:chgData name="WANYUN HO" userId="03b775752ae0072d" providerId="LiveId" clId="{2CCC1B58-86D9-41E4-AC2F-8F97E002EF04}" dt="2021-09-02T04:27:40.180" v="966" actId="478"/>
          <ac:graphicFrameMkLst>
            <pc:docMk/>
            <pc:sldMk cId="1233876976" sldId="257"/>
            <ac:graphicFrameMk id="13" creationId="{AA722EA2-AFBB-4CBE-8549-90D8FE7C78FE}"/>
          </ac:graphicFrameMkLst>
        </pc:graphicFrameChg>
        <pc:graphicFrameChg chg="add del mod modGraphic">
          <ac:chgData name="WANYUN HO" userId="03b775752ae0072d" providerId="LiveId" clId="{2CCC1B58-86D9-41E4-AC2F-8F97E002EF04}" dt="2021-09-02T04:29:16.583" v="972" actId="478"/>
          <ac:graphicFrameMkLst>
            <pc:docMk/>
            <pc:sldMk cId="1233876976" sldId="257"/>
            <ac:graphicFrameMk id="14" creationId="{C700ED2B-F779-4CAC-A180-87E3855ECC7B}"/>
          </ac:graphicFrameMkLst>
        </pc:graphicFrameChg>
      </pc:sldChg>
      <pc:sldChg chg="addSp delSp modSp mod setBg addCm delCm">
        <pc:chgData name="WANYUN HO" userId="03b775752ae0072d" providerId="LiveId" clId="{2CCC1B58-86D9-41E4-AC2F-8F97E002EF04}" dt="2021-09-02T04:59:30.316" v="1668"/>
        <pc:sldMkLst>
          <pc:docMk/>
          <pc:sldMk cId="953848516" sldId="258"/>
        </pc:sldMkLst>
        <pc:spChg chg="mod">
          <ac:chgData name="WANYUN HO" userId="03b775752ae0072d" providerId="LiveId" clId="{2CCC1B58-86D9-41E4-AC2F-8F97E002EF04}" dt="2021-09-02T03:28:40.313" v="667" actId="26606"/>
          <ac:spMkLst>
            <pc:docMk/>
            <pc:sldMk cId="953848516" sldId="258"/>
            <ac:spMk id="2" creationId="{728FC307-3DAE-4419-A24B-102792935FC6}"/>
          </ac:spMkLst>
        </pc:spChg>
        <pc:spChg chg="del mod">
          <ac:chgData name="WANYUN HO" userId="03b775752ae0072d" providerId="LiveId" clId="{2CCC1B58-86D9-41E4-AC2F-8F97E002EF04}" dt="2021-09-02T03:04:52.823" v="137" actId="478"/>
          <ac:spMkLst>
            <pc:docMk/>
            <pc:sldMk cId="953848516" sldId="258"/>
            <ac:spMk id="3" creationId="{51FFE097-D274-4254-A062-942CBE073BE3}"/>
          </ac:spMkLst>
        </pc:spChg>
        <pc:spChg chg="add del">
          <ac:chgData name="WANYUN HO" userId="03b775752ae0072d" providerId="LiveId" clId="{2CCC1B58-86D9-41E4-AC2F-8F97E002EF04}" dt="2021-09-02T03:28:28.052" v="663" actId="26606"/>
          <ac:spMkLst>
            <pc:docMk/>
            <pc:sldMk cId="953848516" sldId="258"/>
            <ac:spMk id="6" creationId="{53B021B3-DE93-4AB7-8A18-CF5F1CED88B8}"/>
          </ac:spMkLst>
        </pc:spChg>
        <pc:spChg chg="add del">
          <ac:chgData name="WANYUN HO" userId="03b775752ae0072d" providerId="LiveId" clId="{2CCC1B58-86D9-41E4-AC2F-8F97E002EF04}" dt="2021-09-02T03:28:28.052" v="663" actId="26606"/>
          <ac:spMkLst>
            <pc:docMk/>
            <pc:sldMk cId="953848516" sldId="258"/>
            <ac:spMk id="7" creationId="{52D502E5-F6B4-4D58-B4AE-FC466FF15EE8}"/>
          </ac:spMkLst>
        </pc:spChg>
        <pc:spChg chg="add del">
          <ac:chgData name="WANYUN HO" userId="03b775752ae0072d" providerId="LiveId" clId="{2CCC1B58-86D9-41E4-AC2F-8F97E002EF04}" dt="2021-09-02T03:28:28.052" v="663" actId="26606"/>
          <ac:spMkLst>
            <pc:docMk/>
            <pc:sldMk cId="953848516" sldId="258"/>
            <ac:spMk id="8" creationId="{9DECDBF4-02B6-4BB4-B65B-B8107AD6A9E8}"/>
          </ac:spMkLst>
        </pc:spChg>
        <pc:spChg chg="add del">
          <ac:chgData name="WANYUN HO" userId="03b775752ae0072d" providerId="LiveId" clId="{2CCC1B58-86D9-41E4-AC2F-8F97E002EF04}" dt="2021-09-02T03:27:58.159" v="643" actId="26606"/>
          <ac:spMkLst>
            <pc:docMk/>
            <pc:sldMk cId="953848516" sldId="258"/>
            <ac:spMk id="9" creationId="{53B021B3-DE93-4AB7-8A18-CF5F1CED88B8}"/>
          </ac:spMkLst>
        </pc:spChg>
        <pc:spChg chg="add del">
          <ac:chgData name="WANYUN HO" userId="03b775752ae0072d" providerId="LiveId" clId="{2CCC1B58-86D9-41E4-AC2F-8F97E002EF04}" dt="2021-09-02T03:28:40.313" v="667" actId="26606"/>
          <ac:spMkLst>
            <pc:docMk/>
            <pc:sldMk cId="953848516" sldId="258"/>
            <ac:spMk id="10" creationId="{81E1224E-6618-482E-BE87-321A7FC1CDE8}"/>
          </ac:spMkLst>
        </pc:spChg>
        <pc:spChg chg="add del">
          <ac:chgData name="WANYUN HO" userId="03b775752ae0072d" providerId="LiveId" clId="{2CCC1B58-86D9-41E4-AC2F-8F97E002EF04}" dt="2021-09-02T03:27:58.159" v="643" actId="26606"/>
          <ac:spMkLst>
            <pc:docMk/>
            <pc:sldMk cId="953848516" sldId="258"/>
            <ac:spMk id="11" creationId="{52D502E5-F6B4-4D58-B4AE-FC466FF15EE8}"/>
          </ac:spMkLst>
        </pc:spChg>
        <pc:spChg chg="add del">
          <ac:chgData name="WANYUN HO" userId="03b775752ae0072d" providerId="LiveId" clId="{2CCC1B58-86D9-41E4-AC2F-8F97E002EF04}" dt="2021-09-02T03:28:40.313" v="667" actId="26606"/>
          <ac:spMkLst>
            <pc:docMk/>
            <pc:sldMk cId="953848516" sldId="258"/>
            <ac:spMk id="12" creationId="{066346BE-FDB4-4772-A696-0719490ABD64}"/>
          </ac:spMkLst>
        </pc:spChg>
        <pc:spChg chg="add del">
          <ac:chgData name="WANYUN HO" userId="03b775752ae0072d" providerId="LiveId" clId="{2CCC1B58-86D9-41E4-AC2F-8F97E002EF04}" dt="2021-09-02T03:27:58.159" v="643" actId="26606"/>
          <ac:spMkLst>
            <pc:docMk/>
            <pc:sldMk cId="953848516" sldId="258"/>
            <ac:spMk id="13" creationId="{9DECDBF4-02B6-4BB4-B65B-B8107AD6A9E8}"/>
          </ac:spMkLst>
        </pc:spChg>
        <pc:spChg chg="add del">
          <ac:chgData name="WANYUN HO" userId="03b775752ae0072d" providerId="LiveId" clId="{2CCC1B58-86D9-41E4-AC2F-8F97E002EF04}" dt="2021-09-02T03:28:40.313" v="667" actId="26606"/>
          <ac:spMkLst>
            <pc:docMk/>
            <pc:sldMk cId="953848516" sldId="258"/>
            <ac:spMk id="14" creationId="{FB92FFCE-0C90-454E-AA25-D4EE9A6C39C5}"/>
          </ac:spMkLst>
        </pc:spChg>
        <pc:spChg chg="add del">
          <ac:chgData name="WANYUN HO" userId="03b775752ae0072d" providerId="LiveId" clId="{2CCC1B58-86D9-41E4-AC2F-8F97E002EF04}" dt="2021-09-02T03:28:00.678" v="645" actId="26606"/>
          <ac:spMkLst>
            <pc:docMk/>
            <pc:sldMk cId="953848516" sldId="258"/>
            <ac:spMk id="15" creationId="{B5416EBC-B41E-4F8A-BE9F-07301B682CBD}"/>
          </ac:spMkLst>
        </pc:spChg>
        <pc:spChg chg="add del">
          <ac:chgData name="WANYUN HO" userId="03b775752ae0072d" providerId="LiveId" clId="{2CCC1B58-86D9-41E4-AC2F-8F97E002EF04}" dt="2021-09-02T03:28:00.678" v="645" actId="26606"/>
          <ac:spMkLst>
            <pc:docMk/>
            <pc:sldMk cId="953848516" sldId="258"/>
            <ac:spMk id="16" creationId="{AFF79527-C7F1-4E06-8126-A8E8C5FEBFCA}"/>
          </ac:spMkLst>
        </pc:spChg>
        <pc:spChg chg="add del">
          <ac:chgData name="WANYUN HO" userId="03b775752ae0072d" providerId="LiveId" clId="{2CCC1B58-86D9-41E4-AC2F-8F97E002EF04}" dt="2021-09-02T03:28:00.678" v="645" actId="26606"/>
          <ac:spMkLst>
            <pc:docMk/>
            <pc:sldMk cId="953848516" sldId="258"/>
            <ac:spMk id="17" creationId="{55986208-8A53-4E92-9197-6B57BCCB2F37}"/>
          </ac:spMkLst>
        </pc:spChg>
        <pc:spChg chg="add del">
          <ac:chgData name="WANYUN HO" userId="03b775752ae0072d" providerId="LiveId" clId="{2CCC1B58-86D9-41E4-AC2F-8F97E002EF04}" dt="2021-09-02T03:28:02.138" v="647" actId="26606"/>
          <ac:spMkLst>
            <pc:docMk/>
            <pc:sldMk cId="953848516" sldId="258"/>
            <ac:spMk id="19" creationId="{81D377EB-C9D2-4ED0-86A6-740A297E3EAC}"/>
          </ac:spMkLst>
        </pc:spChg>
        <pc:spChg chg="add del">
          <ac:chgData name="WANYUN HO" userId="03b775752ae0072d" providerId="LiveId" clId="{2CCC1B58-86D9-41E4-AC2F-8F97E002EF04}" dt="2021-09-02T03:28:02.138" v="647" actId="26606"/>
          <ac:spMkLst>
            <pc:docMk/>
            <pc:sldMk cId="953848516" sldId="258"/>
            <ac:spMk id="20" creationId="{066346BE-FDB4-4772-A696-0719490ABD64}"/>
          </ac:spMkLst>
        </pc:spChg>
        <pc:spChg chg="add del">
          <ac:chgData name="WANYUN HO" userId="03b775752ae0072d" providerId="LiveId" clId="{2CCC1B58-86D9-41E4-AC2F-8F97E002EF04}" dt="2021-09-02T03:28:02.138" v="647" actId="26606"/>
          <ac:spMkLst>
            <pc:docMk/>
            <pc:sldMk cId="953848516" sldId="258"/>
            <ac:spMk id="21" creationId="{FB92FFCE-0C90-454E-AA25-D4EE9A6C39C5}"/>
          </ac:spMkLst>
        </pc:spChg>
        <pc:spChg chg="add del">
          <ac:chgData name="WANYUN HO" userId="03b775752ae0072d" providerId="LiveId" clId="{2CCC1B58-86D9-41E4-AC2F-8F97E002EF04}" dt="2021-09-02T03:28:07.382" v="649" actId="26606"/>
          <ac:spMkLst>
            <pc:docMk/>
            <pc:sldMk cId="953848516" sldId="258"/>
            <ac:spMk id="23" creationId="{B5416EBC-B41E-4F8A-BE9F-07301B682CBD}"/>
          </ac:spMkLst>
        </pc:spChg>
        <pc:spChg chg="add del">
          <ac:chgData name="WANYUN HO" userId="03b775752ae0072d" providerId="LiveId" clId="{2CCC1B58-86D9-41E4-AC2F-8F97E002EF04}" dt="2021-09-02T03:28:07.382" v="649" actId="26606"/>
          <ac:spMkLst>
            <pc:docMk/>
            <pc:sldMk cId="953848516" sldId="258"/>
            <ac:spMk id="24" creationId="{AFF79527-C7F1-4E06-8126-A8E8C5FEBFCA}"/>
          </ac:spMkLst>
        </pc:spChg>
        <pc:spChg chg="add del">
          <ac:chgData name="WANYUN HO" userId="03b775752ae0072d" providerId="LiveId" clId="{2CCC1B58-86D9-41E4-AC2F-8F97E002EF04}" dt="2021-09-02T03:28:07.382" v="649" actId="26606"/>
          <ac:spMkLst>
            <pc:docMk/>
            <pc:sldMk cId="953848516" sldId="258"/>
            <ac:spMk id="25" creationId="{55986208-8A53-4E92-9197-6B57BCCB2F37}"/>
          </ac:spMkLst>
        </pc:spChg>
        <pc:spChg chg="add del">
          <ac:chgData name="WANYUN HO" userId="03b775752ae0072d" providerId="LiveId" clId="{2CCC1B58-86D9-41E4-AC2F-8F97E002EF04}" dt="2021-09-02T03:28:11.456" v="651" actId="26606"/>
          <ac:spMkLst>
            <pc:docMk/>
            <pc:sldMk cId="953848516" sldId="258"/>
            <ac:spMk id="27" creationId="{81E1224E-6618-482E-BE87-321A7FC1CDE8}"/>
          </ac:spMkLst>
        </pc:spChg>
        <pc:spChg chg="add del">
          <ac:chgData name="WANYUN HO" userId="03b775752ae0072d" providerId="LiveId" clId="{2CCC1B58-86D9-41E4-AC2F-8F97E002EF04}" dt="2021-09-02T03:28:11.456" v="651" actId="26606"/>
          <ac:spMkLst>
            <pc:docMk/>
            <pc:sldMk cId="953848516" sldId="258"/>
            <ac:spMk id="28" creationId="{066346BE-FDB4-4772-A696-0719490ABD64}"/>
          </ac:spMkLst>
        </pc:spChg>
        <pc:spChg chg="add del">
          <ac:chgData name="WANYUN HO" userId="03b775752ae0072d" providerId="LiveId" clId="{2CCC1B58-86D9-41E4-AC2F-8F97E002EF04}" dt="2021-09-02T03:28:11.456" v="651" actId="26606"/>
          <ac:spMkLst>
            <pc:docMk/>
            <pc:sldMk cId="953848516" sldId="258"/>
            <ac:spMk id="29" creationId="{FB92FFCE-0C90-454E-AA25-D4EE9A6C39C5}"/>
          </ac:spMkLst>
        </pc:spChg>
        <pc:spChg chg="add del">
          <ac:chgData name="WANYUN HO" userId="03b775752ae0072d" providerId="LiveId" clId="{2CCC1B58-86D9-41E4-AC2F-8F97E002EF04}" dt="2021-09-02T03:28:16.245" v="653" actId="26606"/>
          <ac:spMkLst>
            <pc:docMk/>
            <pc:sldMk cId="953848516" sldId="258"/>
            <ac:spMk id="31" creationId="{53B021B3-DE93-4AB7-8A18-CF5F1CED88B8}"/>
          </ac:spMkLst>
        </pc:spChg>
        <pc:spChg chg="add del">
          <ac:chgData name="WANYUN HO" userId="03b775752ae0072d" providerId="LiveId" clId="{2CCC1B58-86D9-41E4-AC2F-8F97E002EF04}" dt="2021-09-02T03:28:16.245" v="653" actId="26606"/>
          <ac:spMkLst>
            <pc:docMk/>
            <pc:sldMk cId="953848516" sldId="258"/>
            <ac:spMk id="32" creationId="{52D502E5-F6B4-4D58-B4AE-FC466FF15EE8}"/>
          </ac:spMkLst>
        </pc:spChg>
        <pc:spChg chg="add del">
          <ac:chgData name="WANYUN HO" userId="03b775752ae0072d" providerId="LiveId" clId="{2CCC1B58-86D9-41E4-AC2F-8F97E002EF04}" dt="2021-09-02T03:28:16.245" v="653" actId="26606"/>
          <ac:spMkLst>
            <pc:docMk/>
            <pc:sldMk cId="953848516" sldId="258"/>
            <ac:spMk id="33" creationId="{9DECDBF4-02B6-4BB4-B65B-B8107AD6A9E8}"/>
          </ac:spMkLst>
        </pc:spChg>
        <pc:graphicFrameChg chg="add del modGraphic">
          <ac:chgData name="WANYUN HO" userId="03b775752ae0072d" providerId="LiveId" clId="{2CCC1B58-86D9-41E4-AC2F-8F97E002EF04}" dt="2021-09-02T03:20:34.173" v="339" actId="1032"/>
          <ac:graphicFrameMkLst>
            <pc:docMk/>
            <pc:sldMk cId="953848516" sldId="258"/>
            <ac:graphicFrameMk id="3" creationId="{8BDEACCF-A229-406F-BAFF-59FB9C0C6ED1}"/>
          </ac:graphicFrameMkLst>
        </pc:graphicFrameChg>
        <pc:graphicFrameChg chg="add mod modGraphic">
          <ac:chgData name="WANYUN HO" userId="03b775752ae0072d" providerId="LiveId" clId="{2CCC1B58-86D9-41E4-AC2F-8F97E002EF04}" dt="2021-09-02T04:59:30.316" v="1668"/>
          <ac:graphicFrameMkLst>
            <pc:docMk/>
            <pc:sldMk cId="953848516" sldId="258"/>
            <ac:graphicFrameMk id="4" creationId="{BCFA2B66-BF02-499E-A6A9-52DA36A5585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25AD25-E852-4455-A174-A0D8BAE044C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40AD8C-E9BA-44DE-BF27-69781CD2F279}">
      <dgm:prSet phldrT="[文字]"/>
      <dgm:spPr/>
      <dgm:t>
        <a:bodyPr/>
        <a:lstStyle/>
        <a:p>
          <a:r>
            <a:rPr lang="en-US"/>
            <a:t>The number of customers who have defaulted on loans is increasing. Credit One could risk losing business.</a:t>
          </a:r>
          <a:endParaRPr lang="en-US" dirty="0"/>
        </a:p>
      </dgm:t>
    </dgm:pt>
    <dgm:pt modelId="{326D5EE0-D079-4AE5-8E2C-496C8FA7A130}" type="parTrans" cxnId="{AED1FD8A-5780-40CB-8778-C7FE849685C3}">
      <dgm:prSet/>
      <dgm:spPr/>
      <dgm:t>
        <a:bodyPr/>
        <a:lstStyle/>
        <a:p>
          <a:endParaRPr lang="en-US"/>
        </a:p>
      </dgm:t>
    </dgm:pt>
    <dgm:pt modelId="{68B28A4C-FA9F-49A4-8B4C-0D42F32B2F05}" type="sibTrans" cxnId="{AED1FD8A-5780-40CB-8778-C7FE849685C3}">
      <dgm:prSet/>
      <dgm:spPr/>
      <dgm:t>
        <a:bodyPr/>
        <a:lstStyle/>
        <a:p>
          <a:endParaRPr lang="en-US"/>
        </a:p>
      </dgm:t>
    </dgm:pt>
    <dgm:pt modelId="{61301A97-D0A3-441E-B0BB-6FEBA516278E}">
      <dgm:prSet phldrT="[文字]"/>
      <dgm:spPr/>
      <dgm:t>
        <a:bodyPr/>
        <a:lstStyle/>
        <a:p>
          <a:r>
            <a:rPr lang="en-US"/>
            <a:t>Is there a better way to decide how much credit to allow the customers to use?</a:t>
          </a:r>
          <a:endParaRPr lang="en-US" dirty="0"/>
        </a:p>
      </dgm:t>
    </dgm:pt>
    <dgm:pt modelId="{5C31C256-8433-493E-8EA0-25B062B2891D}" type="parTrans" cxnId="{BEB9A916-09AB-43F8-AED7-82736664A13B}">
      <dgm:prSet/>
      <dgm:spPr/>
      <dgm:t>
        <a:bodyPr/>
        <a:lstStyle/>
        <a:p>
          <a:endParaRPr lang="en-US"/>
        </a:p>
      </dgm:t>
    </dgm:pt>
    <dgm:pt modelId="{9E570FB0-EC69-4AE6-9D09-D9ED2F6E510C}" type="sibTrans" cxnId="{BEB9A916-09AB-43F8-AED7-82736664A13B}">
      <dgm:prSet/>
      <dgm:spPr/>
      <dgm:t>
        <a:bodyPr/>
        <a:lstStyle/>
        <a:p>
          <a:endParaRPr lang="en-US"/>
        </a:p>
      </dgm:t>
    </dgm:pt>
    <dgm:pt modelId="{4AAC8C10-CCD8-43C9-92B6-549DFA6602FB}">
      <dgm:prSet phldrT="[文字]"/>
      <dgm:spPr/>
      <dgm:t>
        <a:bodyPr/>
        <a:lstStyle/>
        <a:p>
          <a:r>
            <a:rPr lang="en-US" dirty="0"/>
            <a:t>What are the key factors to decide one’s probability of default? Can we get a better scoring method from the historical data?</a:t>
          </a:r>
        </a:p>
      </dgm:t>
    </dgm:pt>
    <dgm:pt modelId="{997EDDD3-7414-43C1-9F91-01BF8A79004D}" type="parTrans" cxnId="{0EC8E09E-F6E9-4DA5-9406-36F957921E7E}">
      <dgm:prSet/>
      <dgm:spPr/>
      <dgm:t>
        <a:bodyPr/>
        <a:lstStyle/>
        <a:p>
          <a:endParaRPr lang="en-US"/>
        </a:p>
      </dgm:t>
    </dgm:pt>
    <dgm:pt modelId="{BD7D3E30-9E58-49C8-8A69-B43A0054001D}" type="sibTrans" cxnId="{0EC8E09E-F6E9-4DA5-9406-36F957921E7E}">
      <dgm:prSet/>
      <dgm:spPr/>
      <dgm:t>
        <a:bodyPr/>
        <a:lstStyle/>
        <a:p>
          <a:endParaRPr lang="en-US"/>
        </a:p>
      </dgm:t>
    </dgm:pt>
    <dgm:pt modelId="{BED57B19-01A9-452E-9A71-C829B74CF893}" type="pres">
      <dgm:prSet presAssocID="{EF25AD25-E852-4455-A174-A0D8BAE044CB}" presName="Name0" presStyleCnt="0">
        <dgm:presLayoutVars>
          <dgm:chMax val="7"/>
          <dgm:chPref val="7"/>
          <dgm:dir/>
        </dgm:presLayoutVars>
      </dgm:prSet>
      <dgm:spPr/>
    </dgm:pt>
    <dgm:pt modelId="{9484502E-32FE-4B29-8595-6C9853A39B4A}" type="pres">
      <dgm:prSet presAssocID="{EF25AD25-E852-4455-A174-A0D8BAE044CB}" presName="Name1" presStyleCnt="0"/>
      <dgm:spPr/>
    </dgm:pt>
    <dgm:pt modelId="{9051CE02-B915-44E0-AF8C-91C191C46A25}" type="pres">
      <dgm:prSet presAssocID="{EF25AD25-E852-4455-A174-A0D8BAE044CB}" presName="cycle" presStyleCnt="0"/>
      <dgm:spPr/>
    </dgm:pt>
    <dgm:pt modelId="{20F9F925-482D-4B51-89DD-3E2044326261}" type="pres">
      <dgm:prSet presAssocID="{EF25AD25-E852-4455-A174-A0D8BAE044CB}" presName="srcNode" presStyleLbl="node1" presStyleIdx="0" presStyleCnt="3"/>
      <dgm:spPr/>
    </dgm:pt>
    <dgm:pt modelId="{4991555B-561D-420B-B423-FAA698A8D2F7}" type="pres">
      <dgm:prSet presAssocID="{EF25AD25-E852-4455-A174-A0D8BAE044CB}" presName="conn" presStyleLbl="parChTrans1D2" presStyleIdx="0" presStyleCnt="1"/>
      <dgm:spPr/>
    </dgm:pt>
    <dgm:pt modelId="{D6DF000C-48D2-4EAD-A20A-CBEFB93A1E98}" type="pres">
      <dgm:prSet presAssocID="{EF25AD25-E852-4455-A174-A0D8BAE044CB}" presName="extraNode" presStyleLbl="node1" presStyleIdx="0" presStyleCnt="3"/>
      <dgm:spPr/>
    </dgm:pt>
    <dgm:pt modelId="{9A59EF49-4822-4CD1-A6A5-56A8CEF50AF9}" type="pres">
      <dgm:prSet presAssocID="{EF25AD25-E852-4455-A174-A0D8BAE044CB}" presName="dstNode" presStyleLbl="node1" presStyleIdx="0" presStyleCnt="3"/>
      <dgm:spPr/>
    </dgm:pt>
    <dgm:pt modelId="{29FABB5F-B4E4-4760-A086-3A46A383CEA7}" type="pres">
      <dgm:prSet presAssocID="{DF40AD8C-E9BA-44DE-BF27-69781CD2F279}" presName="text_1" presStyleLbl="node1" presStyleIdx="0" presStyleCnt="3">
        <dgm:presLayoutVars>
          <dgm:bulletEnabled val="1"/>
        </dgm:presLayoutVars>
      </dgm:prSet>
      <dgm:spPr/>
    </dgm:pt>
    <dgm:pt modelId="{6E3D11BD-1D97-4B5D-AE91-7FEE2756840F}" type="pres">
      <dgm:prSet presAssocID="{DF40AD8C-E9BA-44DE-BF27-69781CD2F279}" presName="accent_1" presStyleCnt="0"/>
      <dgm:spPr/>
    </dgm:pt>
    <dgm:pt modelId="{2B19AA42-1170-4EF6-B491-6D5D05FC13BF}" type="pres">
      <dgm:prSet presAssocID="{DF40AD8C-E9BA-44DE-BF27-69781CD2F279}" presName="accentRepeatNode" presStyleLbl="solidFgAcc1" presStyleIdx="0" presStyleCnt="3" custScaleX="68735" custScaleY="69698"/>
      <dgm:spPr/>
    </dgm:pt>
    <dgm:pt modelId="{60CB7151-A7CF-4D3B-B4B6-B3BE1BEEAD3E}" type="pres">
      <dgm:prSet presAssocID="{61301A97-D0A3-441E-B0BB-6FEBA516278E}" presName="text_2" presStyleLbl="node1" presStyleIdx="1" presStyleCnt="3">
        <dgm:presLayoutVars>
          <dgm:bulletEnabled val="1"/>
        </dgm:presLayoutVars>
      </dgm:prSet>
      <dgm:spPr/>
    </dgm:pt>
    <dgm:pt modelId="{340F6C7C-C2F5-4399-87E7-D528E58A85E1}" type="pres">
      <dgm:prSet presAssocID="{61301A97-D0A3-441E-B0BB-6FEBA516278E}" presName="accent_2" presStyleCnt="0"/>
      <dgm:spPr/>
    </dgm:pt>
    <dgm:pt modelId="{AE1F4AFF-9A11-4C7C-9672-231201C2843F}" type="pres">
      <dgm:prSet presAssocID="{61301A97-D0A3-441E-B0BB-6FEBA516278E}" presName="accentRepeatNode" presStyleLbl="solidFgAcc1" presStyleIdx="1" presStyleCnt="3" custScaleX="71547" custScaleY="69908"/>
      <dgm:spPr/>
    </dgm:pt>
    <dgm:pt modelId="{49EE960B-A14A-4723-8676-2D9DCB4CA639}" type="pres">
      <dgm:prSet presAssocID="{4AAC8C10-CCD8-43C9-92B6-549DFA6602FB}" presName="text_3" presStyleLbl="node1" presStyleIdx="2" presStyleCnt="3">
        <dgm:presLayoutVars>
          <dgm:bulletEnabled val="1"/>
        </dgm:presLayoutVars>
      </dgm:prSet>
      <dgm:spPr/>
    </dgm:pt>
    <dgm:pt modelId="{78772DD1-4BA1-4782-81E2-AF8D54622704}" type="pres">
      <dgm:prSet presAssocID="{4AAC8C10-CCD8-43C9-92B6-549DFA6602FB}" presName="accent_3" presStyleCnt="0"/>
      <dgm:spPr/>
    </dgm:pt>
    <dgm:pt modelId="{91DC36A4-782F-45E4-8F2C-0C075B1F35F6}" type="pres">
      <dgm:prSet presAssocID="{4AAC8C10-CCD8-43C9-92B6-549DFA6602FB}" presName="accentRepeatNode" presStyleLbl="solidFgAcc1" presStyleIdx="2" presStyleCnt="3" custScaleX="65581" custScaleY="68542"/>
      <dgm:spPr/>
    </dgm:pt>
  </dgm:ptLst>
  <dgm:cxnLst>
    <dgm:cxn modelId="{BEB9A916-09AB-43F8-AED7-82736664A13B}" srcId="{EF25AD25-E852-4455-A174-A0D8BAE044CB}" destId="{61301A97-D0A3-441E-B0BB-6FEBA516278E}" srcOrd="1" destOrd="0" parTransId="{5C31C256-8433-493E-8EA0-25B062B2891D}" sibTransId="{9E570FB0-EC69-4AE6-9D09-D9ED2F6E510C}"/>
    <dgm:cxn modelId="{060D006D-40BA-41AE-BFDA-2B50775B5CCE}" type="presOf" srcId="{4AAC8C10-CCD8-43C9-92B6-549DFA6602FB}" destId="{49EE960B-A14A-4723-8676-2D9DCB4CA639}" srcOrd="0" destOrd="0" presId="urn:microsoft.com/office/officeart/2008/layout/VerticalCurvedList"/>
    <dgm:cxn modelId="{51DBEF80-A004-462E-BD71-114862149C76}" type="presOf" srcId="{68B28A4C-FA9F-49A4-8B4C-0D42F32B2F05}" destId="{4991555B-561D-420B-B423-FAA698A8D2F7}" srcOrd="0" destOrd="0" presId="urn:microsoft.com/office/officeart/2008/layout/VerticalCurvedList"/>
    <dgm:cxn modelId="{AED1FD8A-5780-40CB-8778-C7FE849685C3}" srcId="{EF25AD25-E852-4455-A174-A0D8BAE044CB}" destId="{DF40AD8C-E9BA-44DE-BF27-69781CD2F279}" srcOrd="0" destOrd="0" parTransId="{326D5EE0-D079-4AE5-8E2C-496C8FA7A130}" sibTransId="{68B28A4C-FA9F-49A4-8B4C-0D42F32B2F05}"/>
    <dgm:cxn modelId="{79720E94-4F30-49AC-B1D1-40B4940D3311}" type="presOf" srcId="{61301A97-D0A3-441E-B0BB-6FEBA516278E}" destId="{60CB7151-A7CF-4D3B-B4B6-B3BE1BEEAD3E}" srcOrd="0" destOrd="0" presId="urn:microsoft.com/office/officeart/2008/layout/VerticalCurvedList"/>
    <dgm:cxn modelId="{C73F349D-86F6-470F-AC23-7C7C2FBCF5AB}" type="presOf" srcId="{EF25AD25-E852-4455-A174-A0D8BAE044CB}" destId="{BED57B19-01A9-452E-9A71-C829B74CF893}" srcOrd="0" destOrd="0" presId="urn:microsoft.com/office/officeart/2008/layout/VerticalCurvedList"/>
    <dgm:cxn modelId="{0EC8E09E-F6E9-4DA5-9406-36F957921E7E}" srcId="{EF25AD25-E852-4455-A174-A0D8BAE044CB}" destId="{4AAC8C10-CCD8-43C9-92B6-549DFA6602FB}" srcOrd="2" destOrd="0" parTransId="{997EDDD3-7414-43C1-9F91-01BF8A79004D}" sibTransId="{BD7D3E30-9E58-49C8-8A69-B43A0054001D}"/>
    <dgm:cxn modelId="{4CE81DCE-E0C8-4358-8EF8-18C65A3FD656}" type="presOf" srcId="{DF40AD8C-E9BA-44DE-BF27-69781CD2F279}" destId="{29FABB5F-B4E4-4760-A086-3A46A383CEA7}" srcOrd="0" destOrd="0" presId="urn:microsoft.com/office/officeart/2008/layout/VerticalCurvedList"/>
    <dgm:cxn modelId="{9FDE7E5D-7A02-4FEC-8659-403944DF8C55}" type="presParOf" srcId="{BED57B19-01A9-452E-9A71-C829B74CF893}" destId="{9484502E-32FE-4B29-8595-6C9853A39B4A}" srcOrd="0" destOrd="0" presId="urn:microsoft.com/office/officeart/2008/layout/VerticalCurvedList"/>
    <dgm:cxn modelId="{3B9723BF-A975-427E-B5FF-A5B59EED632A}" type="presParOf" srcId="{9484502E-32FE-4B29-8595-6C9853A39B4A}" destId="{9051CE02-B915-44E0-AF8C-91C191C46A25}" srcOrd="0" destOrd="0" presId="urn:microsoft.com/office/officeart/2008/layout/VerticalCurvedList"/>
    <dgm:cxn modelId="{CB2EBB5A-8BE6-44E2-B4E6-692282B0290E}" type="presParOf" srcId="{9051CE02-B915-44E0-AF8C-91C191C46A25}" destId="{20F9F925-482D-4B51-89DD-3E2044326261}" srcOrd="0" destOrd="0" presId="urn:microsoft.com/office/officeart/2008/layout/VerticalCurvedList"/>
    <dgm:cxn modelId="{EFDD1BBE-1C44-4930-B591-02835A537B3F}" type="presParOf" srcId="{9051CE02-B915-44E0-AF8C-91C191C46A25}" destId="{4991555B-561D-420B-B423-FAA698A8D2F7}" srcOrd="1" destOrd="0" presId="urn:microsoft.com/office/officeart/2008/layout/VerticalCurvedList"/>
    <dgm:cxn modelId="{1C1A4375-DEAE-434D-879D-CB3815440E67}" type="presParOf" srcId="{9051CE02-B915-44E0-AF8C-91C191C46A25}" destId="{D6DF000C-48D2-4EAD-A20A-CBEFB93A1E98}" srcOrd="2" destOrd="0" presId="urn:microsoft.com/office/officeart/2008/layout/VerticalCurvedList"/>
    <dgm:cxn modelId="{0236BB9A-9996-4A3C-ADE1-21D82BD1A913}" type="presParOf" srcId="{9051CE02-B915-44E0-AF8C-91C191C46A25}" destId="{9A59EF49-4822-4CD1-A6A5-56A8CEF50AF9}" srcOrd="3" destOrd="0" presId="urn:microsoft.com/office/officeart/2008/layout/VerticalCurvedList"/>
    <dgm:cxn modelId="{DE9C20EC-962B-4D08-B852-091C3BB47458}" type="presParOf" srcId="{9484502E-32FE-4B29-8595-6C9853A39B4A}" destId="{29FABB5F-B4E4-4760-A086-3A46A383CEA7}" srcOrd="1" destOrd="0" presId="urn:microsoft.com/office/officeart/2008/layout/VerticalCurvedList"/>
    <dgm:cxn modelId="{97A2EA7C-2E6A-4768-9890-402770B2896C}" type="presParOf" srcId="{9484502E-32FE-4B29-8595-6C9853A39B4A}" destId="{6E3D11BD-1D97-4B5D-AE91-7FEE2756840F}" srcOrd="2" destOrd="0" presId="urn:microsoft.com/office/officeart/2008/layout/VerticalCurvedList"/>
    <dgm:cxn modelId="{4A3562DA-0C34-4879-B3A1-2DEA09E20F1E}" type="presParOf" srcId="{6E3D11BD-1D97-4B5D-AE91-7FEE2756840F}" destId="{2B19AA42-1170-4EF6-B491-6D5D05FC13BF}" srcOrd="0" destOrd="0" presId="urn:microsoft.com/office/officeart/2008/layout/VerticalCurvedList"/>
    <dgm:cxn modelId="{AF1CCA18-7F19-42BA-A050-083BF4986493}" type="presParOf" srcId="{9484502E-32FE-4B29-8595-6C9853A39B4A}" destId="{60CB7151-A7CF-4D3B-B4B6-B3BE1BEEAD3E}" srcOrd="3" destOrd="0" presId="urn:microsoft.com/office/officeart/2008/layout/VerticalCurvedList"/>
    <dgm:cxn modelId="{8D3AAA97-1640-4F05-9013-9A65975B9CB8}" type="presParOf" srcId="{9484502E-32FE-4B29-8595-6C9853A39B4A}" destId="{340F6C7C-C2F5-4399-87E7-D528E58A85E1}" srcOrd="4" destOrd="0" presId="urn:microsoft.com/office/officeart/2008/layout/VerticalCurvedList"/>
    <dgm:cxn modelId="{66F59554-D145-47DA-AABA-172A95D4D2DE}" type="presParOf" srcId="{340F6C7C-C2F5-4399-87E7-D528E58A85E1}" destId="{AE1F4AFF-9A11-4C7C-9672-231201C2843F}" srcOrd="0" destOrd="0" presId="urn:microsoft.com/office/officeart/2008/layout/VerticalCurvedList"/>
    <dgm:cxn modelId="{C3224EE5-C2BC-4389-A2F6-731601380C44}" type="presParOf" srcId="{9484502E-32FE-4B29-8595-6C9853A39B4A}" destId="{49EE960B-A14A-4723-8676-2D9DCB4CA639}" srcOrd="5" destOrd="0" presId="urn:microsoft.com/office/officeart/2008/layout/VerticalCurvedList"/>
    <dgm:cxn modelId="{3A0C9688-D3EA-4629-B2C1-B05EB70BDF40}" type="presParOf" srcId="{9484502E-32FE-4B29-8595-6C9853A39B4A}" destId="{78772DD1-4BA1-4782-81E2-AF8D54622704}" srcOrd="6" destOrd="0" presId="urn:microsoft.com/office/officeart/2008/layout/VerticalCurvedList"/>
    <dgm:cxn modelId="{70B42179-160F-461A-8ADE-FEC6614DB067}" type="presParOf" srcId="{78772DD1-4BA1-4782-81E2-AF8D54622704}" destId="{91DC36A4-782F-45E4-8F2C-0C075B1F35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88EBE6-8921-4326-B271-467C62914968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57E3B2-92ED-46C2-8E30-F83D024255C1}">
      <dgm:prSet phldrT="[文字]" custT="1"/>
      <dgm:spPr/>
      <dgm:t>
        <a:bodyPr/>
        <a:lstStyle/>
        <a:p>
          <a:pPr algn="l"/>
          <a:r>
            <a:rPr lang="en-US" altLang="zh-TW" sz="1800" dirty="0"/>
            <a:t>1. Collect the Data</a:t>
          </a:r>
          <a:endParaRPr lang="en-US" sz="1800" dirty="0"/>
        </a:p>
      </dgm:t>
    </dgm:pt>
    <dgm:pt modelId="{B3E0B792-9115-4079-89E3-33AE89CFCA95}" type="parTrans" cxnId="{D2835123-355F-492F-9163-28A8F610BC7F}">
      <dgm:prSet/>
      <dgm:spPr/>
      <dgm:t>
        <a:bodyPr/>
        <a:lstStyle/>
        <a:p>
          <a:endParaRPr lang="en-US"/>
        </a:p>
      </dgm:t>
    </dgm:pt>
    <dgm:pt modelId="{5A1209E4-8903-4A7F-860E-A6436839CC14}" type="sibTrans" cxnId="{D2835123-355F-492F-9163-28A8F610BC7F}">
      <dgm:prSet/>
      <dgm:spPr/>
      <dgm:t>
        <a:bodyPr/>
        <a:lstStyle/>
        <a:p>
          <a:endParaRPr lang="en-US"/>
        </a:p>
      </dgm:t>
    </dgm:pt>
    <dgm:pt modelId="{F0F06E3E-13B1-4D00-A10D-2924E2FF0352}">
      <dgm:prSet phldrT="[文字]" custT="1"/>
      <dgm:spPr/>
      <dgm:t>
        <a:bodyPr/>
        <a:lstStyle/>
        <a:p>
          <a:r>
            <a:rPr lang="en-US" sz="1400" dirty="0"/>
            <a:t>Pull</a:t>
          </a:r>
          <a:r>
            <a:rPr lang="en-US" sz="1400" baseline="0" dirty="0"/>
            <a:t> out the data set of customers from the open sauce </a:t>
          </a:r>
          <a:r>
            <a:rPr lang="en-US" sz="1400" baseline="0" dirty="0" err="1"/>
            <a:t>mySQL</a:t>
          </a:r>
          <a:r>
            <a:rPr lang="en-US" sz="1400" baseline="0" dirty="0"/>
            <a:t>.</a:t>
          </a:r>
          <a:endParaRPr lang="en-US" sz="1400" dirty="0"/>
        </a:p>
      </dgm:t>
    </dgm:pt>
    <dgm:pt modelId="{3A1FE0F2-B8F0-4289-8079-C4E424FD558B}" type="parTrans" cxnId="{54B1BF29-1983-4584-BBB1-BC296FBEF9CF}">
      <dgm:prSet/>
      <dgm:spPr/>
      <dgm:t>
        <a:bodyPr/>
        <a:lstStyle/>
        <a:p>
          <a:endParaRPr lang="en-US"/>
        </a:p>
      </dgm:t>
    </dgm:pt>
    <dgm:pt modelId="{902E84D9-9354-4C35-8B99-46D815E15859}" type="sibTrans" cxnId="{54B1BF29-1983-4584-BBB1-BC296FBEF9CF}">
      <dgm:prSet/>
      <dgm:spPr/>
      <dgm:t>
        <a:bodyPr/>
        <a:lstStyle/>
        <a:p>
          <a:endParaRPr lang="en-US"/>
        </a:p>
      </dgm:t>
    </dgm:pt>
    <dgm:pt modelId="{0FEB4870-3DFF-400B-BB1F-D946B1E29091}">
      <dgm:prSet phldrT="[文字]" custT="1"/>
      <dgm:spPr/>
      <dgm:t>
        <a:bodyPr/>
        <a:lstStyle/>
        <a:p>
          <a:pPr algn="l"/>
          <a:r>
            <a:rPr lang="en-US" sz="1800" dirty="0"/>
            <a:t>2. Process the Data</a:t>
          </a:r>
        </a:p>
      </dgm:t>
    </dgm:pt>
    <dgm:pt modelId="{5037823C-1B65-47D2-B927-F3227132AEA7}" type="parTrans" cxnId="{28E1E6C8-4924-4F7D-B7EB-27CD0A7BB4EA}">
      <dgm:prSet/>
      <dgm:spPr/>
      <dgm:t>
        <a:bodyPr/>
        <a:lstStyle/>
        <a:p>
          <a:endParaRPr lang="en-US"/>
        </a:p>
      </dgm:t>
    </dgm:pt>
    <dgm:pt modelId="{24F22859-87C5-4928-A519-AD97590E320D}" type="sibTrans" cxnId="{28E1E6C8-4924-4F7D-B7EB-27CD0A7BB4EA}">
      <dgm:prSet/>
      <dgm:spPr/>
      <dgm:t>
        <a:bodyPr/>
        <a:lstStyle/>
        <a:p>
          <a:endParaRPr lang="en-US"/>
        </a:p>
      </dgm:t>
    </dgm:pt>
    <dgm:pt modelId="{C0CBD7D1-AE85-46E7-8C2E-3F37A86011AA}">
      <dgm:prSet phldrT="[文字]" custT="1"/>
      <dgm:spPr/>
      <dgm:t>
        <a:bodyPr/>
        <a:lstStyle/>
        <a:p>
          <a:r>
            <a:rPr lang="en-US" sz="1400" dirty="0"/>
            <a:t>Examine data</a:t>
          </a:r>
          <a:r>
            <a:rPr lang="en-US" altLang="zh-TW" sz="1400" dirty="0"/>
            <a:t>:</a:t>
          </a:r>
          <a:r>
            <a:rPr lang="en-US" sz="1400" dirty="0"/>
            <a:t> </a:t>
          </a:r>
          <a:r>
            <a:rPr lang="en-US" altLang="zh-TW" sz="1400" dirty="0"/>
            <a:t>U</a:t>
          </a:r>
          <a:r>
            <a:rPr lang="en-US" sz="1400" dirty="0"/>
            <a:t>nderstand the column and data type.</a:t>
          </a:r>
        </a:p>
      </dgm:t>
    </dgm:pt>
    <dgm:pt modelId="{D926B905-E476-4954-90B4-888C7E4CF9FF}" type="parTrans" cxnId="{94474416-C218-475D-B1C2-D0290517A907}">
      <dgm:prSet/>
      <dgm:spPr/>
      <dgm:t>
        <a:bodyPr/>
        <a:lstStyle/>
        <a:p>
          <a:endParaRPr lang="en-US"/>
        </a:p>
      </dgm:t>
    </dgm:pt>
    <dgm:pt modelId="{F873B830-BC51-494F-A7D1-513E163D5C4D}" type="sibTrans" cxnId="{94474416-C218-475D-B1C2-D0290517A907}">
      <dgm:prSet/>
      <dgm:spPr/>
      <dgm:t>
        <a:bodyPr/>
        <a:lstStyle/>
        <a:p>
          <a:endParaRPr lang="en-US"/>
        </a:p>
      </dgm:t>
    </dgm:pt>
    <dgm:pt modelId="{59BF12CD-E16A-4D56-8180-21E601FEECC0}">
      <dgm:prSet phldrT="[文字]" custT="1"/>
      <dgm:spPr/>
      <dgm:t>
        <a:bodyPr/>
        <a:lstStyle/>
        <a:p>
          <a:r>
            <a:rPr lang="en-US" sz="1400" dirty="0"/>
            <a:t>Clean the data: Drop the duplicate, missing values, errors.</a:t>
          </a:r>
          <a:endParaRPr lang="en-US" sz="1600" dirty="0"/>
        </a:p>
      </dgm:t>
    </dgm:pt>
    <dgm:pt modelId="{418403B6-BA44-4AEB-B36A-5837F2F7678C}" type="parTrans" cxnId="{DF258499-C719-45EE-9FCC-F5C49FD5816F}">
      <dgm:prSet/>
      <dgm:spPr/>
      <dgm:t>
        <a:bodyPr/>
        <a:lstStyle/>
        <a:p>
          <a:endParaRPr lang="en-US"/>
        </a:p>
      </dgm:t>
    </dgm:pt>
    <dgm:pt modelId="{538F1BB5-67F5-438F-ACE8-B73522CE8354}" type="sibTrans" cxnId="{DF258499-C719-45EE-9FCC-F5C49FD5816F}">
      <dgm:prSet/>
      <dgm:spPr/>
      <dgm:t>
        <a:bodyPr/>
        <a:lstStyle/>
        <a:p>
          <a:endParaRPr lang="en-US"/>
        </a:p>
      </dgm:t>
    </dgm:pt>
    <dgm:pt modelId="{68372C6B-CF9D-4421-8D47-A5089F2E2CF9}">
      <dgm:prSet phldrT="[文字]" custT="1"/>
      <dgm:spPr/>
      <dgm:t>
        <a:bodyPr/>
        <a:lstStyle/>
        <a:p>
          <a:pPr algn="l"/>
          <a:r>
            <a:rPr lang="en-US" sz="1800" dirty="0"/>
            <a:t>3. Explore the Data</a:t>
          </a:r>
        </a:p>
      </dgm:t>
    </dgm:pt>
    <dgm:pt modelId="{4DAA53C4-86D0-4CB8-9EBC-C6777D916D50}" type="parTrans" cxnId="{F1B89997-C535-49B4-BCA8-0FC0A5E15E0F}">
      <dgm:prSet/>
      <dgm:spPr/>
      <dgm:t>
        <a:bodyPr/>
        <a:lstStyle/>
        <a:p>
          <a:endParaRPr lang="en-US"/>
        </a:p>
      </dgm:t>
    </dgm:pt>
    <dgm:pt modelId="{4D49C659-C0FB-4261-A233-7E3ED3793E63}" type="sibTrans" cxnId="{F1B89997-C535-49B4-BCA8-0FC0A5E15E0F}">
      <dgm:prSet/>
      <dgm:spPr/>
      <dgm:t>
        <a:bodyPr/>
        <a:lstStyle/>
        <a:p>
          <a:endParaRPr lang="en-US"/>
        </a:p>
      </dgm:t>
    </dgm:pt>
    <dgm:pt modelId="{E6F56132-078D-4090-AE06-51349CB888DC}">
      <dgm:prSet phldrT="[文字]" custT="1"/>
      <dgm:spPr>
        <a:solidFill>
          <a:srgbClr val="DFF5EA">
            <a:alpha val="89804"/>
          </a:srgbClr>
        </a:solidFill>
        <a:ln>
          <a:noFill/>
        </a:ln>
      </dgm:spPr>
      <dgm:t>
        <a:bodyPr/>
        <a:lstStyle/>
        <a:p>
          <a:r>
            <a:rPr lang="en-US" sz="1400" dirty="0"/>
            <a:t>Split and plot the data in different ways.</a:t>
          </a:r>
        </a:p>
      </dgm:t>
    </dgm:pt>
    <dgm:pt modelId="{8F961EC8-D432-4837-8E9E-C4EBE3E1B35F}" type="parTrans" cxnId="{58374AAA-7A93-4BAB-92B3-9212EBAF10AD}">
      <dgm:prSet/>
      <dgm:spPr/>
      <dgm:t>
        <a:bodyPr/>
        <a:lstStyle/>
        <a:p>
          <a:endParaRPr lang="en-US"/>
        </a:p>
      </dgm:t>
    </dgm:pt>
    <dgm:pt modelId="{AF66FA8D-BC22-44A7-9B68-667B0CDC6B69}" type="sibTrans" cxnId="{58374AAA-7A93-4BAB-92B3-9212EBAF10AD}">
      <dgm:prSet/>
      <dgm:spPr/>
      <dgm:t>
        <a:bodyPr/>
        <a:lstStyle/>
        <a:p>
          <a:endParaRPr lang="en-US"/>
        </a:p>
      </dgm:t>
    </dgm:pt>
    <dgm:pt modelId="{483DFDEC-2245-4E3B-B913-FBBF9DFA3BDB}">
      <dgm:prSet phldrT="[文字]" custT="1"/>
      <dgm:spPr>
        <a:solidFill>
          <a:srgbClr val="DFF5EA">
            <a:alpha val="89804"/>
          </a:srgbClr>
        </a:solidFill>
        <a:ln>
          <a:noFill/>
        </a:ln>
      </dgm:spPr>
      <dgm:t>
        <a:bodyPr/>
        <a:lstStyle/>
        <a:p>
          <a:r>
            <a:rPr lang="en-US" sz="1400" dirty="0"/>
            <a:t>Test the correlation of variables.</a:t>
          </a:r>
        </a:p>
      </dgm:t>
    </dgm:pt>
    <dgm:pt modelId="{6D0804D5-643F-48E6-8A17-E6B8932DFC30}" type="parTrans" cxnId="{948BD350-346D-4C56-9D34-6ED34AFE5A16}">
      <dgm:prSet/>
      <dgm:spPr/>
      <dgm:t>
        <a:bodyPr/>
        <a:lstStyle/>
        <a:p>
          <a:endParaRPr lang="en-US"/>
        </a:p>
      </dgm:t>
    </dgm:pt>
    <dgm:pt modelId="{DE5BA335-51CA-4433-9D60-6D1525D47957}" type="sibTrans" cxnId="{948BD350-346D-4C56-9D34-6ED34AFE5A16}">
      <dgm:prSet/>
      <dgm:spPr/>
      <dgm:t>
        <a:bodyPr/>
        <a:lstStyle/>
        <a:p>
          <a:endParaRPr lang="en-US"/>
        </a:p>
      </dgm:t>
    </dgm:pt>
    <dgm:pt modelId="{8C9865A9-29EE-401E-9CF5-99B86E05CB55}">
      <dgm:prSet phldrT="[文字]" custT="1"/>
      <dgm:spPr/>
      <dgm:t>
        <a:bodyPr/>
        <a:lstStyle/>
        <a:p>
          <a:pPr algn="l"/>
          <a:r>
            <a:rPr lang="en-US" sz="1800" dirty="0"/>
            <a:t>4. Perform In-Depth Analysis</a:t>
          </a:r>
        </a:p>
      </dgm:t>
    </dgm:pt>
    <dgm:pt modelId="{1E2BB2FA-C08C-44B6-9938-CCDE75E41AC9}" type="parTrans" cxnId="{CA0AEF91-65E5-4739-8F58-9BF5787E6FBC}">
      <dgm:prSet/>
      <dgm:spPr/>
      <dgm:t>
        <a:bodyPr/>
        <a:lstStyle/>
        <a:p>
          <a:endParaRPr lang="en-US"/>
        </a:p>
      </dgm:t>
    </dgm:pt>
    <dgm:pt modelId="{8D7A1BB3-5436-4E56-BF81-043CD7141D4F}" type="sibTrans" cxnId="{CA0AEF91-65E5-4739-8F58-9BF5787E6FBC}">
      <dgm:prSet/>
      <dgm:spPr/>
      <dgm:t>
        <a:bodyPr/>
        <a:lstStyle/>
        <a:p>
          <a:endParaRPr lang="en-US"/>
        </a:p>
      </dgm:t>
    </dgm:pt>
    <dgm:pt modelId="{C3BD676D-DDB9-4547-BC67-FA43B6ACDC1B}">
      <dgm:prSet phldrT="[文字]" custT="1"/>
      <dgm:spPr/>
      <dgm:t>
        <a:bodyPr/>
        <a:lstStyle/>
        <a:p>
          <a:pPr algn="l"/>
          <a:r>
            <a:rPr lang="en-US" sz="1800" dirty="0"/>
            <a:t>5. Communicate Results</a:t>
          </a:r>
        </a:p>
      </dgm:t>
    </dgm:pt>
    <dgm:pt modelId="{0370177B-6F6A-4470-9622-0BECE89D1D98}" type="parTrans" cxnId="{37BF61F1-66A6-4C25-9DA7-89517ACAD9C0}">
      <dgm:prSet/>
      <dgm:spPr/>
      <dgm:t>
        <a:bodyPr/>
        <a:lstStyle/>
        <a:p>
          <a:endParaRPr lang="en-US"/>
        </a:p>
      </dgm:t>
    </dgm:pt>
    <dgm:pt modelId="{35DE67C4-A0C6-4469-9056-5E7CB39DF80D}" type="sibTrans" cxnId="{37BF61F1-66A6-4C25-9DA7-89517ACAD9C0}">
      <dgm:prSet/>
      <dgm:spPr/>
      <dgm:t>
        <a:bodyPr/>
        <a:lstStyle/>
        <a:p>
          <a:endParaRPr lang="en-US"/>
        </a:p>
      </dgm:t>
    </dgm:pt>
    <dgm:pt modelId="{9F178827-EAEA-4C4B-89A4-9FF6F23BA60E}">
      <dgm:prSet phldrT="[文字]" custT="1"/>
      <dgm:spPr/>
      <dgm:t>
        <a:bodyPr/>
        <a:lstStyle/>
        <a:p>
          <a:r>
            <a:rPr lang="en-US" sz="1400" dirty="0"/>
            <a:t>Extract data into Python </a:t>
          </a:r>
          <a:r>
            <a:rPr lang="en-US" sz="1400" dirty="0" err="1"/>
            <a:t>dataframe</a:t>
          </a:r>
          <a:r>
            <a:rPr lang="en-US" sz="1400" dirty="0"/>
            <a:t> and Excel format.</a:t>
          </a:r>
          <a:endParaRPr lang="en-US" sz="1600" dirty="0"/>
        </a:p>
      </dgm:t>
    </dgm:pt>
    <dgm:pt modelId="{B92A7A32-9BD0-4EAA-8CBB-427FC05F9B7A}" type="parTrans" cxnId="{39502A9E-E8D9-4226-9728-A6701E3BA236}">
      <dgm:prSet/>
      <dgm:spPr/>
      <dgm:t>
        <a:bodyPr/>
        <a:lstStyle/>
        <a:p>
          <a:endParaRPr lang="en-US"/>
        </a:p>
      </dgm:t>
    </dgm:pt>
    <dgm:pt modelId="{CA1B3BCA-4018-462E-8057-F04A813C542D}" type="sibTrans" cxnId="{39502A9E-E8D9-4226-9728-A6701E3BA236}">
      <dgm:prSet/>
      <dgm:spPr/>
      <dgm:t>
        <a:bodyPr/>
        <a:lstStyle/>
        <a:p>
          <a:endParaRPr lang="en-US"/>
        </a:p>
      </dgm:t>
    </dgm:pt>
    <dgm:pt modelId="{5820CB5B-CD6A-4042-9F0A-6E988690D9CA}" type="pres">
      <dgm:prSet presAssocID="{FE88EBE6-8921-4326-B271-467C62914968}" presName="Name0" presStyleCnt="0">
        <dgm:presLayoutVars>
          <dgm:dir/>
          <dgm:animLvl val="lvl"/>
          <dgm:resizeHandles val="exact"/>
        </dgm:presLayoutVars>
      </dgm:prSet>
      <dgm:spPr/>
    </dgm:pt>
    <dgm:pt modelId="{3152B445-9F85-460A-8987-F8266FE94890}" type="pres">
      <dgm:prSet presAssocID="{F257E3B2-92ED-46C2-8E30-F83D024255C1}" presName="linNode" presStyleCnt="0"/>
      <dgm:spPr/>
    </dgm:pt>
    <dgm:pt modelId="{9CB86C8F-52DF-4922-8EB7-64CCBAEB895D}" type="pres">
      <dgm:prSet presAssocID="{F257E3B2-92ED-46C2-8E30-F83D024255C1}" presName="parentText" presStyleLbl="node1" presStyleIdx="0" presStyleCnt="5" custScaleX="67915" custScaleY="97975" custLinFactNeighborX="-7" custLinFactNeighborY="-1028">
        <dgm:presLayoutVars>
          <dgm:chMax val="1"/>
          <dgm:bulletEnabled val="1"/>
        </dgm:presLayoutVars>
      </dgm:prSet>
      <dgm:spPr/>
    </dgm:pt>
    <dgm:pt modelId="{EFB30156-27BC-4DE2-9319-EF71E83E3A0B}" type="pres">
      <dgm:prSet presAssocID="{F257E3B2-92ED-46C2-8E30-F83D024255C1}" presName="descendantText" presStyleLbl="alignAccFollowNode1" presStyleIdx="0" presStyleCnt="3">
        <dgm:presLayoutVars>
          <dgm:bulletEnabled val="1"/>
        </dgm:presLayoutVars>
      </dgm:prSet>
      <dgm:spPr/>
    </dgm:pt>
    <dgm:pt modelId="{9B9F2B20-8672-4268-96D0-EB3B27B7CF32}" type="pres">
      <dgm:prSet presAssocID="{5A1209E4-8903-4A7F-860E-A6436839CC14}" presName="sp" presStyleCnt="0"/>
      <dgm:spPr/>
    </dgm:pt>
    <dgm:pt modelId="{05781647-F1AB-42B2-859F-53E7F5BAAE45}" type="pres">
      <dgm:prSet presAssocID="{0FEB4870-3DFF-400B-BB1F-D946B1E29091}" presName="linNode" presStyleCnt="0"/>
      <dgm:spPr/>
    </dgm:pt>
    <dgm:pt modelId="{2E9CAF44-CE07-4782-AFEE-2FDDD23BA19F}" type="pres">
      <dgm:prSet presAssocID="{0FEB4870-3DFF-400B-BB1F-D946B1E29091}" presName="parentText" presStyleLbl="node1" presStyleIdx="1" presStyleCnt="5" custScaleX="76453">
        <dgm:presLayoutVars>
          <dgm:chMax val="1"/>
          <dgm:bulletEnabled val="1"/>
        </dgm:presLayoutVars>
      </dgm:prSet>
      <dgm:spPr/>
    </dgm:pt>
    <dgm:pt modelId="{1B2CE6F3-1E11-4E9B-AF67-B43B5530E77E}" type="pres">
      <dgm:prSet presAssocID="{0FEB4870-3DFF-400B-BB1F-D946B1E29091}" presName="descendantText" presStyleLbl="alignAccFollowNode1" presStyleIdx="1" presStyleCnt="3" custLinFactNeighborX="-734" custLinFactNeighborY="6681">
        <dgm:presLayoutVars>
          <dgm:bulletEnabled val="1"/>
        </dgm:presLayoutVars>
      </dgm:prSet>
      <dgm:spPr/>
    </dgm:pt>
    <dgm:pt modelId="{BDD7ECB9-0390-4E76-B0AC-AB6CB1115471}" type="pres">
      <dgm:prSet presAssocID="{24F22859-87C5-4928-A519-AD97590E320D}" presName="sp" presStyleCnt="0"/>
      <dgm:spPr/>
    </dgm:pt>
    <dgm:pt modelId="{1FA29885-3063-462B-9C38-F41B4861A633}" type="pres">
      <dgm:prSet presAssocID="{68372C6B-CF9D-4421-8D47-A5089F2E2CF9}" presName="linNode" presStyleCnt="0"/>
      <dgm:spPr/>
    </dgm:pt>
    <dgm:pt modelId="{FE29FC56-69FA-4410-8686-D1CB45473EFF}" type="pres">
      <dgm:prSet presAssocID="{68372C6B-CF9D-4421-8D47-A5089F2E2CF9}" presName="parentText" presStyleLbl="node1" presStyleIdx="2" presStyleCnt="5" custScaleX="86078">
        <dgm:presLayoutVars>
          <dgm:chMax val="1"/>
          <dgm:bulletEnabled val="1"/>
        </dgm:presLayoutVars>
      </dgm:prSet>
      <dgm:spPr/>
    </dgm:pt>
    <dgm:pt modelId="{43156285-ADC3-485E-97D9-A722642049A1}" type="pres">
      <dgm:prSet presAssocID="{68372C6B-CF9D-4421-8D47-A5089F2E2CF9}" presName="descendantText" presStyleLbl="alignAccFollowNode1" presStyleIdx="2" presStyleCnt="3" custLinFactNeighborY="0">
        <dgm:presLayoutVars>
          <dgm:bulletEnabled val="1"/>
        </dgm:presLayoutVars>
      </dgm:prSet>
      <dgm:spPr/>
    </dgm:pt>
    <dgm:pt modelId="{2F01D06A-5D7D-48BB-960C-EDD88D48D91D}" type="pres">
      <dgm:prSet presAssocID="{4D49C659-C0FB-4261-A233-7E3ED3793E63}" presName="sp" presStyleCnt="0"/>
      <dgm:spPr/>
    </dgm:pt>
    <dgm:pt modelId="{58397793-8B37-4151-AC01-7679F7CDAC5E}" type="pres">
      <dgm:prSet presAssocID="{8C9865A9-29EE-401E-9CF5-99B86E05CB55}" presName="linNode" presStyleCnt="0"/>
      <dgm:spPr/>
    </dgm:pt>
    <dgm:pt modelId="{A5632669-E557-4AF5-8E73-7BFB0572A8AB}" type="pres">
      <dgm:prSet presAssocID="{8C9865A9-29EE-401E-9CF5-99B86E05CB55}" presName="parentText" presStyleLbl="node1" presStyleIdx="3" presStyleCnt="5" custScaleX="96571">
        <dgm:presLayoutVars>
          <dgm:chMax val="1"/>
          <dgm:bulletEnabled val="1"/>
        </dgm:presLayoutVars>
      </dgm:prSet>
      <dgm:spPr/>
    </dgm:pt>
    <dgm:pt modelId="{6335E110-2011-4427-9F2B-F8A2DBB100F3}" type="pres">
      <dgm:prSet presAssocID="{8D7A1BB3-5436-4E56-BF81-043CD7141D4F}" presName="sp" presStyleCnt="0"/>
      <dgm:spPr/>
    </dgm:pt>
    <dgm:pt modelId="{985411D7-72C9-4B23-A12D-6FDEB56E8903}" type="pres">
      <dgm:prSet presAssocID="{C3BD676D-DDB9-4547-BC67-FA43B6ACDC1B}" presName="linNode" presStyleCnt="0"/>
      <dgm:spPr/>
    </dgm:pt>
    <dgm:pt modelId="{04634BFB-4073-4E7F-B04F-EFDA4558A7EB}" type="pres">
      <dgm:prSet presAssocID="{C3BD676D-DDB9-4547-BC67-FA43B6ACDC1B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E5A19F12-2C54-47A0-8CE9-DEF77CC1ED42}" type="presOf" srcId="{483DFDEC-2245-4E3B-B913-FBBF9DFA3BDB}" destId="{43156285-ADC3-485E-97D9-A722642049A1}" srcOrd="0" destOrd="1" presId="urn:microsoft.com/office/officeart/2005/8/layout/vList5"/>
    <dgm:cxn modelId="{94474416-C218-475D-B1C2-D0290517A907}" srcId="{0FEB4870-3DFF-400B-BB1F-D946B1E29091}" destId="{C0CBD7D1-AE85-46E7-8C2E-3F37A86011AA}" srcOrd="0" destOrd="0" parTransId="{D926B905-E476-4954-90B4-888C7E4CF9FF}" sibTransId="{F873B830-BC51-494F-A7D1-513E163D5C4D}"/>
    <dgm:cxn modelId="{D2835123-355F-492F-9163-28A8F610BC7F}" srcId="{FE88EBE6-8921-4326-B271-467C62914968}" destId="{F257E3B2-92ED-46C2-8E30-F83D024255C1}" srcOrd="0" destOrd="0" parTransId="{B3E0B792-9115-4079-89E3-33AE89CFCA95}" sibTransId="{5A1209E4-8903-4A7F-860E-A6436839CC14}"/>
    <dgm:cxn modelId="{54B1BF29-1983-4584-BBB1-BC296FBEF9CF}" srcId="{F257E3B2-92ED-46C2-8E30-F83D024255C1}" destId="{F0F06E3E-13B1-4D00-A10D-2924E2FF0352}" srcOrd="0" destOrd="0" parTransId="{3A1FE0F2-B8F0-4289-8079-C4E424FD558B}" sibTransId="{902E84D9-9354-4C35-8B99-46D815E15859}"/>
    <dgm:cxn modelId="{C7BC3E2A-1236-46BD-8428-2AFD18DB69BF}" type="presOf" srcId="{FE88EBE6-8921-4326-B271-467C62914968}" destId="{5820CB5B-CD6A-4042-9F0A-6E988690D9CA}" srcOrd="0" destOrd="0" presId="urn:microsoft.com/office/officeart/2005/8/layout/vList5"/>
    <dgm:cxn modelId="{3CC46334-2AAC-4C11-8F01-97A77B2D9494}" type="presOf" srcId="{68372C6B-CF9D-4421-8D47-A5089F2E2CF9}" destId="{FE29FC56-69FA-4410-8686-D1CB45473EFF}" srcOrd="0" destOrd="0" presId="urn:microsoft.com/office/officeart/2005/8/layout/vList5"/>
    <dgm:cxn modelId="{9ECC5763-BA54-4BEF-84DE-637FB429B073}" type="presOf" srcId="{C0CBD7D1-AE85-46E7-8C2E-3F37A86011AA}" destId="{1B2CE6F3-1E11-4E9B-AF67-B43B5530E77E}" srcOrd="0" destOrd="0" presId="urn:microsoft.com/office/officeart/2005/8/layout/vList5"/>
    <dgm:cxn modelId="{D026F446-0AA7-404F-9EFD-6068DC52DF88}" type="presOf" srcId="{E6F56132-078D-4090-AE06-51349CB888DC}" destId="{43156285-ADC3-485E-97D9-A722642049A1}" srcOrd="0" destOrd="0" presId="urn:microsoft.com/office/officeart/2005/8/layout/vList5"/>
    <dgm:cxn modelId="{948BD350-346D-4C56-9D34-6ED34AFE5A16}" srcId="{68372C6B-CF9D-4421-8D47-A5089F2E2CF9}" destId="{483DFDEC-2245-4E3B-B913-FBBF9DFA3BDB}" srcOrd="1" destOrd="0" parTransId="{6D0804D5-643F-48E6-8A17-E6B8932DFC30}" sibTransId="{DE5BA335-51CA-4433-9D60-6D1525D47957}"/>
    <dgm:cxn modelId="{86168D55-D581-464C-A443-2AB2FAD75AB7}" type="presOf" srcId="{9F178827-EAEA-4C4B-89A4-9FF6F23BA60E}" destId="{EFB30156-27BC-4DE2-9319-EF71E83E3A0B}" srcOrd="0" destOrd="1" presId="urn:microsoft.com/office/officeart/2005/8/layout/vList5"/>
    <dgm:cxn modelId="{0A978677-CF62-46D7-96D5-ED8C653FD98A}" type="presOf" srcId="{F0F06E3E-13B1-4D00-A10D-2924E2FF0352}" destId="{EFB30156-27BC-4DE2-9319-EF71E83E3A0B}" srcOrd="0" destOrd="0" presId="urn:microsoft.com/office/officeart/2005/8/layout/vList5"/>
    <dgm:cxn modelId="{344EF177-FDB8-447B-8ABF-976E50CB4E67}" type="presOf" srcId="{8C9865A9-29EE-401E-9CF5-99B86E05CB55}" destId="{A5632669-E557-4AF5-8E73-7BFB0572A8AB}" srcOrd="0" destOrd="0" presId="urn:microsoft.com/office/officeart/2005/8/layout/vList5"/>
    <dgm:cxn modelId="{CA0AEF91-65E5-4739-8F58-9BF5787E6FBC}" srcId="{FE88EBE6-8921-4326-B271-467C62914968}" destId="{8C9865A9-29EE-401E-9CF5-99B86E05CB55}" srcOrd="3" destOrd="0" parTransId="{1E2BB2FA-C08C-44B6-9938-CCDE75E41AC9}" sibTransId="{8D7A1BB3-5436-4E56-BF81-043CD7141D4F}"/>
    <dgm:cxn modelId="{F1B89997-C535-49B4-BCA8-0FC0A5E15E0F}" srcId="{FE88EBE6-8921-4326-B271-467C62914968}" destId="{68372C6B-CF9D-4421-8D47-A5089F2E2CF9}" srcOrd="2" destOrd="0" parTransId="{4DAA53C4-86D0-4CB8-9EBC-C6777D916D50}" sibTransId="{4D49C659-C0FB-4261-A233-7E3ED3793E63}"/>
    <dgm:cxn modelId="{DF258499-C719-45EE-9FCC-F5C49FD5816F}" srcId="{0FEB4870-3DFF-400B-BB1F-D946B1E29091}" destId="{59BF12CD-E16A-4D56-8180-21E601FEECC0}" srcOrd="1" destOrd="0" parTransId="{418403B6-BA44-4AEB-B36A-5837F2F7678C}" sibTransId="{538F1BB5-67F5-438F-ACE8-B73522CE8354}"/>
    <dgm:cxn modelId="{39502A9E-E8D9-4226-9728-A6701E3BA236}" srcId="{F257E3B2-92ED-46C2-8E30-F83D024255C1}" destId="{9F178827-EAEA-4C4B-89A4-9FF6F23BA60E}" srcOrd="1" destOrd="0" parTransId="{B92A7A32-9BD0-4EAA-8CBB-427FC05F9B7A}" sibTransId="{CA1B3BCA-4018-462E-8057-F04A813C542D}"/>
    <dgm:cxn modelId="{9BEEEA9E-3DC1-4789-BB2C-D639722B4FE5}" type="presOf" srcId="{59BF12CD-E16A-4D56-8180-21E601FEECC0}" destId="{1B2CE6F3-1E11-4E9B-AF67-B43B5530E77E}" srcOrd="0" destOrd="1" presId="urn:microsoft.com/office/officeart/2005/8/layout/vList5"/>
    <dgm:cxn modelId="{58374AAA-7A93-4BAB-92B3-9212EBAF10AD}" srcId="{68372C6B-CF9D-4421-8D47-A5089F2E2CF9}" destId="{E6F56132-078D-4090-AE06-51349CB888DC}" srcOrd="0" destOrd="0" parTransId="{8F961EC8-D432-4837-8E9E-C4EBE3E1B35F}" sibTransId="{AF66FA8D-BC22-44A7-9B68-667B0CDC6B69}"/>
    <dgm:cxn modelId="{E869C8AE-44F1-4D10-82A7-BC1F613F4639}" type="presOf" srcId="{F257E3B2-92ED-46C2-8E30-F83D024255C1}" destId="{9CB86C8F-52DF-4922-8EB7-64CCBAEB895D}" srcOrd="0" destOrd="0" presId="urn:microsoft.com/office/officeart/2005/8/layout/vList5"/>
    <dgm:cxn modelId="{7211E8B4-DBE5-4E39-86B8-BA6DB22AB361}" type="presOf" srcId="{0FEB4870-3DFF-400B-BB1F-D946B1E29091}" destId="{2E9CAF44-CE07-4782-AFEE-2FDDD23BA19F}" srcOrd="0" destOrd="0" presId="urn:microsoft.com/office/officeart/2005/8/layout/vList5"/>
    <dgm:cxn modelId="{28E1E6C8-4924-4F7D-B7EB-27CD0A7BB4EA}" srcId="{FE88EBE6-8921-4326-B271-467C62914968}" destId="{0FEB4870-3DFF-400B-BB1F-D946B1E29091}" srcOrd="1" destOrd="0" parTransId="{5037823C-1B65-47D2-B927-F3227132AEA7}" sibTransId="{24F22859-87C5-4928-A519-AD97590E320D}"/>
    <dgm:cxn modelId="{E87B9DCA-DFA1-4422-BFD2-586F356C5905}" type="presOf" srcId="{C3BD676D-DDB9-4547-BC67-FA43B6ACDC1B}" destId="{04634BFB-4073-4E7F-B04F-EFDA4558A7EB}" srcOrd="0" destOrd="0" presId="urn:microsoft.com/office/officeart/2005/8/layout/vList5"/>
    <dgm:cxn modelId="{37BF61F1-66A6-4C25-9DA7-89517ACAD9C0}" srcId="{FE88EBE6-8921-4326-B271-467C62914968}" destId="{C3BD676D-DDB9-4547-BC67-FA43B6ACDC1B}" srcOrd="4" destOrd="0" parTransId="{0370177B-6F6A-4470-9622-0BECE89D1D98}" sibTransId="{35DE67C4-A0C6-4469-9056-5E7CB39DF80D}"/>
    <dgm:cxn modelId="{D3AE7878-C42F-4EA0-8CFB-07CAEC5F7A07}" type="presParOf" srcId="{5820CB5B-CD6A-4042-9F0A-6E988690D9CA}" destId="{3152B445-9F85-460A-8987-F8266FE94890}" srcOrd="0" destOrd="0" presId="urn:microsoft.com/office/officeart/2005/8/layout/vList5"/>
    <dgm:cxn modelId="{3957E1C7-C31E-4F9D-8D6C-095C73498E21}" type="presParOf" srcId="{3152B445-9F85-460A-8987-F8266FE94890}" destId="{9CB86C8F-52DF-4922-8EB7-64CCBAEB895D}" srcOrd="0" destOrd="0" presId="urn:microsoft.com/office/officeart/2005/8/layout/vList5"/>
    <dgm:cxn modelId="{5EBF755B-5AD1-49EA-8EBA-9E065573F5C0}" type="presParOf" srcId="{3152B445-9F85-460A-8987-F8266FE94890}" destId="{EFB30156-27BC-4DE2-9319-EF71E83E3A0B}" srcOrd="1" destOrd="0" presId="urn:microsoft.com/office/officeart/2005/8/layout/vList5"/>
    <dgm:cxn modelId="{11E23BF4-7CDF-4A79-96DE-822A6E3ED993}" type="presParOf" srcId="{5820CB5B-CD6A-4042-9F0A-6E988690D9CA}" destId="{9B9F2B20-8672-4268-96D0-EB3B27B7CF32}" srcOrd="1" destOrd="0" presId="urn:microsoft.com/office/officeart/2005/8/layout/vList5"/>
    <dgm:cxn modelId="{FD317FFD-B82A-4E83-96E0-0C876C436C8E}" type="presParOf" srcId="{5820CB5B-CD6A-4042-9F0A-6E988690D9CA}" destId="{05781647-F1AB-42B2-859F-53E7F5BAAE45}" srcOrd="2" destOrd="0" presId="urn:microsoft.com/office/officeart/2005/8/layout/vList5"/>
    <dgm:cxn modelId="{902B469C-8D92-42F3-A2D5-0C773590D32A}" type="presParOf" srcId="{05781647-F1AB-42B2-859F-53E7F5BAAE45}" destId="{2E9CAF44-CE07-4782-AFEE-2FDDD23BA19F}" srcOrd="0" destOrd="0" presId="urn:microsoft.com/office/officeart/2005/8/layout/vList5"/>
    <dgm:cxn modelId="{048E677A-9AFF-4A06-80C2-AA8B4A52DE2F}" type="presParOf" srcId="{05781647-F1AB-42B2-859F-53E7F5BAAE45}" destId="{1B2CE6F3-1E11-4E9B-AF67-B43B5530E77E}" srcOrd="1" destOrd="0" presId="urn:microsoft.com/office/officeart/2005/8/layout/vList5"/>
    <dgm:cxn modelId="{7E77413D-F944-4610-A76E-5FC60B378DF1}" type="presParOf" srcId="{5820CB5B-CD6A-4042-9F0A-6E988690D9CA}" destId="{BDD7ECB9-0390-4E76-B0AC-AB6CB1115471}" srcOrd="3" destOrd="0" presId="urn:microsoft.com/office/officeart/2005/8/layout/vList5"/>
    <dgm:cxn modelId="{8DCDD2E2-4DE5-402C-B220-C71C115A9C16}" type="presParOf" srcId="{5820CB5B-CD6A-4042-9F0A-6E988690D9CA}" destId="{1FA29885-3063-462B-9C38-F41B4861A633}" srcOrd="4" destOrd="0" presId="urn:microsoft.com/office/officeart/2005/8/layout/vList5"/>
    <dgm:cxn modelId="{A0692E96-428E-4845-8E99-8117C7AD0613}" type="presParOf" srcId="{1FA29885-3063-462B-9C38-F41B4861A633}" destId="{FE29FC56-69FA-4410-8686-D1CB45473EFF}" srcOrd="0" destOrd="0" presId="urn:microsoft.com/office/officeart/2005/8/layout/vList5"/>
    <dgm:cxn modelId="{BDDBFA50-EB2B-48B3-A286-E6EF5546E6ED}" type="presParOf" srcId="{1FA29885-3063-462B-9C38-F41B4861A633}" destId="{43156285-ADC3-485E-97D9-A722642049A1}" srcOrd="1" destOrd="0" presId="urn:microsoft.com/office/officeart/2005/8/layout/vList5"/>
    <dgm:cxn modelId="{30859807-D691-4BC2-BBE8-24F6EBCFE484}" type="presParOf" srcId="{5820CB5B-CD6A-4042-9F0A-6E988690D9CA}" destId="{2F01D06A-5D7D-48BB-960C-EDD88D48D91D}" srcOrd="5" destOrd="0" presId="urn:microsoft.com/office/officeart/2005/8/layout/vList5"/>
    <dgm:cxn modelId="{3E11EA69-DCCE-486A-BD6F-B1BE7C6EBEFC}" type="presParOf" srcId="{5820CB5B-CD6A-4042-9F0A-6E988690D9CA}" destId="{58397793-8B37-4151-AC01-7679F7CDAC5E}" srcOrd="6" destOrd="0" presId="urn:microsoft.com/office/officeart/2005/8/layout/vList5"/>
    <dgm:cxn modelId="{E578BA70-F2F6-421B-B58B-4BE2DECFEA16}" type="presParOf" srcId="{58397793-8B37-4151-AC01-7679F7CDAC5E}" destId="{A5632669-E557-4AF5-8E73-7BFB0572A8AB}" srcOrd="0" destOrd="0" presId="urn:microsoft.com/office/officeart/2005/8/layout/vList5"/>
    <dgm:cxn modelId="{6D13E48F-7F2F-44F5-BD78-C8CF111454FE}" type="presParOf" srcId="{5820CB5B-CD6A-4042-9F0A-6E988690D9CA}" destId="{6335E110-2011-4427-9F2B-F8A2DBB100F3}" srcOrd="7" destOrd="0" presId="urn:microsoft.com/office/officeart/2005/8/layout/vList5"/>
    <dgm:cxn modelId="{53A5CD3A-4219-47C9-A68E-1AB882724234}" type="presParOf" srcId="{5820CB5B-CD6A-4042-9F0A-6E988690D9CA}" destId="{985411D7-72C9-4B23-A12D-6FDEB56E8903}" srcOrd="8" destOrd="0" presId="urn:microsoft.com/office/officeart/2005/8/layout/vList5"/>
    <dgm:cxn modelId="{536FE46B-8E03-42CA-85AC-7EE95C872A2C}" type="presParOf" srcId="{985411D7-72C9-4B23-A12D-6FDEB56E8903}" destId="{04634BFB-4073-4E7F-B04F-EFDA4558A7E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1555B-561D-420B-B423-FAA698A8D2F7}">
      <dsp:nvSpPr>
        <dsp:cNvPr id="0" name=""/>
        <dsp:cNvSpPr/>
      </dsp:nvSpPr>
      <dsp:spPr>
        <a:xfrm>
          <a:off x="-4627468" y="-709445"/>
          <a:ext cx="5512175" cy="5512175"/>
        </a:xfrm>
        <a:prstGeom prst="blockArc">
          <a:avLst>
            <a:gd name="adj1" fmla="val 18900000"/>
            <a:gd name="adj2" fmla="val 2700000"/>
            <a:gd name="adj3" fmla="val 392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ABB5F-B4E4-4760-A086-3A46A383CEA7}">
      <dsp:nvSpPr>
        <dsp:cNvPr id="0" name=""/>
        <dsp:cNvSpPr/>
      </dsp:nvSpPr>
      <dsp:spPr>
        <a:xfrm>
          <a:off x="568986" y="409328"/>
          <a:ext cx="10332026" cy="8186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80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number of customers who have defaulted on loans is increasing. Credit One could risk losing business.</a:t>
          </a:r>
          <a:endParaRPr lang="en-US" sz="2400" kern="1200" dirty="0"/>
        </a:p>
      </dsp:txBody>
      <dsp:txXfrm>
        <a:off x="568986" y="409328"/>
        <a:ext cx="10332026" cy="818657"/>
      </dsp:txXfrm>
    </dsp:sp>
    <dsp:sp modelId="{2B19AA42-1170-4EF6-B491-6D5D05FC13BF}">
      <dsp:nvSpPr>
        <dsp:cNvPr id="0" name=""/>
        <dsp:cNvSpPr/>
      </dsp:nvSpPr>
      <dsp:spPr>
        <a:xfrm>
          <a:off x="217296" y="462039"/>
          <a:ext cx="703379" cy="7132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B7151-A7CF-4D3B-B4B6-B3BE1BEEAD3E}">
      <dsp:nvSpPr>
        <dsp:cNvPr id="0" name=""/>
        <dsp:cNvSpPr/>
      </dsp:nvSpPr>
      <dsp:spPr>
        <a:xfrm>
          <a:off x="866568" y="1637314"/>
          <a:ext cx="10034444" cy="818657"/>
        </a:xfrm>
        <a:prstGeom prst="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80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Is there a better way to decide how much credit to allow the customers to use?</a:t>
          </a:r>
          <a:endParaRPr lang="en-US" sz="2400" kern="1200" dirty="0"/>
        </a:p>
      </dsp:txBody>
      <dsp:txXfrm>
        <a:off x="866568" y="1637314"/>
        <a:ext cx="10034444" cy="818657"/>
      </dsp:txXfrm>
    </dsp:sp>
    <dsp:sp modelId="{AE1F4AFF-9A11-4C7C-9672-231201C2843F}">
      <dsp:nvSpPr>
        <dsp:cNvPr id="0" name=""/>
        <dsp:cNvSpPr/>
      </dsp:nvSpPr>
      <dsp:spPr>
        <a:xfrm>
          <a:off x="500490" y="1688950"/>
          <a:ext cx="732155" cy="7153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24775"/>
              <a:satOff val="-5657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E960B-A14A-4723-8676-2D9DCB4CA639}">
      <dsp:nvSpPr>
        <dsp:cNvPr id="0" name=""/>
        <dsp:cNvSpPr/>
      </dsp:nvSpPr>
      <dsp:spPr>
        <a:xfrm>
          <a:off x="568986" y="2865299"/>
          <a:ext cx="10332026" cy="818657"/>
        </a:xfrm>
        <a:prstGeom prst="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80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are the key factors to decide one’s probability of default? Can we get a better scoring method from the historical data?</a:t>
          </a:r>
        </a:p>
      </dsp:txBody>
      <dsp:txXfrm>
        <a:off x="568986" y="2865299"/>
        <a:ext cx="10332026" cy="818657"/>
      </dsp:txXfrm>
    </dsp:sp>
    <dsp:sp modelId="{91DC36A4-782F-45E4-8F2C-0C075B1F35F6}">
      <dsp:nvSpPr>
        <dsp:cNvPr id="0" name=""/>
        <dsp:cNvSpPr/>
      </dsp:nvSpPr>
      <dsp:spPr>
        <a:xfrm>
          <a:off x="233434" y="2923925"/>
          <a:ext cx="671104" cy="7014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30156-27BC-4DE2-9319-EF71E83E3A0B}">
      <dsp:nvSpPr>
        <dsp:cNvPr id="0" name=""/>
        <dsp:cNvSpPr/>
      </dsp:nvSpPr>
      <dsp:spPr>
        <a:xfrm rot="5400000">
          <a:off x="5529706" y="-2775958"/>
          <a:ext cx="655234" cy="635851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Pull</a:t>
          </a:r>
          <a:r>
            <a:rPr lang="en-US" sz="1400" kern="1200" baseline="0" dirty="0"/>
            <a:t> out the data set of customers from the open sauce </a:t>
          </a:r>
          <a:r>
            <a:rPr lang="en-US" sz="1400" kern="1200" baseline="0" dirty="0" err="1"/>
            <a:t>mySQL</a:t>
          </a:r>
          <a:r>
            <a:rPr lang="en-US" sz="1400" kern="1200" baseline="0" dirty="0"/>
            <a:t>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Extract data into Python </a:t>
          </a:r>
          <a:r>
            <a:rPr lang="en-US" sz="1400" kern="1200" dirty="0" err="1"/>
            <a:t>dataframe</a:t>
          </a:r>
          <a:r>
            <a:rPr lang="en-US" sz="1400" kern="1200" dirty="0"/>
            <a:t> and Excel format.</a:t>
          </a:r>
          <a:endParaRPr lang="en-US" sz="1600" kern="1200" dirty="0"/>
        </a:p>
      </dsp:txBody>
      <dsp:txXfrm rot="-5400000">
        <a:off x="2678064" y="107670"/>
        <a:ext cx="6326532" cy="591262"/>
      </dsp:txXfrm>
    </dsp:sp>
    <dsp:sp modelId="{9CB86C8F-52DF-4922-8EB7-64CCBAEB895D}">
      <dsp:nvSpPr>
        <dsp:cNvPr id="0" name=""/>
        <dsp:cNvSpPr/>
      </dsp:nvSpPr>
      <dsp:spPr>
        <a:xfrm>
          <a:off x="248526" y="0"/>
          <a:ext cx="2429093" cy="8024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1. Collect the Data</a:t>
          </a:r>
          <a:endParaRPr lang="en-US" sz="1800" kern="1200" dirty="0"/>
        </a:p>
      </dsp:txBody>
      <dsp:txXfrm>
        <a:off x="287699" y="39173"/>
        <a:ext cx="2350747" cy="724111"/>
      </dsp:txXfrm>
    </dsp:sp>
    <dsp:sp modelId="{1B2CE6F3-1E11-4E9B-AF67-B43B5530E77E}">
      <dsp:nvSpPr>
        <dsp:cNvPr id="0" name=""/>
        <dsp:cNvSpPr/>
      </dsp:nvSpPr>
      <dsp:spPr>
        <a:xfrm rot="5400000">
          <a:off x="5808830" y="-1880480"/>
          <a:ext cx="655234" cy="6358518"/>
        </a:xfrm>
        <a:prstGeom prst="round2SameRect">
          <a:avLst/>
        </a:prstGeom>
        <a:solidFill>
          <a:schemeClr val="accent5">
            <a:tint val="40000"/>
            <a:alpha val="90000"/>
            <a:hueOff val="8627848"/>
            <a:satOff val="-629"/>
            <a:lumOff val="-74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8627848"/>
              <a:satOff val="-629"/>
              <a:lumOff val="-7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Examine data</a:t>
          </a:r>
          <a:r>
            <a:rPr lang="en-US" altLang="zh-TW" sz="1400" kern="1200" dirty="0"/>
            <a:t>:</a:t>
          </a:r>
          <a:r>
            <a:rPr lang="en-US" sz="1400" kern="1200" dirty="0"/>
            <a:t> </a:t>
          </a:r>
          <a:r>
            <a:rPr lang="en-US" altLang="zh-TW" sz="1400" kern="1200" dirty="0"/>
            <a:t>U</a:t>
          </a:r>
          <a:r>
            <a:rPr lang="en-US" sz="1400" kern="1200" dirty="0"/>
            <a:t>nderstand the column and data type.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Clean the data: Drop the duplicate, missing values, errors.</a:t>
          </a:r>
          <a:endParaRPr lang="en-US" sz="1600" kern="1200" dirty="0"/>
        </a:p>
      </dsp:txBody>
      <dsp:txXfrm rot="-5400000">
        <a:off x="2957188" y="1003148"/>
        <a:ext cx="6326532" cy="591262"/>
      </dsp:txXfrm>
    </dsp:sp>
    <dsp:sp modelId="{2E9CAF44-CE07-4782-AFEE-2FDDD23BA19F}">
      <dsp:nvSpPr>
        <dsp:cNvPr id="0" name=""/>
        <dsp:cNvSpPr/>
      </dsp:nvSpPr>
      <dsp:spPr>
        <a:xfrm>
          <a:off x="248971" y="845481"/>
          <a:ext cx="2734468" cy="819042"/>
        </a:xfrm>
        <a:prstGeom prst="roundRect">
          <a:avLst/>
        </a:prstGeom>
        <a:solidFill>
          <a:schemeClr val="accent5">
            <a:hueOff val="4352466"/>
            <a:satOff val="1923"/>
            <a:lumOff val="-21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Process the Data</a:t>
          </a:r>
        </a:p>
      </dsp:txBody>
      <dsp:txXfrm>
        <a:off x="288953" y="885463"/>
        <a:ext cx="2654504" cy="739078"/>
      </dsp:txXfrm>
    </dsp:sp>
    <dsp:sp modelId="{43156285-ADC3-485E-97D9-A722642049A1}">
      <dsp:nvSpPr>
        <dsp:cNvPr id="0" name=""/>
        <dsp:cNvSpPr/>
      </dsp:nvSpPr>
      <dsp:spPr>
        <a:xfrm rot="5400000">
          <a:off x="6179336" y="-1064261"/>
          <a:ext cx="655234" cy="6358518"/>
        </a:xfrm>
        <a:prstGeom prst="round2SameRect">
          <a:avLst/>
        </a:prstGeom>
        <a:solidFill>
          <a:srgbClr val="DFF5EA">
            <a:alpha val="89804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Split and plot the data in different ways.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Test the correlation of variables.</a:t>
          </a:r>
        </a:p>
      </dsp:txBody>
      <dsp:txXfrm rot="-5400000">
        <a:off x="3327694" y="1819367"/>
        <a:ext cx="6326532" cy="591262"/>
      </dsp:txXfrm>
    </dsp:sp>
    <dsp:sp modelId="{FE29FC56-69FA-4410-8686-D1CB45473EFF}">
      <dsp:nvSpPr>
        <dsp:cNvPr id="0" name=""/>
        <dsp:cNvSpPr/>
      </dsp:nvSpPr>
      <dsp:spPr>
        <a:xfrm>
          <a:off x="248971" y="1705476"/>
          <a:ext cx="3078723" cy="819042"/>
        </a:xfrm>
        <a:prstGeom prst="roundRect">
          <a:avLst/>
        </a:prstGeom>
        <a:solidFill>
          <a:schemeClr val="accent5">
            <a:hueOff val="8704932"/>
            <a:satOff val="3846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Explore the Data</a:t>
          </a:r>
        </a:p>
      </dsp:txBody>
      <dsp:txXfrm>
        <a:off x="288953" y="1745458"/>
        <a:ext cx="2998759" cy="739078"/>
      </dsp:txXfrm>
    </dsp:sp>
    <dsp:sp modelId="{A5632669-E557-4AF5-8E73-7BFB0572A8AB}">
      <dsp:nvSpPr>
        <dsp:cNvPr id="0" name=""/>
        <dsp:cNvSpPr/>
      </dsp:nvSpPr>
      <dsp:spPr>
        <a:xfrm>
          <a:off x="248971" y="2565471"/>
          <a:ext cx="3454022" cy="819042"/>
        </a:xfrm>
        <a:prstGeom prst="roundRect">
          <a:avLst/>
        </a:prstGeom>
        <a:solidFill>
          <a:schemeClr val="accent5">
            <a:hueOff val="13057397"/>
            <a:satOff val="5769"/>
            <a:lumOff val="-6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 Perform In-Depth Analysis</a:t>
          </a:r>
        </a:p>
      </dsp:txBody>
      <dsp:txXfrm>
        <a:off x="288953" y="2605453"/>
        <a:ext cx="3374058" cy="739078"/>
      </dsp:txXfrm>
    </dsp:sp>
    <dsp:sp modelId="{04634BFB-4073-4E7F-B04F-EFDA4558A7EB}">
      <dsp:nvSpPr>
        <dsp:cNvPr id="0" name=""/>
        <dsp:cNvSpPr/>
      </dsp:nvSpPr>
      <dsp:spPr>
        <a:xfrm>
          <a:off x="248971" y="3425466"/>
          <a:ext cx="3576666" cy="819042"/>
        </a:xfrm>
        <a:prstGeom prst="roundRect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5. Communicate Results</a:t>
          </a:r>
        </a:p>
      </dsp:txBody>
      <dsp:txXfrm>
        <a:off x="288953" y="3465448"/>
        <a:ext cx="3496702" cy="739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15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1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4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2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6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3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3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7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6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ock numbers on a digital display">
            <a:extLst>
              <a:ext uri="{FF2B5EF4-FFF2-40B4-BE49-F238E27FC236}">
                <a16:creationId xmlns:a16="http://schemas.microsoft.com/office/drawing/2014/main" id="{C0C1ED33-8D19-4AD9-A934-6933C20B2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3" name="Rectangle 3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CC303B-2964-48E3-BB88-B0F98F94C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100">
                <a:solidFill>
                  <a:schemeClr val="bg1"/>
                </a:solidFill>
              </a:rPr>
              <a:t>The Business Question of Credit One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191242-A2CF-406B-8A11-50A190570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411533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the data to predict the probability of default</a:t>
            </a: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47001758-D5D4-40C2-B846-4E99F1D809A1}"/>
              </a:ext>
            </a:extLst>
          </p:cNvPr>
          <p:cNvSpPr txBox="1">
            <a:spLocks/>
          </p:cNvSpPr>
          <p:nvPr/>
        </p:nvSpPr>
        <p:spPr>
          <a:xfrm>
            <a:off x="404553" y="5912230"/>
            <a:ext cx="9078562" cy="59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Presented by </a:t>
            </a:r>
            <a:r>
              <a:rPr lang="en-US" sz="1800" dirty="0" err="1">
                <a:solidFill>
                  <a:schemeClr val="bg1"/>
                </a:solidFill>
              </a:rPr>
              <a:t>Wanyun</a:t>
            </a:r>
            <a:r>
              <a:rPr lang="en-US" sz="1800" dirty="0">
                <a:solidFill>
                  <a:schemeClr val="bg1"/>
                </a:solidFill>
              </a:rPr>
              <a:t> Ho</a:t>
            </a:r>
          </a:p>
        </p:txBody>
      </p:sp>
    </p:spTree>
    <p:extLst>
      <p:ext uri="{BB962C8B-B14F-4D97-AF65-F5344CB8AC3E}">
        <p14:creationId xmlns:p14="http://schemas.microsoft.com/office/powerpoint/2010/main" val="338042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8FC307-3DAE-4419-A24B-10279293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Questions</a:t>
            </a:r>
            <a:endParaRPr lang="en-US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BCFA2B66-BF02-499E-A6A9-52DA36A558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181000"/>
              </p:ext>
            </p:extLst>
          </p:nvPr>
        </p:nvGraphicFramePr>
        <p:xfrm>
          <a:off x="547744" y="2253727"/>
          <a:ext cx="10956662" cy="409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384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C3F7A-86EB-46B6-B6C9-5957F046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BFD813F-C36D-41B7-80B9-BBC5224CD514}"/>
              </a:ext>
            </a:extLst>
          </p:cNvPr>
          <p:cNvGrpSpPr/>
          <p:nvPr/>
        </p:nvGrpSpPr>
        <p:grpSpPr>
          <a:xfrm>
            <a:off x="4163317" y="4653584"/>
            <a:ext cx="6507479" cy="793585"/>
            <a:chOff x="3660456" y="1486328"/>
            <a:chExt cx="6507479" cy="544922"/>
          </a:xfrm>
          <a:solidFill>
            <a:srgbClr val="D0F3FE"/>
          </a:solidFill>
        </p:grpSpPr>
        <p:sp>
          <p:nvSpPr>
            <p:cNvPr id="16" name="矩形: 圓角化同側角落 15">
              <a:extLst>
                <a:ext uri="{FF2B5EF4-FFF2-40B4-BE49-F238E27FC236}">
                  <a16:creationId xmlns:a16="http://schemas.microsoft.com/office/drawing/2014/main" id="{F930E020-AE03-4AD5-97F0-BC3B05C4E018}"/>
                </a:ext>
              </a:extLst>
            </p:cNvPr>
            <p:cNvSpPr/>
            <p:nvPr/>
          </p:nvSpPr>
          <p:spPr>
            <a:xfrm rot="5400000">
              <a:off x="6641735" y="-1494951"/>
              <a:ext cx="544922" cy="6507479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矩形: 圓角化同側角落 4">
              <a:extLst>
                <a:ext uri="{FF2B5EF4-FFF2-40B4-BE49-F238E27FC236}">
                  <a16:creationId xmlns:a16="http://schemas.microsoft.com/office/drawing/2014/main" id="{325B4164-4C1C-482B-B7C1-30C591DA3AD1}"/>
                </a:ext>
              </a:extLst>
            </p:cNvPr>
            <p:cNvSpPr txBox="1"/>
            <p:nvPr/>
          </p:nvSpPr>
          <p:spPr>
            <a:xfrm>
              <a:off x="3905047" y="1626663"/>
              <a:ext cx="6236287" cy="3779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Neue Haas Grotesk Text Pro"/>
                </a:rPr>
                <a:t>Create the predictive models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Neue Haas Grotesk Text Pro"/>
                </a:rPr>
                <a:t>Evaluate the models.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Neue Haas Grotesk Text Pro"/>
                </a:rPr>
                <a:t>Revise the models and go back to explore the data if needed.</a:t>
              </a:r>
              <a:endParaRPr lang="en-US" sz="14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Neue Haas Grotesk Text Pro"/>
              </a:endParaRP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000" kern="1200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8246AB0-CF6F-49E8-BC76-3E2D29E7470A}"/>
              </a:ext>
            </a:extLst>
          </p:cNvPr>
          <p:cNvGrpSpPr/>
          <p:nvPr/>
        </p:nvGrpSpPr>
        <p:grpSpPr>
          <a:xfrm>
            <a:off x="4404220" y="5537218"/>
            <a:ext cx="6686529" cy="801719"/>
            <a:chOff x="3481405" y="1486328"/>
            <a:chExt cx="6686529" cy="5504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9" name="矩形: 圓角化同側角落 18">
              <a:extLst>
                <a:ext uri="{FF2B5EF4-FFF2-40B4-BE49-F238E27FC236}">
                  <a16:creationId xmlns:a16="http://schemas.microsoft.com/office/drawing/2014/main" id="{E31DDA00-AA1C-4992-A376-AF7D40DF84D5}"/>
                </a:ext>
              </a:extLst>
            </p:cNvPr>
            <p:cNvSpPr/>
            <p:nvPr/>
          </p:nvSpPr>
          <p:spPr>
            <a:xfrm rot="5400000">
              <a:off x="6552209" y="-1584476"/>
              <a:ext cx="544922" cy="6686529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矩形: 圓角化同側角落 4">
              <a:extLst>
                <a:ext uri="{FF2B5EF4-FFF2-40B4-BE49-F238E27FC236}">
                  <a16:creationId xmlns:a16="http://schemas.microsoft.com/office/drawing/2014/main" id="{B3B8DA10-12E6-4F61-A8B2-EDB5678A4CF7}"/>
                </a:ext>
              </a:extLst>
            </p:cNvPr>
            <p:cNvSpPr txBox="1"/>
            <p:nvPr/>
          </p:nvSpPr>
          <p:spPr>
            <a:xfrm>
              <a:off x="3749853" y="1598450"/>
              <a:ext cx="6404781" cy="43828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Neue Haas Grotesk Text Pro"/>
                </a:rPr>
                <a:t>Answer the business problems.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Neue Haas Grotesk Text Pro"/>
                </a:rPr>
                <a:t>Visualize the findings in simple way.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Neue Haas Grotesk Text Pro"/>
                </a:rPr>
                <a:t>Communicate the results to non-technical people.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000" kern="1200" dirty="0"/>
            </a:p>
          </p:txBody>
        </p:sp>
      </p:grp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CC549DE-4742-4580-A9D2-2B9CAC7D3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121148"/>
              </p:ext>
            </p:extLst>
          </p:nvPr>
        </p:nvGraphicFramePr>
        <p:xfrm>
          <a:off x="601387" y="2092356"/>
          <a:ext cx="9935185" cy="4246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8769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208</Words>
  <Application>Microsoft Office PowerPoint</Application>
  <PresentationFormat>寬螢幕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Neue Haas Grotesk Text Pro</vt:lpstr>
      <vt:lpstr>AccentBoxVTI</vt:lpstr>
      <vt:lpstr>The Business Question of Credit One</vt:lpstr>
      <vt:lpstr>Business Questions</vt:lpstr>
      <vt:lpstr>Data Science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Business Question of Credit One</dc:title>
  <dc:creator>WANYUN HO</dc:creator>
  <cp:lastModifiedBy>WANYUN HO</cp:lastModifiedBy>
  <cp:revision>1</cp:revision>
  <dcterms:created xsi:type="dcterms:W3CDTF">2021-09-01T04:14:35Z</dcterms:created>
  <dcterms:modified xsi:type="dcterms:W3CDTF">2021-09-02T05:01:15Z</dcterms:modified>
</cp:coreProperties>
</file>