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3F-D3DC-4D5E-AB40-132C965D813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3F-D3DC-4D5E-AB40-132C965D813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5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3F-D3DC-4D5E-AB40-132C965D813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5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3F-D3DC-4D5E-AB40-132C965D813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8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3F-D3DC-4D5E-AB40-132C965D813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0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3F-D3DC-4D5E-AB40-132C965D813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0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3F-D3DC-4D5E-AB40-132C965D813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4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3F-D3DC-4D5E-AB40-132C965D813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9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3F-D3DC-4D5E-AB40-132C965D813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1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3F-D3DC-4D5E-AB40-132C965D813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4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3F-D3DC-4D5E-AB40-132C965D813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6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833F-D3DC-4D5E-AB40-132C965D813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16A9-418B-4492-A9CE-BCC041B0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8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TEXT PROPERTIES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/>
              <a:t>Letter-spacing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this is used to increase or decrease the space between characters, which can affect legibility and styling.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letter-spacing</a:t>
            </a:r>
            <a:r>
              <a:rPr lang="en-US" dirty="0" smtClean="0"/>
              <a:t>: 2px;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Line-height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dirty="0" smtClean="0"/>
              <a:t>this controls the amount of space between lines of text.  A value greater than 1 increases the spacing between lines, while a value less than 1 reduces the space.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p {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smtClean="0">
                <a:solidFill>
                  <a:srgbClr val="0070C0"/>
                </a:solidFill>
              </a:rPr>
              <a:t>line-height</a:t>
            </a:r>
            <a:r>
              <a:rPr lang="en-US" dirty="0" smtClean="0"/>
              <a:t>: 1.6;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Text-indent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dirty="0" smtClean="0"/>
              <a:t>it adds indentation to the first line of a block of text. The first line of the paragraph is indented by the specified amount i.e.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p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</a:t>
            </a:r>
            <a:r>
              <a:rPr lang="en-US" dirty="0" smtClean="0">
                <a:solidFill>
                  <a:srgbClr val="0070C0"/>
                </a:solidFill>
              </a:rPr>
              <a:t>text-indent</a:t>
            </a:r>
            <a:r>
              <a:rPr lang="en-US" dirty="0" smtClean="0"/>
              <a:t>: 30px;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</a:t>
            </a:r>
            <a:r>
              <a:rPr lang="en-US" dirty="0" smtClean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870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Text-transformation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controls the capitalization of the text.</a:t>
            </a:r>
          </a:p>
          <a:p>
            <a:pPr marL="0" indent="0">
              <a:buNone/>
            </a:pPr>
            <a:r>
              <a:rPr lang="en-US" dirty="0" smtClean="0"/>
              <a:t>Uppercase; converts all letters to capital</a:t>
            </a:r>
          </a:p>
          <a:p>
            <a:pPr marL="0" indent="0">
              <a:buNone/>
            </a:pPr>
            <a:r>
              <a:rPr lang="en-US" dirty="0" smtClean="0"/>
              <a:t>Lowercase; converts all letters to small</a:t>
            </a:r>
          </a:p>
          <a:p>
            <a:pPr marL="0" indent="0">
              <a:buNone/>
            </a:pPr>
            <a:r>
              <a:rPr lang="en-US" dirty="0" smtClean="0"/>
              <a:t>Capitalize; capitalizes the first letter of each word.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p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0070C0"/>
                </a:solidFill>
              </a:rPr>
              <a:t>text-transformation</a:t>
            </a:r>
            <a:r>
              <a:rPr lang="en-US" dirty="0" smtClean="0"/>
              <a:t>: uppercase;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smtClean="0"/>
              <a:t>  p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text-transformation</a:t>
            </a:r>
            <a:r>
              <a:rPr lang="en-US" dirty="0" smtClean="0"/>
              <a:t>: lowercase;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9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 smtClean="0"/>
              <a:t>Word-spacing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it adjusts the space between words. It increases or decreases the space between words in a block of text. </a:t>
            </a:r>
            <a:r>
              <a:rPr lang="en-US" b="1" dirty="0" smtClean="0"/>
              <a:t>Positive values</a:t>
            </a:r>
            <a:r>
              <a:rPr lang="en-US" dirty="0" smtClean="0"/>
              <a:t> increase space and </a:t>
            </a:r>
            <a:r>
              <a:rPr lang="en-US" b="1" dirty="0" smtClean="0"/>
              <a:t>negative values </a:t>
            </a:r>
            <a:r>
              <a:rPr lang="en-US" dirty="0" smtClean="0"/>
              <a:t>reduce space.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word-spacing</a:t>
            </a:r>
            <a:r>
              <a:rPr lang="en-US" dirty="0" smtClean="0"/>
              <a:t>: 5px;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Text-overflow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controls what happens when a text overflows its container. This works when the text is contained within an element with a fixed width  and the content is too long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p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text-overflow</a:t>
            </a:r>
            <a:r>
              <a:rPr lang="en-US" dirty="0" smtClean="0"/>
              <a:t>: ellipsis;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>
                <a:solidFill>
                  <a:srgbClr val="0070C0"/>
                </a:solidFill>
              </a:rPr>
              <a:t>white-space</a:t>
            </a:r>
            <a:r>
              <a:rPr lang="en-US" dirty="0" smtClean="0"/>
              <a:t>: </a:t>
            </a:r>
            <a:r>
              <a:rPr lang="en-US" dirty="0" err="1" smtClean="0"/>
              <a:t>nowrap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overflow</a:t>
            </a:r>
            <a:r>
              <a:rPr lang="en-US" dirty="0" smtClean="0"/>
              <a:t>: hidden;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}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Direction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  </a:t>
            </a:r>
            <a:r>
              <a:rPr lang="en-US" dirty="0" smtClean="0"/>
              <a:t>specifies the direction of the text flow</a:t>
            </a:r>
          </a:p>
          <a:p>
            <a:pPr marL="0" indent="0">
              <a:buNone/>
            </a:pPr>
            <a:r>
              <a:rPr lang="en-US" b="1" dirty="0" err="1" smtClean="0"/>
              <a:t>ltr</a:t>
            </a:r>
            <a:r>
              <a:rPr lang="en-US" b="1" dirty="0" smtClean="0"/>
              <a:t> – the text flow is left-to-right</a:t>
            </a:r>
          </a:p>
          <a:p>
            <a:pPr marL="0" indent="0">
              <a:buNone/>
            </a:pPr>
            <a:r>
              <a:rPr lang="en-US" b="1" dirty="0" err="1" smtClean="0"/>
              <a:t>rtl</a:t>
            </a:r>
            <a:r>
              <a:rPr lang="en-US" b="1" dirty="0" smtClean="0"/>
              <a:t> – the text flow is right-to-left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p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direction</a:t>
            </a:r>
            <a:r>
              <a:rPr lang="en-US" dirty="0" smtClean="0"/>
              <a:t>: </a:t>
            </a:r>
            <a:r>
              <a:rPr lang="en-US" dirty="0" err="1" smtClean="0"/>
              <a:t>rtl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28921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Writing-mode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defines the direction in which the text is written and displayed.</a:t>
            </a:r>
          </a:p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en-US" dirty="0" smtClean="0"/>
              <a:t>horizontal-</a:t>
            </a:r>
            <a:r>
              <a:rPr lang="en-US" dirty="0" err="1" smtClean="0"/>
              <a:t>tb</a:t>
            </a:r>
            <a:r>
              <a:rPr lang="en-US" b="1" dirty="0" smtClean="0"/>
              <a:t>, </a:t>
            </a:r>
            <a:r>
              <a:rPr lang="en-US" dirty="0" smtClean="0"/>
              <a:t>sets horizontal text flow left to right.</a:t>
            </a:r>
          </a:p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en-US" dirty="0" smtClean="0"/>
              <a:t>vertical-</a:t>
            </a:r>
            <a:r>
              <a:rPr lang="en-US" dirty="0" err="1" smtClean="0"/>
              <a:t>rl</a:t>
            </a:r>
            <a:r>
              <a:rPr lang="en-US" b="1" dirty="0" smtClean="0"/>
              <a:t>, </a:t>
            </a:r>
            <a:r>
              <a:rPr lang="en-US" dirty="0" smtClean="0"/>
              <a:t>sets vertical text flow, where text flows from top to bottom and the lines are read right to left.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 vertical-</a:t>
            </a:r>
            <a:r>
              <a:rPr lang="en-US" dirty="0" err="1" smtClean="0"/>
              <a:t>lr</a:t>
            </a:r>
            <a:r>
              <a:rPr lang="en-US" b="1" dirty="0" smtClean="0"/>
              <a:t>, </a:t>
            </a:r>
            <a:r>
              <a:rPr lang="en-US" dirty="0" smtClean="0"/>
              <a:t>sets vertical text flow, with lines read left to right.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p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>
                <a:solidFill>
                  <a:srgbClr val="0070C0"/>
                </a:solidFill>
              </a:rPr>
              <a:t>writing-mode</a:t>
            </a:r>
            <a:r>
              <a:rPr lang="en-US" dirty="0" smtClean="0"/>
              <a:t>: vertical-</a:t>
            </a:r>
            <a:r>
              <a:rPr lang="en-US" dirty="0" err="1" smtClean="0"/>
              <a:t>rl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Text-emphasis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adds emphasis marks to the text ( such as circles or dots)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p 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>
                <a:solidFill>
                  <a:srgbClr val="0070C0"/>
                </a:solidFill>
              </a:rPr>
              <a:t>text-emphasis</a:t>
            </a:r>
            <a:r>
              <a:rPr lang="en-US" dirty="0" smtClean="0"/>
              <a:t>: dots;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3566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DIFFERENCE BETWEEN SERIF AND SAN SERIF FONTS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SERIF FONT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These fonts have small lines or extensions at the end of their letterforms. Serifs can give the text a more traditional, formal, and elegant look. They are often used in printed materials like books and newspapers for readability over long texts.</a:t>
            </a:r>
          </a:p>
          <a:p>
            <a:r>
              <a:rPr lang="en-US" b="1" dirty="0" smtClean="0"/>
              <a:t>Examples </a:t>
            </a:r>
            <a:r>
              <a:rPr lang="en-US" dirty="0" smtClean="0"/>
              <a:t> </a:t>
            </a:r>
          </a:p>
          <a:p>
            <a:r>
              <a:rPr lang="en-US" dirty="0" smtClean="0"/>
              <a:t>times new roman</a:t>
            </a:r>
          </a:p>
          <a:p>
            <a:r>
              <a:rPr lang="en-US" dirty="0" smtClean="0"/>
              <a:t>Georgia</a:t>
            </a:r>
          </a:p>
          <a:p>
            <a:r>
              <a:rPr lang="en-US" dirty="0" err="1" smtClean="0"/>
              <a:t>garamond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SAN SERIF FONT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These fonts do not have these small lines or decorations at the end of letters. They appear more </a:t>
            </a:r>
            <a:r>
              <a:rPr lang="en-US" dirty="0" err="1" smtClean="0"/>
              <a:t>mordern</a:t>
            </a:r>
            <a:r>
              <a:rPr lang="en-US" dirty="0" smtClean="0"/>
              <a:t>, clean and minimalists.</a:t>
            </a:r>
          </a:p>
          <a:p>
            <a:r>
              <a:rPr lang="en-US" b="1" dirty="0" smtClean="0"/>
              <a:t>Examples</a:t>
            </a:r>
          </a:p>
          <a:p>
            <a:r>
              <a:rPr lang="en-US" dirty="0" smtClean="0"/>
              <a:t>Arial</a:t>
            </a:r>
          </a:p>
          <a:p>
            <a:r>
              <a:rPr lang="en-US" dirty="0" smtClean="0"/>
              <a:t>Helvetica</a:t>
            </a:r>
          </a:p>
          <a:p>
            <a:r>
              <a:rPr lang="en-US" dirty="0" smtClean="0"/>
              <a:t>Verdana</a:t>
            </a:r>
          </a:p>
          <a:p>
            <a:r>
              <a:rPr lang="en-US" dirty="0" err="1" smtClean="0"/>
              <a:t>futura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0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490</Words>
  <Application>Microsoft Office PowerPoint</Application>
  <PresentationFormat>On-screen Show (4:3)</PresentationFormat>
  <Paragraphs>79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TEXT PROPERTIES</vt:lpstr>
      <vt:lpstr>Text-transformation</vt:lpstr>
      <vt:lpstr>PowerPoint Presentation</vt:lpstr>
      <vt:lpstr>PowerPoint Presentation</vt:lpstr>
      <vt:lpstr>DIFFERENCE BETWEEN SERIF AND SAN SERIF FONTS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PROPERTIES</dc:title>
  <dc:creator>ADMIN P</dc:creator>
  <cp:lastModifiedBy>ADMIN P</cp:lastModifiedBy>
  <cp:revision>11</cp:revision>
  <dcterms:created xsi:type="dcterms:W3CDTF">2024-11-12T13:53:13Z</dcterms:created>
  <dcterms:modified xsi:type="dcterms:W3CDTF">2024-11-12T15:38:11Z</dcterms:modified>
</cp:coreProperties>
</file>