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3" r:id="rId1"/>
  </p:sldMasterIdLst>
  <p:notesMasterIdLst>
    <p:notesMasterId r:id="rId6"/>
  </p:notes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35EE8-7C9F-4414-90E5-8B91551DD2C5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74A4C-A0C2-4A6F-B373-8FFEC837A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0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CA68-ECDF-420C-8EE5-83C0621F6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A4FD-3773-4963-9882-6877AF186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D8328-726C-4495-A8C4-4F1A339A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30/8/2021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B6EFB-4D5D-49C6-B93E-3353D386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M.Victor|ICT-3-3735-21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31755-C6BA-46CE-B03D-F1436329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2353-E270-4D39-BD96-66FFC5E6D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0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297B-1A05-48B8-A20C-C535668F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A73C1-B868-4502-A66B-1BC208792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16AB7-34CE-4D6D-A589-D64A018D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30/8/2021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F349C-98BD-403B-A42F-44CB8537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M.Victor|ICT-3-3735-21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18B7C-0EE8-44F7-AA60-053A5662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2353-E270-4D39-BD96-66FFC5E6D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8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A9D2EA-EAD4-4CEB-AA7A-18BCA03FC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A8B54-9FB2-4A53-984D-4C0836D95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FB122-554B-4F98-963B-79CE9CF7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30/8/2021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0E9B1-ECD0-4911-BB6C-88CEB8FD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M.Victor|ICT-3-3735-21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07636-08EB-4820-B803-46E6F1F0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2353-E270-4D39-BD96-66FFC5E6D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4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63E1-C8B2-480A-AC93-9066F1C99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6D151-7994-444C-8D1F-19FE17005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81C73-D2D5-4757-ADFE-7A13F1853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30/8/2021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B857F-71C0-40FE-99D6-517B5625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M.Victor|ICT-3-3735-21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423C1-F67B-4908-A8DE-F5EE3670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2353-E270-4D39-BD96-66FFC5E6D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7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9FE0-3D2D-4D94-BC76-48287523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4C7B6-7E6D-4B6A-B611-0209EF4F7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016B-C182-4BA0-BCB2-9DAFC2DE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30/8/2021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9B210-533C-431B-84A5-522BD456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M.Victor|ICT-3-3735-21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9AD63-EBBE-4B2D-8936-B4058F1B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2353-E270-4D39-BD96-66FFC5E6D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4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891F-D3BA-4F4D-A401-B6DBD213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468C1-286B-4B8C-A173-7BC2E55EF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41548-8A62-488D-AAF6-331F94468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35D66-C3D3-43E1-93C0-19E9D2F1A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30/8/2021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22CCC-BDB7-4C8A-A421-8F124950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M.Victor|ICT-3-3735-21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85D08-5003-4BA3-918C-D574A0D7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2353-E270-4D39-BD96-66FFC5E6D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9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D2E0-D8DD-45F8-8C41-B228B53C2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75837-65F8-4482-9F4A-665B32EA9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ECD46-A5F2-4ADD-A074-16F59C4A0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B7FA7-7760-469D-8AC4-C871D88FB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D8AC0-BF96-4FE8-B002-2B000B7CC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1464F-E08F-49F2-916E-A9A75669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30/8/2021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9955F-4DA1-4A59-80DB-C5A10EC4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M.Victor|ICT-3-3735-21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4A2A2-66EF-4103-BFDE-62C226F2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2353-E270-4D39-BD96-66FFC5E6D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6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18CB-5D6F-4703-9768-D86216C9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1743B-2DC0-474A-8A64-577A89AD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30/8/2021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9AFD5-B7EC-42D8-9B16-D191E829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M.Victor|ICT-3-3735-21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0A8A3-13B4-43B8-B55C-ED5246CE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2353-E270-4D39-BD96-66FFC5E6D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770F5-A7D2-4464-9465-30E2FC21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30/8/2021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9159D6-374E-4167-B7CE-BA078357A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M.Victor|ICT-3-3735-21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E3AAF-1790-449D-B3A3-037E7370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2353-E270-4D39-BD96-66FFC5E6D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3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622D-49F2-4AEA-BDB9-4B2ADC59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8A44-6CDD-4EC8-8980-A329E2124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71D5-F48F-44B5-98E5-372B7EBE4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102E4-2FF0-4281-9DD8-62A917DF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30/8/2021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A42F1-3E5C-479C-BFCE-BD13E315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M.Victor|ICT-3-3735-21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E8206-A4DF-4606-B3D4-B69F13C7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2353-E270-4D39-BD96-66FFC5E6D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8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F3C5-E9DD-49B7-99AF-CF1F9C5F7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D84E3-B12E-4D01-A7FE-3FB6B328D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18206-1A58-4E6A-AC63-E7AE02DCB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61073-ED17-4763-B8C0-83DCE56A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30/8/2021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212ED-12AE-4A72-AB48-A0731723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M.Victor|ICT-3-3735-21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B05A7-F4DF-497C-891B-364E16DB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2353-E270-4D39-BD96-66FFC5E6D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3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0F3EF-2613-407C-A041-134C6AEA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B9159-8BAF-487A-AA58-EBBA9FD64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5E5AF-B4C0-4616-9B7D-84251A8CB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30/8/2021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DF4D2-240F-439C-8F5A-50029EDDE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M.Victor|ICT-3-3735-21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22D60-E900-4EC7-ABB3-909347357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82353-E270-4D39-BD96-66FFC5E6D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4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C8DF-D794-438E-A9D4-7C29E6BFF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>
                <a:latin typeface="Arial" panose="020B0604020202020204" pitchFamily="34" charset="0"/>
                <a:cs typeface="Arial" panose="020B0604020202020204" pitchFamily="34" charset="0"/>
              </a:rPr>
              <a:t>TEA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BBC5E-4E03-4016-85BA-4B2AB6633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©Wikipedia</a:t>
            </a:r>
          </a:p>
        </p:txBody>
      </p:sp>
    </p:spTree>
    <p:extLst>
      <p:ext uri="{BB962C8B-B14F-4D97-AF65-F5344CB8AC3E}">
        <p14:creationId xmlns:p14="http://schemas.microsoft.com/office/powerpoint/2010/main" val="3195378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54"/>
    </mc:Choice>
    <mc:Fallback>
      <p:transition spd="slow" advTm="33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1861-4071-465C-9C31-BD4B7F9E5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655" y="681037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 &amp; HEALTH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36176-79B4-4CE3-9E09-F44C698D1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Tea is an aromatic beverage.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Here are some of the potential health benefits of tea;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Immunity against intestinal disorders.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Prevention of dental carries.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CA5F8-D86C-419D-A027-5335FEEBD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30/8/2021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0B1A0-BBA4-4589-9EF9-91E564A9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M.Victor|ICT-3-3735-21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5F587-4A5B-47C9-8326-2C0EBF16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2353-E270-4D39-BD96-66FFC5E6D2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48741"/>
      </p:ext>
    </p:extLst>
  </p:cSld>
  <p:clrMapOvr>
    <a:masterClrMapping/>
  </p:clrMapOvr>
  <p:transition>
    <p:sndAc>
      <p:stSnd>
        <p:snd r:embed="rId2" name="explod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C273F-F98C-4FDC-900A-EC5F917EF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5237178-0168-4C41-9C96-02794405EC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8598310"/>
              </p:ext>
            </p:extLst>
          </p:nvPr>
        </p:nvGraphicFramePr>
        <p:xfrm>
          <a:off x="838200" y="1771650"/>
          <a:ext cx="6602730" cy="1537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365">
                  <a:extLst>
                    <a:ext uri="{9D8B030D-6E8A-4147-A177-3AD203B41FA5}">
                      <a16:colId xmlns:a16="http://schemas.microsoft.com/office/drawing/2014/main" val="4038975176"/>
                    </a:ext>
                  </a:extLst>
                </a:gridCol>
                <a:gridCol w="3301365">
                  <a:extLst>
                    <a:ext uri="{9D8B030D-6E8A-4147-A177-3AD203B41FA5}">
                      <a16:colId xmlns:a16="http://schemas.microsoft.com/office/drawing/2014/main" val="3625658907"/>
                    </a:ext>
                  </a:extLst>
                </a:gridCol>
              </a:tblGrid>
              <a:tr h="384334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978827"/>
                  </a:ext>
                </a:extLst>
              </a:tr>
              <a:tr h="38433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456621"/>
                  </a:ext>
                </a:extLst>
              </a:tr>
              <a:tr h="38433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377666"/>
                  </a:ext>
                </a:extLst>
              </a:tr>
              <a:tr h="38433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Sri Lanka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2009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2AF29-F905-4AA3-BC88-64DEAF52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30/8/2021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E0A10-2B38-4C2B-AB31-4DB280D9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M.Victor|ICT-3-3735-21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F6D6C-9AAD-4E4C-AD04-FF562671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2353-E270-4D39-BD96-66FFC5E6D2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4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89677-8959-4D46-BA5A-66E3EBE9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282" y="816109"/>
            <a:ext cx="10515600" cy="1325563"/>
          </a:xfrm>
        </p:spPr>
        <p:txBody>
          <a:bodyPr/>
          <a:lstStyle/>
          <a:p>
            <a:r>
              <a:rPr lang="en-US" dirty="0"/>
              <a:t>PRODUCTION AS A CHART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AE33909-3396-44D7-9A1D-78193CF070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6666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A3F03-DBF2-4AF9-A604-3942AA14A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30/8/2021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70B36-4FB6-4AEA-9C1E-16CF7806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M.Victor|ICT-3-3735-21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74976-3FA9-4354-B98A-DE09D9EA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2353-E270-4D39-BD96-66FFC5E6D22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BF88CDED-B628-4311-AF76-687D1E21C8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886386"/>
              </p:ext>
            </p:extLst>
          </p:nvPr>
        </p:nvGraphicFramePr>
        <p:xfrm>
          <a:off x="838200" y="184785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89E652A2-E271-40FC-80D7-D588E35C4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705" y="2623478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0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72</Words>
  <Application>Microsoft Office PowerPoint</Application>
  <PresentationFormat>Widescreen</PresentationFormat>
  <Paragraphs>26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TEA</vt:lpstr>
      <vt:lpstr>TEA &amp; HEALTH EFFECTS</vt:lpstr>
      <vt:lpstr>STATISTICS</vt:lpstr>
      <vt:lpstr>PRODUCTION AS A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</dc:title>
  <dc:creator>vicky pozee</dc:creator>
  <cp:lastModifiedBy>vicky pozee</cp:lastModifiedBy>
  <cp:revision>6</cp:revision>
  <dcterms:created xsi:type="dcterms:W3CDTF">2021-10-05T12:54:59Z</dcterms:created>
  <dcterms:modified xsi:type="dcterms:W3CDTF">2021-10-05T13:39:29Z</dcterms:modified>
</cp:coreProperties>
</file>