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36D69C22-6367-47BF-B501-1546B6B084AC}">
          <p14:sldIdLst>
            <p14:sldId id="256"/>
            <p14:sldId id="257"/>
          </p14:sldIdLst>
        </p14:section>
        <p14:section name="未命名的章節" id="{C1FABA29-0E3F-42D4-AE67-AC08505715A0}">
          <p14:sldIdLst>
            <p14:sldId id="258"/>
            <p14:sldId id="259"/>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B240"/>
    <a:srgbClr val="FFC305"/>
    <a:srgbClr val="74A7D4"/>
    <a:srgbClr val="E4AAC6"/>
    <a:srgbClr val="AF7146"/>
    <a:srgbClr val="EB6E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86902" autoAdjust="0"/>
  </p:normalViewPr>
  <p:slideViewPr>
    <p:cSldViewPr snapToGrid="0">
      <p:cViewPr varScale="1">
        <p:scale>
          <a:sx n="77" d="100"/>
          <a:sy n="77" d="100"/>
        </p:scale>
        <p:origin x="77"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3E0ACD-6926-4428-A3E8-1A24161AE55E}"/>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736B45E4-9391-4E24-AE55-3F3DFC1CA4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A6AAB928-ECBE-44C5-B72E-39F6A7C05902}"/>
              </a:ext>
            </a:extLst>
          </p:cNvPr>
          <p:cNvSpPr>
            <a:spLocks noGrp="1"/>
          </p:cNvSpPr>
          <p:nvPr>
            <p:ph type="dt" sz="half" idx="10"/>
          </p:nvPr>
        </p:nvSpPr>
        <p:spPr/>
        <p:txBody>
          <a:bodyPr/>
          <a:lstStyle/>
          <a:p>
            <a:fld id="{904F55CE-4680-4BF3-8EF1-2112B092A884}" type="datetimeFigureOut">
              <a:rPr lang="zh-TW" altLang="en-US" smtClean="0"/>
              <a:t>2022/3/8</a:t>
            </a:fld>
            <a:endParaRPr lang="zh-TW" altLang="en-US"/>
          </a:p>
        </p:txBody>
      </p:sp>
      <p:sp>
        <p:nvSpPr>
          <p:cNvPr id="5" name="頁尾版面配置區 4">
            <a:extLst>
              <a:ext uri="{FF2B5EF4-FFF2-40B4-BE49-F238E27FC236}">
                <a16:creationId xmlns:a16="http://schemas.microsoft.com/office/drawing/2014/main" id="{BECCDC10-4087-4ACA-8CA1-F4F3A1366BC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491477F-B21E-4CBE-99BD-A0E097A96F11}"/>
              </a:ext>
            </a:extLst>
          </p:cNvPr>
          <p:cNvSpPr>
            <a:spLocks noGrp="1"/>
          </p:cNvSpPr>
          <p:nvPr>
            <p:ph type="sldNum" sz="quarter" idx="12"/>
          </p:nvPr>
        </p:nvSpPr>
        <p:spPr/>
        <p:txBody>
          <a:bodyPr/>
          <a:lstStyle/>
          <a:p>
            <a:fld id="{64F233F9-9C09-45F5-B9A2-40615157C40C}" type="slidenum">
              <a:rPr lang="zh-TW" altLang="en-US" smtClean="0"/>
              <a:t>‹#›</a:t>
            </a:fld>
            <a:endParaRPr lang="zh-TW" altLang="en-US"/>
          </a:p>
        </p:txBody>
      </p:sp>
    </p:spTree>
    <p:extLst>
      <p:ext uri="{BB962C8B-B14F-4D97-AF65-F5344CB8AC3E}">
        <p14:creationId xmlns:p14="http://schemas.microsoft.com/office/powerpoint/2010/main" val="1849231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D676DA-2005-4192-9310-893FE64E334B}"/>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B3564CC2-3D5F-4990-8F86-5463AF1F7777}"/>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5326622-62B8-446C-BF26-F5C8CADC90BA}"/>
              </a:ext>
            </a:extLst>
          </p:cNvPr>
          <p:cNvSpPr>
            <a:spLocks noGrp="1"/>
          </p:cNvSpPr>
          <p:nvPr>
            <p:ph type="dt" sz="half" idx="10"/>
          </p:nvPr>
        </p:nvSpPr>
        <p:spPr/>
        <p:txBody>
          <a:bodyPr/>
          <a:lstStyle/>
          <a:p>
            <a:fld id="{904F55CE-4680-4BF3-8EF1-2112B092A884}" type="datetimeFigureOut">
              <a:rPr lang="zh-TW" altLang="en-US" smtClean="0"/>
              <a:t>2022/3/8</a:t>
            </a:fld>
            <a:endParaRPr lang="zh-TW" altLang="en-US"/>
          </a:p>
        </p:txBody>
      </p:sp>
      <p:sp>
        <p:nvSpPr>
          <p:cNvPr id="5" name="頁尾版面配置區 4">
            <a:extLst>
              <a:ext uri="{FF2B5EF4-FFF2-40B4-BE49-F238E27FC236}">
                <a16:creationId xmlns:a16="http://schemas.microsoft.com/office/drawing/2014/main" id="{302D4025-5B7D-4614-B198-E2E4E15170C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B9ADC9B-861D-4039-9511-011BBC8A5AA8}"/>
              </a:ext>
            </a:extLst>
          </p:cNvPr>
          <p:cNvSpPr>
            <a:spLocks noGrp="1"/>
          </p:cNvSpPr>
          <p:nvPr>
            <p:ph type="sldNum" sz="quarter" idx="12"/>
          </p:nvPr>
        </p:nvSpPr>
        <p:spPr/>
        <p:txBody>
          <a:bodyPr/>
          <a:lstStyle/>
          <a:p>
            <a:fld id="{64F233F9-9C09-45F5-B9A2-40615157C40C}" type="slidenum">
              <a:rPr lang="zh-TW" altLang="en-US" smtClean="0"/>
              <a:t>‹#›</a:t>
            </a:fld>
            <a:endParaRPr lang="zh-TW" altLang="en-US"/>
          </a:p>
        </p:txBody>
      </p:sp>
    </p:spTree>
    <p:extLst>
      <p:ext uri="{BB962C8B-B14F-4D97-AF65-F5344CB8AC3E}">
        <p14:creationId xmlns:p14="http://schemas.microsoft.com/office/powerpoint/2010/main" val="3018276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66F699F4-4A5A-4D55-90E6-009E454D1081}"/>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E399C247-8623-4814-B471-D62212AFFF57}"/>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85F3E9A-9104-45BC-B9F6-239637B4B682}"/>
              </a:ext>
            </a:extLst>
          </p:cNvPr>
          <p:cNvSpPr>
            <a:spLocks noGrp="1"/>
          </p:cNvSpPr>
          <p:nvPr>
            <p:ph type="dt" sz="half" idx="10"/>
          </p:nvPr>
        </p:nvSpPr>
        <p:spPr/>
        <p:txBody>
          <a:bodyPr/>
          <a:lstStyle/>
          <a:p>
            <a:fld id="{904F55CE-4680-4BF3-8EF1-2112B092A884}" type="datetimeFigureOut">
              <a:rPr lang="zh-TW" altLang="en-US" smtClean="0"/>
              <a:t>2022/3/8</a:t>
            </a:fld>
            <a:endParaRPr lang="zh-TW" altLang="en-US"/>
          </a:p>
        </p:txBody>
      </p:sp>
      <p:sp>
        <p:nvSpPr>
          <p:cNvPr id="5" name="頁尾版面配置區 4">
            <a:extLst>
              <a:ext uri="{FF2B5EF4-FFF2-40B4-BE49-F238E27FC236}">
                <a16:creationId xmlns:a16="http://schemas.microsoft.com/office/drawing/2014/main" id="{A7434821-290B-4857-8FA8-C23A8AFC8C2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E64B01D-FB78-48D2-B7BA-3493EFB2962C}"/>
              </a:ext>
            </a:extLst>
          </p:cNvPr>
          <p:cNvSpPr>
            <a:spLocks noGrp="1"/>
          </p:cNvSpPr>
          <p:nvPr>
            <p:ph type="sldNum" sz="quarter" idx="12"/>
          </p:nvPr>
        </p:nvSpPr>
        <p:spPr/>
        <p:txBody>
          <a:bodyPr/>
          <a:lstStyle/>
          <a:p>
            <a:fld id="{64F233F9-9C09-45F5-B9A2-40615157C40C}" type="slidenum">
              <a:rPr lang="zh-TW" altLang="en-US" smtClean="0"/>
              <a:t>‹#›</a:t>
            </a:fld>
            <a:endParaRPr lang="zh-TW" altLang="en-US"/>
          </a:p>
        </p:txBody>
      </p:sp>
    </p:spTree>
    <p:extLst>
      <p:ext uri="{BB962C8B-B14F-4D97-AF65-F5344CB8AC3E}">
        <p14:creationId xmlns:p14="http://schemas.microsoft.com/office/powerpoint/2010/main" val="3887225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527764-5466-41A4-9DE4-CFF48144BF2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F3BC8B8-1FE8-46AC-A883-DC7C6AF011FD}"/>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4D065AB-6053-4844-AFFD-FB92292FF933}"/>
              </a:ext>
            </a:extLst>
          </p:cNvPr>
          <p:cNvSpPr>
            <a:spLocks noGrp="1"/>
          </p:cNvSpPr>
          <p:nvPr>
            <p:ph type="dt" sz="half" idx="10"/>
          </p:nvPr>
        </p:nvSpPr>
        <p:spPr/>
        <p:txBody>
          <a:bodyPr/>
          <a:lstStyle/>
          <a:p>
            <a:fld id="{904F55CE-4680-4BF3-8EF1-2112B092A884}" type="datetimeFigureOut">
              <a:rPr lang="zh-TW" altLang="en-US" smtClean="0"/>
              <a:t>2022/3/8</a:t>
            </a:fld>
            <a:endParaRPr lang="zh-TW" altLang="en-US"/>
          </a:p>
        </p:txBody>
      </p:sp>
      <p:sp>
        <p:nvSpPr>
          <p:cNvPr id="5" name="頁尾版面配置區 4">
            <a:extLst>
              <a:ext uri="{FF2B5EF4-FFF2-40B4-BE49-F238E27FC236}">
                <a16:creationId xmlns:a16="http://schemas.microsoft.com/office/drawing/2014/main" id="{95C57B06-8CE0-463E-BAD0-20DFC0B91D6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5135C0E-085B-4C1E-85C5-FDED89B0A761}"/>
              </a:ext>
            </a:extLst>
          </p:cNvPr>
          <p:cNvSpPr>
            <a:spLocks noGrp="1"/>
          </p:cNvSpPr>
          <p:nvPr>
            <p:ph type="sldNum" sz="quarter" idx="12"/>
          </p:nvPr>
        </p:nvSpPr>
        <p:spPr/>
        <p:txBody>
          <a:bodyPr/>
          <a:lstStyle/>
          <a:p>
            <a:fld id="{64F233F9-9C09-45F5-B9A2-40615157C40C}" type="slidenum">
              <a:rPr lang="zh-TW" altLang="en-US" smtClean="0"/>
              <a:t>‹#›</a:t>
            </a:fld>
            <a:endParaRPr lang="zh-TW" altLang="en-US"/>
          </a:p>
        </p:txBody>
      </p:sp>
    </p:spTree>
    <p:extLst>
      <p:ext uri="{BB962C8B-B14F-4D97-AF65-F5344CB8AC3E}">
        <p14:creationId xmlns:p14="http://schemas.microsoft.com/office/powerpoint/2010/main" val="1320181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76B734-85F8-471C-97BB-28148C9B2712}"/>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49AA6161-35DD-4865-8BB4-1D9409370D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142AA15A-2A1B-421E-9203-AFF188AEC4C5}"/>
              </a:ext>
            </a:extLst>
          </p:cNvPr>
          <p:cNvSpPr>
            <a:spLocks noGrp="1"/>
          </p:cNvSpPr>
          <p:nvPr>
            <p:ph type="dt" sz="half" idx="10"/>
          </p:nvPr>
        </p:nvSpPr>
        <p:spPr/>
        <p:txBody>
          <a:bodyPr/>
          <a:lstStyle/>
          <a:p>
            <a:fld id="{904F55CE-4680-4BF3-8EF1-2112B092A884}" type="datetimeFigureOut">
              <a:rPr lang="zh-TW" altLang="en-US" smtClean="0"/>
              <a:t>2022/3/8</a:t>
            </a:fld>
            <a:endParaRPr lang="zh-TW" altLang="en-US"/>
          </a:p>
        </p:txBody>
      </p:sp>
      <p:sp>
        <p:nvSpPr>
          <p:cNvPr id="5" name="頁尾版面配置區 4">
            <a:extLst>
              <a:ext uri="{FF2B5EF4-FFF2-40B4-BE49-F238E27FC236}">
                <a16:creationId xmlns:a16="http://schemas.microsoft.com/office/drawing/2014/main" id="{71A3E55C-BFB0-48A8-BB0D-BF9152F7FEC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3D4CFCF-3260-4305-BA06-A3CD9C1BC449}"/>
              </a:ext>
            </a:extLst>
          </p:cNvPr>
          <p:cNvSpPr>
            <a:spLocks noGrp="1"/>
          </p:cNvSpPr>
          <p:nvPr>
            <p:ph type="sldNum" sz="quarter" idx="12"/>
          </p:nvPr>
        </p:nvSpPr>
        <p:spPr/>
        <p:txBody>
          <a:bodyPr/>
          <a:lstStyle/>
          <a:p>
            <a:fld id="{64F233F9-9C09-45F5-B9A2-40615157C40C}" type="slidenum">
              <a:rPr lang="zh-TW" altLang="en-US" smtClean="0"/>
              <a:t>‹#›</a:t>
            </a:fld>
            <a:endParaRPr lang="zh-TW" altLang="en-US"/>
          </a:p>
        </p:txBody>
      </p:sp>
    </p:spTree>
    <p:extLst>
      <p:ext uri="{BB962C8B-B14F-4D97-AF65-F5344CB8AC3E}">
        <p14:creationId xmlns:p14="http://schemas.microsoft.com/office/powerpoint/2010/main" val="1956660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6D74B9-B03F-4564-A2B7-CDB6041AACB4}"/>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1A37923-2EFC-4203-9923-58FDF9C233C7}"/>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E3DBE406-1E86-4FBF-A816-CB3D32065B45}"/>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2FC32C7B-F450-49E0-B3F4-A3E525AC55DF}"/>
              </a:ext>
            </a:extLst>
          </p:cNvPr>
          <p:cNvSpPr>
            <a:spLocks noGrp="1"/>
          </p:cNvSpPr>
          <p:nvPr>
            <p:ph type="dt" sz="half" idx="10"/>
          </p:nvPr>
        </p:nvSpPr>
        <p:spPr/>
        <p:txBody>
          <a:bodyPr/>
          <a:lstStyle/>
          <a:p>
            <a:fld id="{904F55CE-4680-4BF3-8EF1-2112B092A884}" type="datetimeFigureOut">
              <a:rPr lang="zh-TW" altLang="en-US" smtClean="0"/>
              <a:t>2022/3/8</a:t>
            </a:fld>
            <a:endParaRPr lang="zh-TW" altLang="en-US"/>
          </a:p>
        </p:txBody>
      </p:sp>
      <p:sp>
        <p:nvSpPr>
          <p:cNvPr id="6" name="頁尾版面配置區 5">
            <a:extLst>
              <a:ext uri="{FF2B5EF4-FFF2-40B4-BE49-F238E27FC236}">
                <a16:creationId xmlns:a16="http://schemas.microsoft.com/office/drawing/2014/main" id="{5761AC4C-6657-4B2B-A13B-DE5612CAF87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64F927B-51DB-4A0F-9B4F-6AF6E9DCB141}"/>
              </a:ext>
            </a:extLst>
          </p:cNvPr>
          <p:cNvSpPr>
            <a:spLocks noGrp="1"/>
          </p:cNvSpPr>
          <p:nvPr>
            <p:ph type="sldNum" sz="quarter" idx="12"/>
          </p:nvPr>
        </p:nvSpPr>
        <p:spPr/>
        <p:txBody>
          <a:bodyPr/>
          <a:lstStyle/>
          <a:p>
            <a:fld id="{64F233F9-9C09-45F5-B9A2-40615157C40C}" type="slidenum">
              <a:rPr lang="zh-TW" altLang="en-US" smtClean="0"/>
              <a:t>‹#›</a:t>
            </a:fld>
            <a:endParaRPr lang="zh-TW" altLang="en-US"/>
          </a:p>
        </p:txBody>
      </p:sp>
    </p:spTree>
    <p:extLst>
      <p:ext uri="{BB962C8B-B14F-4D97-AF65-F5344CB8AC3E}">
        <p14:creationId xmlns:p14="http://schemas.microsoft.com/office/powerpoint/2010/main" val="3369748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DDC01D-5FA9-4535-98D2-FD0AA5B8763F}"/>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E5357AA-D283-44E3-BDFC-C11F399CAD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906D8C4F-84DF-4B3C-BA04-BD68811E0C2B}"/>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837CCD4E-220B-4A04-B870-246A304416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D135449C-31B2-47E6-8883-47F82C5CFCD7}"/>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4CDFA901-CCEE-4180-8915-59C7DA30E974}"/>
              </a:ext>
            </a:extLst>
          </p:cNvPr>
          <p:cNvSpPr>
            <a:spLocks noGrp="1"/>
          </p:cNvSpPr>
          <p:nvPr>
            <p:ph type="dt" sz="half" idx="10"/>
          </p:nvPr>
        </p:nvSpPr>
        <p:spPr/>
        <p:txBody>
          <a:bodyPr/>
          <a:lstStyle/>
          <a:p>
            <a:fld id="{904F55CE-4680-4BF3-8EF1-2112B092A884}" type="datetimeFigureOut">
              <a:rPr lang="zh-TW" altLang="en-US" smtClean="0"/>
              <a:t>2022/3/8</a:t>
            </a:fld>
            <a:endParaRPr lang="zh-TW" altLang="en-US"/>
          </a:p>
        </p:txBody>
      </p:sp>
      <p:sp>
        <p:nvSpPr>
          <p:cNvPr id="8" name="頁尾版面配置區 7">
            <a:extLst>
              <a:ext uri="{FF2B5EF4-FFF2-40B4-BE49-F238E27FC236}">
                <a16:creationId xmlns:a16="http://schemas.microsoft.com/office/drawing/2014/main" id="{0B544AAF-0F6A-4DC6-B38A-880C6E47FADC}"/>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1DE4E501-876A-4547-96DB-68097F0B24DE}"/>
              </a:ext>
            </a:extLst>
          </p:cNvPr>
          <p:cNvSpPr>
            <a:spLocks noGrp="1"/>
          </p:cNvSpPr>
          <p:nvPr>
            <p:ph type="sldNum" sz="quarter" idx="12"/>
          </p:nvPr>
        </p:nvSpPr>
        <p:spPr/>
        <p:txBody>
          <a:bodyPr/>
          <a:lstStyle/>
          <a:p>
            <a:fld id="{64F233F9-9C09-45F5-B9A2-40615157C40C}" type="slidenum">
              <a:rPr lang="zh-TW" altLang="en-US" smtClean="0"/>
              <a:t>‹#›</a:t>
            </a:fld>
            <a:endParaRPr lang="zh-TW" altLang="en-US"/>
          </a:p>
        </p:txBody>
      </p:sp>
    </p:spTree>
    <p:extLst>
      <p:ext uri="{BB962C8B-B14F-4D97-AF65-F5344CB8AC3E}">
        <p14:creationId xmlns:p14="http://schemas.microsoft.com/office/powerpoint/2010/main" val="3783668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59E77D-6A0F-4298-9166-B88F35428004}"/>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2E08F99D-ACD3-4D50-83CF-F3FEEE6E5B1E}"/>
              </a:ext>
            </a:extLst>
          </p:cNvPr>
          <p:cNvSpPr>
            <a:spLocks noGrp="1"/>
          </p:cNvSpPr>
          <p:nvPr>
            <p:ph type="dt" sz="half" idx="10"/>
          </p:nvPr>
        </p:nvSpPr>
        <p:spPr/>
        <p:txBody>
          <a:bodyPr/>
          <a:lstStyle/>
          <a:p>
            <a:fld id="{904F55CE-4680-4BF3-8EF1-2112B092A884}" type="datetimeFigureOut">
              <a:rPr lang="zh-TW" altLang="en-US" smtClean="0"/>
              <a:t>2022/3/8</a:t>
            </a:fld>
            <a:endParaRPr lang="zh-TW" altLang="en-US"/>
          </a:p>
        </p:txBody>
      </p:sp>
      <p:sp>
        <p:nvSpPr>
          <p:cNvPr id="4" name="頁尾版面配置區 3">
            <a:extLst>
              <a:ext uri="{FF2B5EF4-FFF2-40B4-BE49-F238E27FC236}">
                <a16:creationId xmlns:a16="http://schemas.microsoft.com/office/drawing/2014/main" id="{88304E03-93E7-4C4D-A4CF-A9B4BF02F736}"/>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EFC7FDD4-AB5A-4FFD-B4D3-3AC45E4126AE}"/>
              </a:ext>
            </a:extLst>
          </p:cNvPr>
          <p:cNvSpPr>
            <a:spLocks noGrp="1"/>
          </p:cNvSpPr>
          <p:nvPr>
            <p:ph type="sldNum" sz="quarter" idx="12"/>
          </p:nvPr>
        </p:nvSpPr>
        <p:spPr/>
        <p:txBody>
          <a:bodyPr/>
          <a:lstStyle/>
          <a:p>
            <a:fld id="{64F233F9-9C09-45F5-B9A2-40615157C40C}" type="slidenum">
              <a:rPr lang="zh-TW" altLang="en-US" smtClean="0"/>
              <a:t>‹#›</a:t>
            </a:fld>
            <a:endParaRPr lang="zh-TW" altLang="en-US"/>
          </a:p>
        </p:txBody>
      </p:sp>
    </p:spTree>
    <p:extLst>
      <p:ext uri="{BB962C8B-B14F-4D97-AF65-F5344CB8AC3E}">
        <p14:creationId xmlns:p14="http://schemas.microsoft.com/office/powerpoint/2010/main" val="2786245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56F2C78D-7499-416E-AA9D-BC837BDB4543}"/>
              </a:ext>
            </a:extLst>
          </p:cNvPr>
          <p:cNvSpPr>
            <a:spLocks noGrp="1"/>
          </p:cNvSpPr>
          <p:nvPr>
            <p:ph type="dt" sz="half" idx="10"/>
          </p:nvPr>
        </p:nvSpPr>
        <p:spPr/>
        <p:txBody>
          <a:bodyPr/>
          <a:lstStyle/>
          <a:p>
            <a:fld id="{904F55CE-4680-4BF3-8EF1-2112B092A884}" type="datetimeFigureOut">
              <a:rPr lang="zh-TW" altLang="en-US" smtClean="0"/>
              <a:t>2022/3/8</a:t>
            </a:fld>
            <a:endParaRPr lang="zh-TW" altLang="en-US"/>
          </a:p>
        </p:txBody>
      </p:sp>
      <p:sp>
        <p:nvSpPr>
          <p:cNvPr id="3" name="頁尾版面配置區 2">
            <a:extLst>
              <a:ext uri="{FF2B5EF4-FFF2-40B4-BE49-F238E27FC236}">
                <a16:creationId xmlns:a16="http://schemas.microsoft.com/office/drawing/2014/main" id="{DAB7B9FE-63CC-421A-AC2E-5B8515D7511D}"/>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689C7E52-7773-4C0F-82E3-286BD397E3B0}"/>
              </a:ext>
            </a:extLst>
          </p:cNvPr>
          <p:cNvSpPr>
            <a:spLocks noGrp="1"/>
          </p:cNvSpPr>
          <p:nvPr>
            <p:ph type="sldNum" sz="quarter" idx="12"/>
          </p:nvPr>
        </p:nvSpPr>
        <p:spPr/>
        <p:txBody>
          <a:bodyPr/>
          <a:lstStyle/>
          <a:p>
            <a:fld id="{64F233F9-9C09-45F5-B9A2-40615157C40C}" type="slidenum">
              <a:rPr lang="zh-TW" altLang="en-US" smtClean="0"/>
              <a:t>‹#›</a:t>
            </a:fld>
            <a:endParaRPr lang="zh-TW" altLang="en-US"/>
          </a:p>
        </p:txBody>
      </p:sp>
    </p:spTree>
    <p:extLst>
      <p:ext uri="{BB962C8B-B14F-4D97-AF65-F5344CB8AC3E}">
        <p14:creationId xmlns:p14="http://schemas.microsoft.com/office/powerpoint/2010/main" val="4240620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43F27A-FBD2-4E49-9BE6-491B1EFFB9B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2061B2B8-DCA7-4B38-9E04-467182B89F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7D94F7E1-F6B2-4309-BFAA-A69E81B0D8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5B25FF0E-2C56-4156-95D3-FFF79C568058}"/>
              </a:ext>
            </a:extLst>
          </p:cNvPr>
          <p:cNvSpPr>
            <a:spLocks noGrp="1"/>
          </p:cNvSpPr>
          <p:nvPr>
            <p:ph type="dt" sz="half" idx="10"/>
          </p:nvPr>
        </p:nvSpPr>
        <p:spPr/>
        <p:txBody>
          <a:bodyPr/>
          <a:lstStyle/>
          <a:p>
            <a:fld id="{904F55CE-4680-4BF3-8EF1-2112B092A884}" type="datetimeFigureOut">
              <a:rPr lang="zh-TW" altLang="en-US" smtClean="0"/>
              <a:t>2022/3/8</a:t>
            </a:fld>
            <a:endParaRPr lang="zh-TW" altLang="en-US"/>
          </a:p>
        </p:txBody>
      </p:sp>
      <p:sp>
        <p:nvSpPr>
          <p:cNvPr id="6" name="頁尾版面配置區 5">
            <a:extLst>
              <a:ext uri="{FF2B5EF4-FFF2-40B4-BE49-F238E27FC236}">
                <a16:creationId xmlns:a16="http://schemas.microsoft.com/office/drawing/2014/main" id="{B6A6F4ED-7ED0-4430-8829-68E4A51BFA2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6E239C3-3B01-482C-B7CD-34E925FB778D}"/>
              </a:ext>
            </a:extLst>
          </p:cNvPr>
          <p:cNvSpPr>
            <a:spLocks noGrp="1"/>
          </p:cNvSpPr>
          <p:nvPr>
            <p:ph type="sldNum" sz="quarter" idx="12"/>
          </p:nvPr>
        </p:nvSpPr>
        <p:spPr/>
        <p:txBody>
          <a:bodyPr/>
          <a:lstStyle/>
          <a:p>
            <a:fld id="{64F233F9-9C09-45F5-B9A2-40615157C40C}" type="slidenum">
              <a:rPr lang="zh-TW" altLang="en-US" smtClean="0"/>
              <a:t>‹#›</a:t>
            </a:fld>
            <a:endParaRPr lang="zh-TW" altLang="en-US"/>
          </a:p>
        </p:txBody>
      </p:sp>
    </p:spTree>
    <p:extLst>
      <p:ext uri="{BB962C8B-B14F-4D97-AF65-F5344CB8AC3E}">
        <p14:creationId xmlns:p14="http://schemas.microsoft.com/office/powerpoint/2010/main" val="1901650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36A304-7447-43B5-9FA4-F3C0C82FB91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9ACAE790-1E9D-4342-BA36-414FB60AA3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p>
        </p:txBody>
      </p:sp>
      <p:sp>
        <p:nvSpPr>
          <p:cNvPr id="4" name="文字版面配置區 3">
            <a:extLst>
              <a:ext uri="{FF2B5EF4-FFF2-40B4-BE49-F238E27FC236}">
                <a16:creationId xmlns:a16="http://schemas.microsoft.com/office/drawing/2014/main" id="{0EB8CFFD-7909-4BD9-A50C-9C64FEDB23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5563C08A-0307-4076-B7A6-492C40C423F8}"/>
              </a:ext>
            </a:extLst>
          </p:cNvPr>
          <p:cNvSpPr>
            <a:spLocks noGrp="1"/>
          </p:cNvSpPr>
          <p:nvPr>
            <p:ph type="dt" sz="half" idx="10"/>
          </p:nvPr>
        </p:nvSpPr>
        <p:spPr/>
        <p:txBody>
          <a:bodyPr/>
          <a:lstStyle/>
          <a:p>
            <a:fld id="{904F55CE-4680-4BF3-8EF1-2112B092A884}" type="datetimeFigureOut">
              <a:rPr lang="zh-TW" altLang="en-US" smtClean="0"/>
              <a:t>2022/3/8</a:t>
            </a:fld>
            <a:endParaRPr lang="zh-TW" altLang="en-US"/>
          </a:p>
        </p:txBody>
      </p:sp>
      <p:sp>
        <p:nvSpPr>
          <p:cNvPr id="6" name="頁尾版面配置區 5">
            <a:extLst>
              <a:ext uri="{FF2B5EF4-FFF2-40B4-BE49-F238E27FC236}">
                <a16:creationId xmlns:a16="http://schemas.microsoft.com/office/drawing/2014/main" id="{EDCFD618-613B-48EE-9A98-968BF841649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AB8117B-4BE6-41B5-BE74-2006B521A69C}"/>
              </a:ext>
            </a:extLst>
          </p:cNvPr>
          <p:cNvSpPr>
            <a:spLocks noGrp="1"/>
          </p:cNvSpPr>
          <p:nvPr>
            <p:ph type="sldNum" sz="quarter" idx="12"/>
          </p:nvPr>
        </p:nvSpPr>
        <p:spPr/>
        <p:txBody>
          <a:bodyPr/>
          <a:lstStyle/>
          <a:p>
            <a:fld id="{64F233F9-9C09-45F5-B9A2-40615157C40C}" type="slidenum">
              <a:rPr lang="zh-TW" altLang="en-US" smtClean="0"/>
              <a:t>‹#›</a:t>
            </a:fld>
            <a:endParaRPr lang="zh-TW" altLang="en-US"/>
          </a:p>
        </p:txBody>
      </p:sp>
    </p:spTree>
    <p:extLst>
      <p:ext uri="{BB962C8B-B14F-4D97-AF65-F5344CB8AC3E}">
        <p14:creationId xmlns:p14="http://schemas.microsoft.com/office/powerpoint/2010/main" val="23019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59290575-A74E-40ED-ADF9-CB661217CD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8DA37B07-D440-4EA5-B22B-751F436EB1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90A67EB-4B09-4346-8AE0-E0E3E3E820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4F55CE-4680-4BF3-8EF1-2112B092A884}" type="datetimeFigureOut">
              <a:rPr lang="zh-TW" altLang="en-US" smtClean="0"/>
              <a:t>2022/3/8</a:t>
            </a:fld>
            <a:endParaRPr lang="zh-TW" altLang="en-US"/>
          </a:p>
        </p:txBody>
      </p:sp>
      <p:sp>
        <p:nvSpPr>
          <p:cNvPr id="5" name="頁尾版面配置區 4">
            <a:extLst>
              <a:ext uri="{FF2B5EF4-FFF2-40B4-BE49-F238E27FC236}">
                <a16:creationId xmlns:a16="http://schemas.microsoft.com/office/drawing/2014/main" id="{E0C27862-9959-4E9F-B9FD-1C703859B6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9F4FAB9A-E20A-4291-8D5B-B25AEDC9BF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F233F9-9C09-45F5-B9A2-40615157C40C}" type="slidenum">
              <a:rPr lang="zh-TW" altLang="en-US" smtClean="0"/>
              <a:t>‹#›</a:t>
            </a:fld>
            <a:endParaRPr lang="zh-TW" altLang="en-US"/>
          </a:p>
        </p:txBody>
      </p:sp>
    </p:spTree>
    <p:extLst>
      <p:ext uri="{BB962C8B-B14F-4D97-AF65-F5344CB8AC3E}">
        <p14:creationId xmlns:p14="http://schemas.microsoft.com/office/powerpoint/2010/main" val="1833948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184C0150-3E95-4AA9-8DFB-80B518218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536764" y="-2762251"/>
            <a:ext cx="7155718" cy="12382502"/>
          </a:xfrm>
          <a:prstGeom prst="rect">
            <a:avLst/>
          </a:prstGeom>
          <a:ln>
            <a:noFill/>
          </a:ln>
          <a:effectLst>
            <a:softEdge rad="112500"/>
          </a:effectLst>
        </p:spPr>
      </p:pic>
      <p:sp>
        <p:nvSpPr>
          <p:cNvPr id="6" name="AutoShape 2" descr="冰雪背景PSD分层素材图片素材模板_搜图网">
            <a:extLst>
              <a:ext uri="{FF2B5EF4-FFF2-40B4-BE49-F238E27FC236}">
                <a16:creationId xmlns:a16="http://schemas.microsoft.com/office/drawing/2014/main" id="{2290221F-858E-4122-953D-65B72988D78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3" name="圖片 12" descr="一張含有 文字, 個人, 室外 的圖片&#10;&#10;自動產生的描述">
            <a:extLst>
              <a:ext uri="{FF2B5EF4-FFF2-40B4-BE49-F238E27FC236}">
                <a16:creationId xmlns:a16="http://schemas.microsoft.com/office/drawing/2014/main" id="{6134B0F7-75A7-4171-825E-402CB89DBE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2" y="316387"/>
            <a:ext cx="9077887" cy="4544617"/>
          </a:xfrm>
          <a:prstGeom prst="ellipse">
            <a:avLst/>
          </a:prstGeom>
          <a:ln>
            <a:noFill/>
          </a:ln>
          <a:effectLst>
            <a:softEdge rad="112500"/>
          </a:effectLst>
        </p:spPr>
      </p:pic>
      <p:sp>
        <p:nvSpPr>
          <p:cNvPr id="14" name="矩形 13">
            <a:extLst>
              <a:ext uri="{FF2B5EF4-FFF2-40B4-BE49-F238E27FC236}">
                <a16:creationId xmlns:a16="http://schemas.microsoft.com/office/drawing/2014/main" id="{2AD708FD-08A5-4527-A3FD-1CB012A1474B}"/>
              </a:ext>
            </a:extLst>
          </p:cNvPr>
          <p:cNvSpPr/>
          <p:nvPr/>
        </p:nvSpPr>
        <p:spPr>
          <a:xfrm>
            <a:off x="8376653" y="3174625"/>
            <a:ext cx="3884397" cy="1200329"/>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TW" altLang="en-US" sz="7200" b="1" dirty="0">
                <a:ln/>
                <a:solidFill>
                  <a:schemeClr val="accent4"/>
                </a:solidFill>
                <a:effectLst>
                  <a:outerShdw blurRad="50800" dist="38100" dir="5400000" algn="t" rotWithShape="0">
                    <a:prstClr val="black">
                      <a:alpha val="40000"/>
                    </a:prstClr>
                  </a:outerShdw>
                </a:effectLst>
                <a:latin typeface="標楷體" panose="03000509000000000000" pitchFamily="65" charset="-120"/>
                <a:ea typeface="標楷體" panose="03000509000000000000" pitchFamily="65" charset="-120"/>
              </a:rPr>
              <a:t>電影介紹</a:t>
            </a:r>
          </a:p>
        </p:txBody>
      </p:sp>
      <p:grpSp>
        <p:nvGrpSpPr>
          <p:cNvPr id="21" name="群組 20">
            <a:extLst>
              <a:ext uri="{FF2B5EF4-FFF2-40B4-BE49-F238E27FC236}">
                <a16:creationId xmlns:a16="http://schemas.microsoft.com/office/drawing/2014/main" id="{AE7D3726-09F9-41F2-80A6-1F0CC3AE4925}"/>
              </a:ext>
            </a:extLst>
          </p:cNvPr>
          <p:cNvGrpSpPr/>
          <p:nvPr/>
        </p:nvGrpSpPr>
        <p:grpSpPr>
          <a:xfrm>
            <a:off x="8267129" y="5477042"/>
            <a:ext cx="3449782" cy="1169550"/>
            <a:chOff x="8615703" y="6087755"/>
            <a:chExt cx="3449782" cy="1169550"/>
          </a:xfrm>
        </p:grpSpPr>
        <p:sp>
          <p:nvSpPr>
            <p:cNvPr id="16" name="矩形 15">
              <a:extLst>
                <a:ext uri="{FF2B5EF4-FFF2-40B4-BE49-F238E27FC236}">
                  <a16:creationId xmlns:a16="http://schemas.microsoft.com/office/drawing/2014/main" id="{F3327157-4D77-420C-AC59-B431FE5EE3F2}"/>
                </a:ext>
              </a:extLst>
            </p:cNvPr>
            <p:cNvSpPr/>
            <p:nvPr/>
          </p:nvSpPr>
          <p:spPr>
            <a:xfrm>
              <a:off x="10649713" y="6617275"/>
              <a:ext cx="1415772" cy="584775"/>
            </a:xfrm>
            <a:prstGeom prst="rect">
              <a:avLst/>
            </a:prstGeom>
            <a:noFill/>
          </p:spPr>
          <p:txBody>
            <a:bodyPr wrap="none" lIns="91440" tIns="45720" rIns="91440" bIns="45720">
              <a:spAutoFit/>
            </a:bodyPr>
            <a:lstStyle/>
            <a:p>
              <a:pPr algn="ctr"/>
              <a:r>
                <a:rPr lang="zh-TW" altLang="en-US" sz="3200" dirty="0">
                  <a:ln w="19050">
                    <a:noFill/>
                  </a:ln>
                  <a:solidFill>
                    <a:schemeClr val="bg1"/>
                  </a:solidFill>
                  <a:effectLst>
                    <a:innerShdw blurRad="63500" dist="50800" dir="13500000">
                      <a:prstClr val="black">
                        <a:alpha val="50000"/>
                      </a:prstClr>
                    </a:innerShdw>
                  </a:effectLst>
                  <a:latin typeface="標楷體" panose="03000509000000000000" pitchFamily="65" charset="-120"/>
                  <a:ea typeface="標楷體" panose="03000509000000000000" pitchFamily="65" charset="-120"/>
                </a:rPr>
                <a:t>羅婉瑜</a:t>
              </a:r>
            </a:p>
          </p:txBody>
        </p:sp>
        <p:sp>
          <p:nvSpPr>
            <p:cNvPr id="17" name="矩形 16">
              <a:extLst>
                <a:ext uri="{FF2B5EF4-FFF2-40B4-BE49-F238E27FC236}">
                  <a16:creationId xmlns:a16="http://schemas.microsoft.com/office/drawing/2014/main" id="{F449D889-4323-43F9-8D10-F6A776A54ADF}"/>
                </a:ext>
              </a:extLst>
            </p:cNvPr>
            <p:cNvSpPr/>
            <p:nvPr/>
          </p:nvSpPr>
          <p:spPr>
            <a:xfrm>
              <a:off x="8708036" y="6672530"/>
              <a:ext cx="2031325" cy="584775"/>
            </a:xfrm>
            <a:prstGeom prst="rect">
              <a:avLst/>
            </a:prstGeom>
          </p:spPr>
          <p:txBody>
            <a:bodyPr wrap="none">
              <a:spAutoFit/>
            </a:bodyPr>
            <a:lstStyle/>
            <a:p>
              <a:r>
                <a:rPr lang="en-US" altLang="zh-TW" sz="3200" dirty="0">
                  <a:ln w="19050">
                    <a:noFill/>
                  </a:ln>
                  <a:solidFill>
                    <a:schemeClr val="bg1"/>
                  </a:solidFill>
                  <a:effectLst>
                    <a:innerShdw blurRad="63500" dist="50800" dir="13500000">
                      <a:prstClr val="black">
                        <a:alpha val="50000"/>
                      </a:prstClr>
                    </a:innerShdw>
                  </a:effectLst>
                  <a:latin typeface="標楷體" panose="03000509000000000000" pitchFamily="65" charset="-120"/>
                  <a:ea typeface="標楷體" panose="03000509000000000000" pitchFamily="65" charset="-120"/>
                </a:rPr>
                <a:t>110111202</a:t>
              </a:r>
              <a:endParaRPr lang="zh-TW" altLang="en-US" sz="3200" dirty="0">
                <a:ln w="19050">
                  <a:noFill/>
                </a:ln>
                <a:solidFill>
                  <a:schemeClr val="bg1"/>
                </a:solidFill>
                <a:effectLst>
                  <a:innerShdw blurRad="63500" dist="50800" dir="13500000">
                    <a:prstClr val="black">
                      <a:alpha val="50000"/>
                    </a:prstClr>
                  </a:innerShdw>
                </a:effectLst>
                <a:latin typeface="標楷體" panose="03000509000000000000" pitchFamily="65" charset="-120"/>
                <a:ea typeface="標楷體" panose="03000509000000000000" pitchFamily="65" charset="-120"/>
              </a:endParaRPr>
            </a:p>
          </p:txBody>
        </p:sp>
        <p:sp>
          <p:nvSpPr>
            <p:cNvPr id="18" name="矩形 17">
              <a:extLst>
                <a:ext uri="{FF2B5EF4-FFF2-40B4-BE49-F238E27FC236}">
                  <a16:creationId xmlns:a16="http://schemas.microsoft.com/office/drawing/2014/main" id="{CC4EA0BD-86DB-426A-8EC8-A633BA140AB2}"/>
                </a:ext>
              </a:extLst>
            </p:cNvPr>
            <p:cNvSpPr/>
            <p:nvPr/>
          </p:nvSpPr>
          <p:spPr>
            <a:xfrm>
              <a:off x="8615703" y="6087755"/>
              <a:ext cx="1415772" cy="584775"/>
            </a:xfrm>
            <a:prstGeom prst="rect">
              <a:avLst/>
            </a:prstGeom>
          </p:spPr>
          <p:txBody>
            <a:bodyPr wrap="none">
              <a:spAutoFit/>
            </a:bodyPr>
            <a:lstStyle/>
            <a:p>
              <a:r>
                <a:rPr lang="zh-TW" altLang="en-US" sz="3200" dirty="0">
                  <a:ln w="19050">
                    <a:noFill/>
                  </a:ln>
                  <a:solidFill>
                    <a:schemeClr val="bg1"/>
                  </a:solidFill>
                  <a:effectLst>
                    <a:innerShdw blurRad="63500" dist="50800" dir="13500000">
                      <a:prstClr val="black">
                        <a:alpha val="50000"/>
                      </a:prstClr>
                    </a:innerShdw>
                  </a:effectLst>
                  <a:latin typeface="標楷體" panose="03000509000000000000" pitchFamily="65" charset="-120"/>
                  <a:ea typeface="標楷體" panose="03000509000000000000" pitchFamily="65" charset="-120"/>
                </a:rPr>
                <a:t>資管</a:t>
              </a:r>
              <a:r>
                <a:rPr lang="en-US" altLang="zh-TW" sz="3200" dirty="0">
                  <a:ln w="19050">
                    <a:noFill/>
                  </a:ln>
                  <a:solidFill>
                    <a:schemeClr val="bg1"/>
                  </a:solidFill>
                  <a:effectLst>
                    <a:innerShdw blurRad="63500" dist="50800" dir="13500000">
                      <a:prstClr val="black">
                        <a:alpha val="50000"/>
                      </a:prstClr>
                    </a:innerShdw>
                  </a:effectLst>
                  <a:latin typeface="標楷體" panose="03000509000000000000" pitchFamily="65" charset="-120"/>
                  <a:ea typeface="標楷體" panose="03000509000000000000" pitchFamily="65" charset="-120"/>
                </a:rPr>
                <a:t>1B</a:t>
              </a:r>
              <a:endParaRPr lang="zh-TW" altLang="en-US" sz="3200" dirty="0">
                <a:ln w="19050">
                  <a:noFill/>
                </a:ln>
                <a:solidFill>
                  <a:schemeClr val="bg1"/>
                </a:solidFill>
                <a:effectLst>
                  <a:innerShdw blurRad="63500" dist="50800" dir="13500000">
                    <a:prstClr val="black">
                      <a:alpha val="50000"/>
                    </a:prstClr>
                  </a:innerShdw>
                </a:effectLst>
                <a:latin typeface="標楷體" panose="03000509000000000000" pitchFamily="65" charset="-120"/>
                <a:ea typeface="標楷體" panose="03000509000000000000" pitchFamily="65" charset="-120"/>
              </a:endParaRPr>
            </a:p>
          </p:txBody>
        </p:sp>
      </p:grpSp>
      <p:sp>
        <p:nvSpPr>
          <p:cNvPr id="44" name="矩形 43">
            <a:extLst>
              <a:ext uri="{FF2B5EF4-FFF2-40B4-BE49-F238E27FC236}">
                <a16:creationId xmlns:a16="http://schemas.microsoft.com/office/drawing/2014/main" id="{6DB70C6E-686F-44C9-834A-6E66FC4BE49C}"/>
              </a:ext>
            </a:extLst>
          </p:cNvPr>
          <p:cNvSpPr/>
          <p:nvPr/>
        </p:nvSpPr>
        <p:spPr>
          <a:xfrm>
            <a:off x="5796444" y="4855165"/>
            <a:ext cx="6958694" cy="523220"/>
          </a:xfrm>
          <a:prstGeom prst="rect">
            <a:avLst/>
          </a:prstGeom>
          <a:noFill/>
        </p:spPr>
        <p:txBody>
          <a:bodyPr wrap="square" lIns="91440" tIns="45720" rIns="91440" bIns="45720">
            <a:spAutoFit/>
          </a:bodyPr>
          <a:lstStyle/>
          <a:p>
            <a:pPr algn="ctr"/>
            <a:r>
              <a:rPr lang="zh-TW" altLang="en-US" sz="2800" b="0" cap="none" spc="0" dirty="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原著</a:t>
            </a:r>
            <a:r>
              <a:rPr lang="en-US" altLang="zh-TW" sz="2800" b="0" cap="none" spc="0" dirty="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a:t>
            </a:r>
            <a:r>
              <a:rPr lang="en-US" altLang="zh-TW" sz="2800" dirty="0">
                <a:ln w="0"/>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E·T·A·</a:t>
            </a:r>
            <a:r>
              <a:rPr lang="zh-TW" altLang="en-US" sz="2800" dirty="0">
                <a:ln w="0"/>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霍夫曼、</a:t>
            </a:r>
            <a:r>
              <a:rPr lang="zh-TW" altLang="en-US" sz="2800" dirty="0">
                <a:latin typeface="微軟正黑體" panose="020B0604030504040204" pitchFamily="34" charset="-120"/>
                <a:ea typeface="微軟正黑體" panose="020B0604030504040204" pitchFamily="34" charset="-120"/>
              </a:rPr>
              <a:t>莫里斯．珀蒂帕</a:t>
            </a:r>
            <a:endParaRPr lang="zh-TW" altLang="en-US" sz="2800" b="0" u="sng" cap="none" spc="0" dirty="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61511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630CAC7D-0DCB-4520-9724-C8E1A241FB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518141" y="-2762251"/>
            <a:ext cx="7155718" cy="12382502"/>
          </a:xfrm>
          <a:prstGeom prst="rect">
            <a:avLst/>
          </a:prstGeom>
          <a:ln>
            <a:noFill/>
          </a:ln>
          <a:effectLst>
            <a:softEdge rad="112500"/>
          </a:effectLst>
        </p:spPr>
      </p:pic>
      <p:sp>
        <p:nvSpPr>
          <p:cNvPr id="6" name="矩形 5">
            <a:extLst>
              <a:ext uri="{FF2B5EF4-FFF2-40B4-BE49-F238E27FC236}">
                <a16:creationId xmlns:a16="http://schemas.microsoft.com/office/drawing/2014/main" id="{8AC7DBB4-306C-4F8A-8056-AB943D3EDB17}"/>
              </a:ext>
            </a:extLst>
          </p:cNvPr>
          <p:cNvSpPr/>
          <p:nvPr/>
        </p:nvSpPr>
        <p:spPr>
          <a:xfrm>
            <a:off x="152194" y="80683"/>
            <a:ext cx="3252815" cy="923330"/>
          </a:xfrm>
          <a:prstGeom prst="rect">
            <a:avLst/>
          </a:prstGeom>
          <a:noFill/>
        </p:spPr>
        <p:txBody>
          <a:bodyPr wrap="none" lIns="91440" tIns="45720" rIns="91440" bIns="45720">
            <a:spAutoFit/>
            <a:scene3d>
              <a:camera prst="perspectiveLeft"/>
              <a:lightRig rig="threePt" dir="t"/>
            </a:scene3d>
            <a:sp3d extrusionH="57150">
              <a:bevelT w="38100" h="38100" prst="convex"/>
            </a:sp3d>
          </a:bodyPr>
          <a:lstStyle/>
          <a:p>
            <a:pPr algn="ctr"/>
            <a:r>
              <a:rPr lang="zh-TW" altLang="en-US" sz="5400" dirty="0">
                <a:ln w="0"/>
                <a:solidFill>
                  <a:schemeClr val="bg1"/>
                </a:solidFill>
                <a:effectLst>
                  <a:innerShdw blurRad="63500" dist="50800" dir="16200000">
                    <a:prstClr val="black">
                      <a:alpha val="50000"/>
                    </a:prstClr>
                  </a:innerShdw>
                </a:effectLst>
                <a:latin typeface="微軟正黑體" panose="020B0604030504040204" pitchFamily="34" charset="-120"/>
                <a:ea typeface="微軟正黑體" panose="020B0604030504040204" pitchFamily="34" charset="-120"/>
              </a:rPr>
              <a:t>電影介紹</a:t>
            </a:r>
            <a:r>
              <a:rPr lang="en-US" altLang="zh-TW" sz="5400" dirty="0">
                <a:ln w="0"/>
                <a:solidFill>
                  <a:schemeClr val="bg1"/>
                </a:solidFill>
                <a:effectLst>
                  <a:innerShdw blurRad="63500" dist="50800" dir="16200000">
                    <a:prstClr val="black">
                      <a:alpha val="50000"/>
                    </a:prstClr>
                  </a:innerShdw>
                </a:effectLst>
                <a:latin typeface="微軟正黑體" panose="020B0604030504040204" pitchFamily="34" charset="-120"/>
                <a:ea typeface="微軟正黑體" panose="020B0604030504040204" pitchFamily="34" charset="-120"/>
              </a:rPr>
              <a:t>-</a:t>
            </a:r>
            <a:endParaRPr lang="zh-TW" altLang="en-US" sz="5400" dirty="0">
              <a:ln w="0"/>
              <a:solidFill>
                <a:schemeClr val="bg1"/>
              </a:solidFill>
              <a:effectLst>
                <a:innerShdw blurRad="63500" dist="50800" dir="16200000">
                  <a:prstClr val="black">
                    <a:alpha val="50000"/>
                  </a:prstClr>
                </a:innerShdw>
              </a:effectLst>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17E8E4C3-7053-44A9-8BCD-3C80EC7556CF}"/>
              </a:ext>
            </a:extLst>
          </p:cNvPr>
          <p:cNvSpPr/>
          <p:nvPr/>
        </p:nvSpPr>
        <p:spPr>
          <a:xfrm>
            <a:off x="449627" y="1233556"/>
            <a:ext cx="7509385" cy="4410310"/>
          </a:xfrm>
          <a:prstGeom prst="rect">
            <a:avLst/>
          </a:prstGeom>
          <a:noFill/>
        </p:spPr>
        <p:txBody>
          <a:bodyPr wrap="square" lIns="91440" tIns="45720" rIns="91440" bIns="45720">
            <a:spAutoFit/>
          </a:bodyPr>
          <a:lstStyle/>
          <a:p>
            <a:pPr algn="dist">
              <a:lnSpc>
                <a:spcPct val="200000"/>
              </a:lnSpc>
            </a:pPr>
            <a:r>
              <a:rPr lang="zh-TW" altLang="en-US" dirty="0">
                <a:latin typeface="微軟正黑體" panose="020B0604030504040204" pitchFamily="34" charset="-120"/>
                <a:ea typeface="微軟正黑體" panose="020B0604030504040204" pitchFamily="34" charset="-120"/>
              </a:rPr>
              <a:t>      </a:t>
            </a:r>
            <a:r>
              <a:rPr lang="zh-TW" altLang="en-US" sz="2400" dirty="0">
                <a:ln w="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是一部於</a:t>
            </a:r>
            <a:r>
              <a:rPr lang="en-US" altLang="zh-TW" sz="2400" dirty="0">
                <a:ln w="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2018</a:t>
            </a:r>
            <a:r>
              <a:rPr lang="zh-TW" altLang="en-US" sz="2400" dirty="0">
                <a:ln w="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年上映的美國奇幻冒險片，</a:t>
            </a:r>
            <a:endParaRPr lang="en-US" altLang="zh-TW" sz="2400" dirty="0">
              <a:ln w="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algn="dist">
              <a:lnSpc>
                <a:spcPct val="200000"/>
              </a:lnSpc>
            </a:pPr>
            <a:r>
              <a:rPr lang="zh-TW" altLang="en-US" sz="2400" dirty="0">
                <a:ln w="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由</a:t>
            </a:r>
            <a:r>
              <a:rPr lang="zh-TW" altLang="en-US" sz="2400" dirty="0">
                <a:ln w="0"/>
                <a:solidFill>
                  <a:schemeClr val="accent2"/>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萊思</a:t>
            </a:r>
            <a:r>
              <a:rPr lang="en-US" altLang="zh-TW" sz="2400" dirty="0">
                <a:ln w="0"/>
                <a:solidFill>
                  <a:schemeClr val="accent2"/>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r>
              <a:rPr lang="zh-TW" altLang="en-US" sz="2400" dirty="0">
                <a:ln w="0"/>
                <a:solidFill>
                  <a:schemeClr val="accent2"/>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霍斯壯</a:t>
            </a:r>
            <a:r>
              <a:rPr lang="zh-TW" altLang="en-US" sz="2400" dirty="0">
                <a:ln w="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和</a:t>
            </a:r>
            <a:r>
              <a:rPr lang="zh-TW" altLang="en-US" sz="2400" dirty="0">
                <a:ln w="0"/>
                <a:solidFill>
                  <a:schemeClr val="accent2"/>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喬</a:t>
            </a:r>
            <a:r>
              <a:rPr lang="en-US" altLang="zh-TW" sz="2400" dirty="0">
                <a:ln w="0"/>
                <a:solidFill>
                  <a:schemeClr val="accent2"/>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r>
              <a:rPr lang="zh-TW" altLang="en-US" sz="2400" dirty="0">
                <a:ln w="0"/>
                <a:solidFill>
                  <a:schemeClr val="accent2"/>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約翰斯頓</a:t>
            </a:r>
            <a:r>
              <a:rPr lang="zh-TW" altLang="en-US" sz="2400" dirty="0">
                <a:ln w="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執導</a:t>
            </a:r>
            <a:r>
              <a:rPr lang="zh-TW" altLang="en-US" sz="2400" dirty="0">
                <a:ln w="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r>
              <a:rPr lang="zh-TW" altLang="en-US" sz="2400" dirty="0">
                <a:ln w="0"/>
                <a:solidFill>
                  <a:schemeClr val="accent2"/>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阿什利</a:t>
            </a:r>
            <a:r>
              <a:rPr lang="en-US" altLang="zh-TW" sz="2400" dirty="0">
                <a:ln w="0"/>
                <a:solidFill>
                  <a:schemeClr val="accent2"/>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r>
              <a:rPr lang="zh-TW" altLang="en-US" sz="2400" dirty="0">
                <a:ln w="0"/>
                <a:solidFill>
                  <a:schemeClr val="accent2"/>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鮑威爾</a:t>
            </a:r>
            <a:r>
              <a:rPr lang="zh-TW" altLang="en-US" sz="2400" dirty="0">
                <a:ln w="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編劇。電影改編自</a:t>
            </a:r>
            <a:r>
              <a:rPr lang="en-US" altLang="zh-TW" sz="2400" dirty="0">
                <a:ln w="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E·T·A·</a:t>
            </a:r>
            <a:r>
              <a:rPr lang="zh-TW" altLang="en-US" sz="2400" dirty="0">
                <a:ln w="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霍夫曼</a:t>
            </a:r>
            <a:r>
              <a:rPr lang="zh-TW" altLang="en-US" sz="2400" dirty="0">
                <a:ln w="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的著作</a:t>
            </a:r>
            <a:r>
              <a:rPr lang="en-US" altLang="zh-TW" sz="2400" dirty="0">
                <a:ln w="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r>
              <a:rPr lang="zh-TW" altLang="en-US" sz="2400" dirty="0">
                <a:ln w="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胡桃鉗與老鼠</a:t>
            </a:r>
            <a:endParaRPr lang="en-US" altLang="zh-TW" sz="2400" dirty="0">
              <a:ln w="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algn="dist">
              <a:lnSpc>
                <a:spcPct val="200000"/>
              </a:lnSpc>
            </a:pPr>
            <a:r>
              <a:rPr lang="zh-TW" altLang="en-US" sz="2400" dirty="0">
                <a:ln w="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王和</a:t>
            </a:r>
            <a:r>
              <a:rPr lang="zh-TW" altLang="en-US" sz="2400" dirty="0">
                <a:ln w="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莫里斯</a:t>
            </a:r>
            <a:r>
              <a:rPr lang="en-US" altLang="zh-TW" sz="2400" dirty="0">
                <a:ln w="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r>
              <a:rPr lang="zh-TW" altLang="en-US" sz="2400" dirty="0">
                <a:ln w="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珀蒂帕</a:t>
            </a:r>
            <a:r>
              <a:rPr lang="zh-TW" altLang="en-US" sz="2400" dirty="0">
                <a:ln w="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的</a:t>
            </a:r>
            <a:r>
              <a:rPr lang="en-US" altLang="zh-TW" sz="2400" dirty="0">
                <a:ln w="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r>
              <a:rPr lang="zh-TW" altLang="en-US" sz="2400" dirty="0">
                <a:ln w="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尼奧</a:t>
            </a:r>
            <a:r>
              <a:rPr lang="en-US" altLang="zh-TW" sz="2400" dirty="0">
                <a:ln w="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r>
              <a:rPr lang="zh-TW" altLang="en-US" sz="2400" dirty="0">
                <a:ln w="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德伯茲、馬修</a:t>
            </a:r>
            <a:r>
              <a:rPr lang="en-US" altLang="zh-TW" sz="2400" dirty="0">
                <a:ln w="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r>
              <a:rPr lang="zh-TW" altLang="en-US" sz="2400" dirty="0">
                <a:ln w="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麥費狄恩</a:t>
            </a:r>
            <a:endParaRPr lang="en-US" altLang="zh-TW" sz="2400" dirty="0">
              <a:ln w="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algn="dist">
              <a:lnSpc>
                <a:spcPct val="200000"/>
              </a:lnSpc>
            </a:pPr>
            <a:r>
              <a:rPr lang="zh-TW" altLang="en-US" sz="2400" dirty="0">
                <a:ln w="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、理查</a:t>
            </a:r>
            <a:r>
              <a:rPr lang="en-US" altLang="zh-TW" sz="2400" dirty="0">
                <a:ln w="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·E·</a:t>
            </a:r>
            <a:r>
              <a:rPr lang="zh-TW" altLang="en-US" sz="2400" dirty="0">
                <a:ln w="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格蘭特、米斯蒂</a:t>
            </a:r>
            <a:r>
              <a:rPr lang="en-US" altLang="zh-TW" sz="2400" dirty="0">
                <a:ln w="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r>
              <a:rPr lang="zh-TW" altLang="en-US" sz="2400" dirty="0">
                <a:ln w="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科普蘭、海倫</a:t>
            </a:r>
            <a:r>
              <a:rPr lang="en-US" altLang="zh-TW" sz="2400" dirty="0">
                <a:ln w="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r>
              <a:rPr lang="zh-TW" altLang="en-US" sz="2400" dirty="0">
                <a:ln w="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米蘭和</a:t>
            </a:r>
            <a:endParaRPr lang="en-US" altLang="zh-TW" sz="2400" dirty="0">
              <a:ln w="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a:lnSpc>
                <a:spcPct val="200000"/>
              </a:lnSpc>
            </a:pPr>
            <a:r>
              <a:rPr lang="zh-TW" altLang="en-US" sz="2400" dirty="0">
                <a:ln w="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摩根</a:t>
            </a:r>
            <a:r>
              <a:rPr lang="en-US" altLang="zh-TW" sz="2400" dirty="0">
                <a:ln w="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r>
              <a:rPr lang="zh-TW" altLang="en-US" sz="2400" dirty="0">
                <a:ln w="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費里曼主演。</a:t>
            </a:r>
            <a:endParaRPr lang="zh-TW" altLang="en-US" sz="2400" b="0" cap="none" spc="0" dirty="0">
              <a:ln w="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152367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A3F909B3-452F-4D9F-BF6B-EFC153E0FA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518141" y="-2762251"/>
            <a:ext cx="7155718" cy="12382502"/>
          </a:xfrm>
          <a:prstGeom prst="rect">
            <a:avLst/>
          </a:prstGeom>
          <a:ln>
            <a:noFill/>
          </a:ln>
          <a:effectLst>
            <a:softEdge rad="112500"/>
          </a:effectLst>
        </p:spPr>
      </p:pic>
      <p:sp>
        <p:nvSpPr>
          <p:cNvPr id="5" name="矩形 4">
            <a:extLst>
              <a:ext uri="{FF2B5EF4-FFF2-40B4-BE49-F238E27FC236}">
                <a16:creationId xmlns:a16="http://schemas.microsoft.com/office/drawing/2014/main" id="{0FBEAEB0-0C0E-46DA-9C02-2C418E604204}"/>
              </a:ext>
            </a:extLst>
          </p:cNvPr>
          <p:cNvSpPr/>
          <p:nvPr/>
        </p:nvSpPr>
        <p:spPr>
          <a:xfrm>
            <a:off x="279918" y="118579"/>
            <a:ext cx="3256020" cy="923330"/>
          </a:xfrm>
          <a:prstGeom prst="rect">
            <a:avLst/>
          </a:prstGeom>
        </p:spPr>
        <p:txBody>
          <a:bodyPr wrap="none">
            <a:spAutoFit/>
            <a:scene3d>
              <a:camera prst="obliqueTopRight"/>
              <a:lightRig rig="threePt" dir="t"/>
            </a:scene3d>
            <a:sp3d extrusionH="57150">
              <a:bevelT w="38100" h="38100" prst="convex"/>
            </a:sp3d>
          </a:bodyPr>
          <a:lstStyle/>
          <a:p>
            <a:r>
              <a:rPr lang="zh-TW" altLang="en-US" sz="5400" dirty="0">
                <a:solidFill>
                  <a:schemeClr val="bg1"/>
                </a:solidFill>
                <a:latin typeface="微軟正黑體" panose="020B0604030504040204" pitchFamily="34" charset="-120"/>
                <a:ea typeface="微軟正黑體" panose="020B0604030504040204" pitchFamily="34" charset="-120"/>
              </a:rPr>
              <a:t>劇情概要</a:t>
            </a:r>
            <a:r>
              <a:rPr lang="en-US" altLang="zh-TW" sz="5400" dirty="0">
                <a:solidFill>
                  <a:schemeClr val="bg1"/>
                </a:solidFill>
                <a:latin typeface="微軟正黑體" panose="020B0604030504040204" pitchFamily="34" charset="-120"/>
                <a:ea typeface="微軟正黑體" panose="020B0604030504040204" pitchFamily="34" charset="-120"/>
              </a:rPr>
              <a:t>-</a:t>
            </a:r>
            <a:endParaRPr lang="zh-TW" altLang="en-US" sz="5400" dirty="0">
              <a:solidFill>
                <a:schemeClr val="bg1"/>
              </a:solidFill>
            </a:endParaRPr>
          </a:p>
        </p:txBody>
      </p:sp>
      <p:sp>
        <p:nvSpPr>
          <p:cNvPr id="6" name="矩形 5">
            <a:extLst>
              <a:ext uri="{FF2B5EF4-FFF2-40B4-BE49-F238E27FC236}">
                <a16:creationId xmlns:a16="http://schemas.microsoft.com/office/drawing/2014/main" id="{552C7AC4-981C-4B52-916E-74C506BAEE4E}"/>
              </a:ext>
            </a:extLst>
          </p:cNvPr>
          <p:cNvSpPr/>
          <p:nvPr/>
        </p:nvSpPr>
        <p:spPr>
          <a:xfrm>
            <a:off x="279918" y="1351507"/>
            <a:ext cx="8178896" cy="4154984"/>
          </a:xfrm>
          <a:prstGeom prst="rect">
            <a:avLst/>
          </a:prstGeom>
          <a:noFill/>
        </p:spPr>
        <p:txBody>
          <a:bodyPr wrap="square" lIns="91440" tIns="45720" rIns="91440" bIns="45720">
            <a:spAutoFit/>
          </a:bodyPr>
          <a:lstStyle/>
          <a:p>
            <a:pPr algn="dist"/>
            <a:r>
              <a:rPr lang="zh-TW" altLang="en-US" b="1" dirty="0"/>
              <a:t>       </a:t>
            </a:r>
            <a:r>
              <a:rPr lang="zh-TW" altLang="en-US" sz="2400"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剛失去母親的少女克拉拉，心急的想找到母親遺留</a:t>
            </a:r>
            <a:endParaRPr lang="en-US" altLang="zh-TW" sz="2400"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algn="dist"/>
            <a:r>
              <a:rPr lang="zh-TW" altLang="en-US" sz="2400"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下來的神秘鑰匙，來母親在過世後，留下一個鎖上了</a:t>
            </a:r>
            <a:endParaRPr lang="en-US" altLang="zh-TW" sz="2400"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algn="dist"/>
            <a:r>
              <a:rPr lang="zh-TW" altLang="en-US" sz="2400"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的音樂盒，克拉拉想知道母親的遺物裡究竟有什麼秘密</a:t>
            </a:r>
            <a:endParaRPr lang="en-US" altLang="zh-TW" sz="2400"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algn="dist"/>
            <a:r>
              <a:rPr lang="zh-TW" altLang="en-US" sz="2400"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。耶誕夜當晚，當眾人在舞會上歡慶佳節、飲酒作樂</a:t>
            </a:r>
            <a:endParaRPr lang="en-US" altLang="zh-TW" sz="2400"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algn="dist"/>
            <a:r>
              <a:rPr lang="zh-TW" altLang="en-US" sz="2400"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，克拉拉循著神秘的線索，進入一個奇幻的國度</a:t>
            </a:r>
            <a:endParaRPr lang="en-US" altLang="zh-TW" sz="2400"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algn="dist"/>
            <a:r>
              <a:rPr lang="zh-TW" altLang="en-US" sz="2400"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，國度中竟有四個王國，她踏上驚喜的冒險之旅，經過了雪片之地、花卉之地、甜糖之地，發現這個不可思議的世界，</a:t>
            </a:r>
            <a:endParaRPr lang="en-US" altLang="zh-TW" sz="2400"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algn="dist"/>
            <a:r>
              <a:rPr lang="zh-TW" altLang="en-US" sz="2400"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竟然是母親一手打造的！壞消息是，第四個王國，</a:t>
            </a:r>
            <a:endParaRPr lang="en-US" altLang="zh-TW" sz="2400"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algn="dist"/>
            <a:r>
              <a:rPr lang="zh-TW" altLang="en-US" sz="2400"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被邪惡的黃薑之母佔領。為了找回神祕鑰匙，讓國度</a:t>
            </a:r>
            <a:endParaRPr lang="en-US" altLang="zh-TW" sz="2400"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algn="dist"/>
            <a:r>
              <a:rPr lang="zh-TW" altLang="en-US" sz="2400"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恢復平靜，年輕的克拉拉該如何團結王國中的人民，</a:t>
            </a:r>
            <a:endParaRPr lang="en-US" altLang="zh-TW" sz="2400"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r>
              <a:rPr lang="zh-TW" altLang="en-US" sz="2400"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一起對抗龐大的邪惡勢力？</a:t>
            </a:r>
            <a:endParaRPr lang="zh-TW" altLang="en-US" sz="2400" cap="none" spc="0" dirty="0">
              <a:ln w="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204152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5E34C1D4-EFE8-4117-8A9B-61B10D9750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422890" y="-2762251"/>
            <a:ext cx="7155718" cy="12382502"/>
          </a:xfrm>
          <a:prstGeom prst="rect">
            <a:avLst/>
          </a:prstGeom>
          <a:ln>
            <a:noFill/>
          </a:ln>
          <a:effectLst>
            <a:softEdge rad="112500"/>
          </a:effectLst>
        </p:spPr>
      </p:pic>
      <p:sp>
        <p:nvSpPr>
          <p:cNvPr id="6" name="矩形 5">
            <a:extLst>
              <a:ext uri="{FF2B5EF4-FFF2-40B4-BE49-F238E27FC236}">
                <a16:creationId xmlns:a16="http://schemas.microsoft.com/office/drawing/2014/main" id="{23709B38-AD60-4778-851D-3A368BA972E3}"/>
              </a:ext>
            </a:extLst>
          </p:cNvPr>
          <p:cNvSpPr/>
          <p:nvPr/>
        </p:nvSpPr>
        <p:spPr>
          <a:xfrm>
            <a:off x="182224" y="220642"/>
            <a:ext cx="1867819" cy="923330"/>
          </a:xfrm>
          <a:prstGeom prst="rect">
            <a:avLst/>
          </a:prstGeom>
          <a:noFill/>
        </p:spPr>
        <p:txBody>
          <a:bodyPr wrap="none" lIns="91440" tIns="45720" rIns="91440" bIns="45720">
            <a:spAutoFit/>
            <a:scene3d>
              <a:camera prst="perspectiveLeft"/>
              <a:lightRig rig="threePt" dir="t"/>
            </a:scene3d>
            <a:sp3d extrusionH="57150">
              <a:bevelT w="38100" h="38100" prst="convex"/>
            </a:sp3d>
          </a:bodyPr>
          <a:lstStyle/>
          <a:p>
            <a:pPr algn="ctr"/>
            <a:r>
              <a:rPr lang="zh-TW" altLang="en-US" sz="5400" dirty="0">
                <a:ln w="0"/>
                <a:solidFill>
                  <a:schemeClr val="bg1"/>
                </a:solidFill>
                <a:effectLst>
                  <a:innerShdw blurRad="63500" dist="50800" dir="16200000">
                    <a:prstClr val="black">
                      <a:alpha val="50000"/>
                    </a:prstClr>
                  </a:innerShdw>
                </a:effectLst>
                <a:latin typeface="微軟正黑體" panose="020B0604030504040204" pitchFamily="34" charset="-120"/>
                <a:ea typeface="微軟正黑體" panose="020B0604030504040204" pitchFamily="34" charset="-120"/>
              </a:rPr>
              <a:t>心得</a:t>
            </a:r>
            <a:r>
              <a:rPr lang="en-US" altLang="zh-TW" sz="5400" dirty="0">
                <a:ln w="0"/>
                <a:solidFill>
                  <a:schemeClr val="bg1"/>
                </a:solidFill>
                <a:effectLst>
                  <a:innerShdw blurRad="63500" dist="50800" dir="16200000">
                    <a:prstClr val="black">
                      <a:alpha val="50000"/>
                    </a:prstClr>
                  </a:innerShdw>
                </a:effectLst>
                <a:latin typeface="微軟正黑體" panose="020B0604030504040204" pitchFamily="34" charset="-120"/>
                <a:ea typeface="微軟正黑體" panose="020B0604030504040204" pitchFamily="34" charset="-120"/>
              </a:rPr>
              <a:t>-</a:t>
            </a:r>
            <a:endParaRPr lang="zh-TW" altLang="en-US" sz="5400" dirty="0">
              <a:ln w="0"/>
              <a:solidFill>
                <a:schemeClr val="bg1"/>
              </a:solidFill>
              <a:effectLst>
                <a:innerShdw blurRad="63500" dist="50800" dir="16200000">
                  <a:prstClr val="black">
                    <a:alpha val="50000"/>
                  </a:prstClr>
                </a:innerShdw>
              </a:effectLst>
              <a:latin typeface="微軟正黑體" panose="020B0604030504040204" pitchFamily="34" charset="-120"/>
              <a:ea typeface="微軟正黑體" panose="020B0604030504040204" pitchFamily="34" charset="-120"/>
            </a:endParaRPr>
          </a:p>
        </p:txBody>
      </p:sp>
      <p:sp>
        <p:nvSpPr>
          <p:cNvPr id="9" name="矩形 8">
            <a:extLst>
              <a:ext uri="{FF2B5EF4-FFF2-40B4-BE49-F238E27FC236}">
                <a16:creationId xmlns:a16="http://schemas.microsoft.com/office/drawing/2014/main" id="{B07EDB10-5FD0-4D42-B710-E75E22239FBE}"/>
              </a:ext>
            </a:extLst>
          </p:cNvPr>
          <p:cNvSpPr/>
          <p:nvPr/>
        </p:nvSpPr>
        <p:spPr>
          <a:xfrm>
            <a:off x="353166" y="1274354"/>
            <a:ext cx="7089355" cy="4656531"/>
          </a:xfrm>
          <a:prstGeom prst="rect">
            <a:avLst/>
          </a:prstGeom>
          <a:noFill/>
        </p:spPr>
        <p:txBody>
          <a:bodyPr wrap="square" lIns="91440" tIns="45720" rIns="91440" bIns="45720">
            <a:spAutoFit/>
          </a:bodyPr>
          <a:lstStyle/>
          <a:p>
            <a:pPr algn="dist">
              <a:lnSpc>
                <a:spcPct val="200000"/>
              </a:lnSpc>
            </a:pPr>
            <a:r>
              <a:rPr lang="en-US" altLang="zh-TW" sz="3200" b="0" cap="none" spc="0" dirty="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	</a:t>
            </a:r>
            <a:r>
              <a:rPr lang="zh-TW" altLang="en-US" sz="2400" b="0" cap="none" spc="0" dirty="0">
                <a:ln w="0"/>
                <a:solidFill>
                  <a:schemeClr val="bg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我本身很喜歡看奇幻類的電影，在電影中</a:t>
            </a:r>
            <a:endParaRPr lang="en-US" altLang="zh-TW" sz="2400" b="0" cap="none" spc="0" dirty="0">
              <a:ln w="0"/>
              <a:solidFill>
                <a:schemeClr val="bg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endParaRPr>
          </a:p>
          <a:p>
            <a:pPr algn="dist">
              <a:lnSpc>
                <a:spcPct val="200000"/>
              </a:lnSpc>
            </a:pPr>
            <a:r>
              <a:rPr lang="zh-TW" altLang="en-US" sz="2400" b="0" cap="none" spc="0" dirty="0">
                <a:ln w="0"/>
                <a:solidFill>
                  <a:schemeClr val="bg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我最愛的就是胡桃鉗跟克拉拉系列的故事覺得很</a:t>
            </a:r>
            <a:endParaRPr lang="en-US" altLang="zh-TW" sz="2400" b="0" cap="none" spc="0" dirty="0">
              <a:ln w="0"/>
              <a:solidFill>
                <a:schemeClr val="bg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endParaRPr>
          </a:p>
          <a:p>
            <a:pPr algn="dist">
              <a:lnSpc>
                <a:spcPct val="200000"/>
              </a:lnSpc>
            </a:pPr>
            <a:r>
              <a:rPr lang="zh-TW" altLang="en-US" sz="2400" b="0" cap="none" spc="0" dirty="0">
                <a:ln w="0"/>
                <a:solidFill>
                  <a:schemeClr val="bg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有趣但改編過後的故事就跟胡桃鉗士兵對抗惡勢力鼠王不一樣了，</a:t>
            </a:r>
            <a:r>
              <a:rPr lang="zh-TW" altLang="en-US" sz="2400" dirty="0">
                <a:ln w="0"/>
                <a:solidFill>
                  <a:schemeClr val="bg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改編後把重點放在克拉拉而胡桃鉗士兵跟鼠王的戲份少很多雖然也很好看但還是喜歡</a:t>
            </a:r>
            <a:endParaRPr lang="en-US" altLang="zh-TW" sz="2400" dirty="0">
              <a:ln w="0"/>
              <a:solidFill>
                <a:schemeClr val="bg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endParaRPr>
          </a:p>
          <a:p>
            <a:pPr>
              <a:lnSpc>
                <a:spcPct val="200000"/>
              </a:lnSpc>
            </a:pPr>
            <a:r>
              <a:rPr lang="zh-TW" altLang="en-US" sz="2400" dirty="0">
                <a:ln w="0"/>
                <a:solidFill>
                  <a:schemeClr val="bg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原本的。</a:t>
            </a:r>
            <a:endParaRPr lang="zh-TW" altLang="en-US" sz="2400" b="0" cap="none" spc="0" dirty="0">
              <a:ln w="0"/>
              <a:solidFill>
                <a:schemeClr val="bg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014080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65731391-767A-4808-9681-88863BFF4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518141" y="-2762251"/>
            <a:ext cx="7155718" cy="12382502"/>
          </a:xfrm>
          <a:prstGeom prst="rect">
            <a:avLst/>
          </a:prstGeom>
          <a:ln>
            <a:noFill/>
          </a:ln>
          <a:effectLst>
            <a:softEdge rad="112500"/>
          </a:effectLst>
        </p:spPr>
      </p:pic>
      <p:sp>
        <p:nvSpPr>
          <p:cNvPr id="10" name="矩形 9">
            <a:extLst>
              <a:ext uri="{FF2B5EF4-FFF2-40B4-BE49-F238E27FC236}">
                <a16:creationId xmlns:a16="http://schemas.microsoft.com/office/drawing/2014/main" id="{EF70C79E-BE3D-4ED9-BEFC-568EF29E6579}"/>
              </a:ext>
            </a:extLst>
          </p:cNvPr>
          <p:cNvSpPr/>
          <p:nvPr/>
        </p:nvSpPr>
        <p:spPr>
          <a:xfrm>
            <a:off x="311532" y="278515"/>
            <a:ext cx="3252814" cy="923330"/>
          </a:xfrm>
          <a:prstGeom prst="rect">
            <a:avLst/>
          </a:prstGeom>
          <a:noFill/>
        </p:spPr>
        <p:txBody>
          <a:bodyPr wrap="none" lIns="91440" tIns="45720" rIns="91440" bIns="45720">
            <a:spAutoFit/>
            <a:scene3d>
              <a:camera prst="perspectiveLeft"/>
              <a:lightRig rig="threePt" dir="t"/>
            </a:scene3d>
            <a:sp3d extrusionH="57150">
              <a:bevelT w="38100" h="38100" prst="convex"/>
            </a:sp3d>
          </a:bodyPr>
          <a:lstStyle/>
          <a:p>
            <a:pPr algn="ctr"/>
            <a:r>
              <a:rPr lang="zh-TW" altLang="en-US" sz="5400" dirty="0">
                <a:ln w="0"/>
                <a:solidFill>
                  <a:schemeClr val="bg1"/>
                </a:solidFill>
                <a:effectLst>
                  <a:innerShdw blurRad="63500" dist="50800" dir="16200000">
                    <a:prstClr val="black">
                      <a:alpha val="50000"/>
                    </a:prstClr>
                  </a:innerShdw>
                </a:effectLst>
                <a:latin typeface="微軟正黑體" panose="020B0604030504040204" pitchFamily="34" charset="-120"/>
                <a:ea typeface="微軟正黑體" panose="020B0604030504040204" pitchFamily="34" charset="-120"/>
              </a:rPr>
              <a:t>參考資料</a:t>
            </a:r>
            <a:r>
              <a:rPr lang="en-US" altLang="zh-TW" sz="5400" dirty="0">
                <a:ln w="0"/>
                <a:solidFill>
                  <a:schemeClr val="bg1"/>
                </a:solidFill>
                <a:effectLst>
                  <a:innerShdw blurRad="63500" dist="50800" dir="16200000">
                    <a:prstClr val="black">
                      <a:alpha val="50000"/>
                    </a:prstClr>
                  </a:innerShdw>
                </a:effectLst>
                <a:latin typeface="微軟正黑體" panose="020B0604030504040204" pitchFamily="34" charset="-120"/>
                <a:ea typeface="微軟正黑體" panose="020B0604030504040204" pitchFamily="34" charset="-120"/>
              </a:rPr>
              <a:t>-</a:t>
            </a:r>
            <a:endParaRPr lang="zh-TW" altLang="en-US" sz="5400" dirty="0">
              <a:ln w="0"/>
              <a:solidFill>
                <a:schemeClr val="bg1"/>
              </a:solidFill>
              <a:effectLst>
                <a:innerShdw blurRad="63500" dist="50800" dir="16200000">
                  <a:prstClr val="black">
                    <a:alpha val="50000"/>
                  </a:prstClr>
                </a:innerShdw>
              </a:effectLst>
              <a:latin typeface="微軟正黑體" panose="020B0604030504040204" pitchFamily="34" charset="-120"/>
              <a:ea typeface="微軟正黑體" panose="020B0604030504040204" pitchFamily="34" charset="-120"/>
            </a:endParaRPr>
          </a:p>
        </p:txBody>
      </p:sp>
      <p:sp>
        <p:nvSpPr>
          <p:cNvPr id="5" name="矩形 4">
            <a:extLst>
              <a:ext uri="{FF2B5EF4-FFF2-40B4-BE49-F238E27FC236}">
                <a16:creationId xmlns:a16="http://schemas.microsoft.com/office/drawing/2014/main" id="{9E3DA92C-6946-467B-AB52-BFF6C41BE56C}"/>
              </a:ext>
            </a:extLst>
          </p:cNvPr>
          <p:cNvSpPr/>
          <p:nvPr/>
        </p:nvSpPr>
        <p:spPr>
          <a:xfrm>
            <a:off x="0" y="1629220"/>
            <a:ext cx="1467068" cy="707886"/>
          </a:xfrm>
          <a:prstGeom prst="rect">
            <a:avLst/>
          </a:prstGeom>
          <a:noFill/>
        </p:spPr>
        <p:txBody>
          <a:bodyPr wrap="none" lIns="91440" tIns="45720" rIns="91440" bIns="45720">
            <a:spAutoFit/>
          </a:bodyPr>
          <a:lstStyle/>
          <a:p>
            <a:pPr algn="ctr"/>
            <a:r>
              <a:rPr lang="zh-TW" altLang="en-US" sz="4000" b="0" cap="none" spc="0" dirty="0">
                <a:ln w="0"/>
                <a:solidFill>
                  <a:schemeClr val="tx1"/>
                </a:solidFill>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網路</a:t>
            </a:r>
            <a:r>
              <a:rPr lang="en-US" altLang="zh-TW" sz="4000" b="0" cap="none" spc="0" dirty="0">
                <a:ln w="0"/>
                <a:solidFill>
                  <a:schemeClr val="tx1"/>
                </a:solidFill>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a:t>
            </a:r>
            <a:endParaRPr lang="zh-TW" altLang="en-US" sz="4000" b="0" cap="none" spc="0" dirty="0">
              <a:ln w="0"/>
              <a:solidFill>
                <a:schemeClr val="tx1"/>
              </a:solidFill>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endParaRPr>
          </a:p>
        </p:txBody>
      </p:sp>
      <p:sp>
        <p:nvSpPr>
          <p:cNvPr id="6" name="矩形 5">
            <a:extLst>
              <a:ext uri="{FF2B5EF4-FFF2-40B4-BE49-F238E27FC236}">
                <a16:creationId xmlns:a16="http://schemas.microsoft.com/office/drawing/2014/main" id="{2F3D39CC-8057-4511-986D-0F4D9A1608AF}"/>
              </a:ext>
            </a:extLst>
          </p:cNvPr>
          <p:cNvSpPr/>
          <p:nvPr/>
        </p:nvSpPr>
        <p:spPr>
          <a:xfrm>
            <a:off x="1309272" y="1752330"/>
            <a:ext cx="10236392" cy="461665"/>
          </a:xfrm>
          <a:prstGeom prst="rect">
            <a:avLst/>
          </a:prstGeom>
        </p:spPr>
        <p:txBody>
          <a:bodyPr wrap="none">
            <a:spAutoFit/>
          </a:bodyPr>
          <a:lstStyle/>
          <a:p>
            <a:r>
              <a:rPr lang="en-US" altLang="zh-TW" sz="2400" dirty="0" err="1">
                <a:solidFill>
                  <a:srgbClr val="11111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yamMovie</a:t>
            </a:r>
            <a:r>
              <a:rPr lang="zh-TW" altLang="en-US" sz="2400" dirty="0">
                <a:solidFill>
                  <a:srgbClr val="11111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電影特區。檢自</a:t>
            </a:r>
            <a:r>
              <a:rPr lang="en-US" altLang="zh-TW" sz="2400" dirty="0">
                <a:solidFill>
                  <a:srgbClr val="11111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:https://today.line.me/tw/v2/article/Bw9zzw</a:t>
            </a:r>
            <a:endParaRPr lang="zh-TW" altLang="en-US" sz="2400"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
        <p:nvSpPr>
          <p:cNvPr id="7" name="矩形 6">
            <a:extLst>
              <a:ext uri="{FF2B5EF4-FFF2-40B4-BE49-F238E27FC236}">
                <a16:creationId xmlns:a16="http://schemas.microsoft.com/office/drawing/2014/main" id="{6BFE3FBA-BD6A-4624-A991-C0EB8B019A6E}"/>
              </a:ext>
            </a:extLst>
          </p:cNvPr>
          <p:cNvSpPr/>
          <p:nvPr/>
        </p:nvSpPr>
        <p:spPr>
          <a:xfrm>
            <a:off x="311532" y="2460216"/>
            <a:ext cx="11992000" cy="1200329"/>
          </a:xfrm>
          <a:prstGeom prst="rect">
            <a:avLst/>
          </a:prstGeom>
        </p:spPr>
        <p:txBody>
          <a:bodyPr wrap="square">
            <a:spAutoFit/>
          </a:bodyPr>
          <a:lstStyle/>
          <a:p>
            <a:r>
              <a:rPr lang="zh-TW" altLang="zh-TW" sz="2400" b="0" i="0" dirty="0">
                <a:solidFill>
                  <a:srgbClr val="00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胡桃鉗與奇幻四國</a:t>
            </a:r>
            <a:r>
              <a:rPr lang="zh-TW" altLang="en-US" sz="2400" b="0" i="0" dirty="0">
                <a:solidFill>
                  <a:srgbClr val="00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。檢自</a:t>
            </a:r>
            <a:r>
              <a:rPr lang="en-US" altLang="zh-TW" sz="2400" b="0" i="0" dirty="0">
                <a:solidFill>
                  <a:srgbClr val="00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p>
          <a:p>
            <a:r>
              <a:rPr lang="en-US" altLang="zh-TW" sz="2400" b="0" i="0" dirty="0">
                <a:solidFill>
                  <a:srgbClr val="00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https://zh.wikipedia.org/wiki/%E8%83%A1%E6%A1%83%E9%89%97%E8%88%87%E5%A5%87%E5%B9%BB%E5%9B%9B%E5%9C%8B</a:t>
            </a:r>
            <a:endParaRPr lang="zh-TW" altLang="zh-TW" sz="2400" b="0" i="0" dirty="0">
              <a:solidFill>
                <a:srgbClr val="00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10696074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胡桃鉗與奇幻四國</Template>
  <TotalTime>0</TotalTime>
  <Words>385</Words>
  <Application>Microsoft Office PowerPoint</Application>
  <PresentationFormat>寬螢幕</PresentationFormat>
  <Paragraphs>32</Paragraphs>
  <Slides>5</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5</vt:i4>
      </vt:variant>
    </vt:vector>
  </HeadingPairs>
  <TitlesOfParts>
    <vt:vector size="11" baseType="lpstr">
      <vt:lpstr>微軟正黑體</vt:lpstr>
      <vt:lpstr>標楷體</vt:lpstr>
      <vt:lpstr>Arial</vt:lpstr>
      <vt:lpstr>Calibri</vt:lpstr>
      <vt:lpstr>Calibri Light</vt:lpstr>
      <vt:lpstr>Office 佈景主題</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婉瑜 羅</dc:creator>
  <cp:lastModifiedBy>婉瑜 羅</cp:lastModifiedBy>
  <cp:revision>1</cp:revision>
  <dcterms:created xsi:type="dcterms:W3CDTF">2022-03-07T21:29:56Z</dcterms:created>
  <dcterms:modified xsi:type="dcterms:W3CDTF">2022-03-07T21:30:21Z</dcterms:modified>
</cp:coreProperties>
</file>