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CCCC"/>
    <a:srgbClr val="C5E0B4"/>
    <a:srgbClr val="DAE3F3"/>
    <a:srgbClr val="FFE699"/>
    <a:srgbClr val="FF9999"/>
    <a:srgbClr val="F8CBAD"/>
    <a:srgbClr val="FF5050"/>
    <a:srgbClr val="CCEC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4" autoAdjust="0"/>
    <p:restoredTop sz="94660"/>
  </p:normalViewPr>
  <p:slideViewPr>
    <p:cSldViewPr snapToGrid="0">
      <p:cViewPr>
        <p:scale>
          <a:sx n="70" d="100"/>
          <a:sy n="70" d="100"/>
        </p:scale>
        <p:origin x="1075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C17E04-CF28-489E-88FD-9C8DC81DF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FE0B2CB-39D4-4D78-BBB4-905CB0ED0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E84CCD-EC98-445E-8622-118850389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BFFC-CF20-47D6-B589-32A8CF188492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701F46-7919-4710-9BB2-9FB6536D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143E85-EDAB-41BD-910F-784AFD497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8F28-0B14-4F89-B873-778F3434B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991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4F5AE8-F70B-4FA1-BB14-130E9C297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B6C571C-50C4-42A1-A247-E82D55A2D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EA55B1-03FF-488B-BD8E-6B164EDB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BFFC-CF20-47D6-B589-32A8CF188492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3BD4B7-DA99-4688-B7B2-4C94CF47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C26B7F-88A2-4E2D-926A-AB55D64C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8F28-0B14-4F89-B873-778F3434B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80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58DD360-93F8-4C37-B0BF-A101D4531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EE79784-9121-42C8-BB2B-E9BCCB0D3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DF2150-CC4F-41A9-B4C2-EEFBC0F20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BFFC-CF20-47D6-B589-32A8CF188492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BE182C-80BC-46F8-BDC9-29DF7423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E74F60-EBD0-41C1-AA75-2E44AC04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8F28-0B14-4F89-B873-778F3434B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90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AEF03A-8C11-48BB-8797-A73AA34A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A80FF9-29CA-412B-8C8D-F2F613CB4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8FE841-7862-4AC2-A39A-7FD1D356E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BFFC-CF20-47D6-B589-32A8CF188492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B13DB3-815E-43DC-B1B4-F9404C5E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A8CA77-B230-48B7-A115-35996767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8F28-0B14-4F89-B873-778F3434B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02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6AF873-CCB1-4998-A9E2-2A77C7026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AB665F-FD9D-4FED-BB6D-9F11F3533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FB171E-A21D-4C20-85A4-2DBB0921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BFFC-CF20-47D6-B589-32A8CF188492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B4122B-08D1-4EFD-B9E3-7B2D22D3F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9C14DA-AFA9-4085-B912-2A8E029E2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8F28-0B14-4F89-B873-778F3434B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A8EDDA-E013-4C9D-A099-ADF8883CF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3A936A-0AC5-48A3-9D6D-B64CC2E9E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6259C7B-AE6C-4C77-89EF-E71C872A3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F00C8EB-ED3B-4407-9FB5-88632FE8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BFFC-CF20-47D6-B589-32A8CF188492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D7EEA2D-11D4-46D5-8E53-3028E7B2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EA2490-53BC-4036-805F-436448FCA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8F28-0B14-4F89-B873-778F3434B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83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04624-E459-4957-BCB2-3F9FA5B3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7DDA7E-5490-45DA-AD09-CB5E42948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ABE8A6C-96F0-40BA-9471-E510D6A95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4E69290-82D6-4C35-90C5-A055DF669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303E3D8-DA95-4454-91F5-E0F017F77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B1456BB-7427-43A5-8DD6-FE96A72B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BFFC-CF20-47D6-B589-32A8CF188492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5F8BBEA-C63F-46A0-A8E9-C3AE0FA0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5DD25B6-3106-4C7E-88A3-EC3318C2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8F28-0B14-4F89-B873-778F3434B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711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57C945-0BE8-4076-94C8-B3460E788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3ED4398-7AE7-4D8A-9C39-9A2F61F9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BFFC-CF20-47D6-B589-32A8CF188492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6015628-2690-4B63-9F2D-0FCDAF90D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33D4BC2-6949-4DCD-AA47-10329EB2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8F28-0B14-4F89-B873-778F3434B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28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DCDFE70-6665-4D1A-AFC4-E24589310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BFFC-CF20-47D6-B589-32A8CF188492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4871641-8340-4DFD-BED0-444A66A6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3607306-8AA5-45C8-9AA9-69ED4683E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8F28-0B14-4F89-B873-778F3434B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43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51A5D0-1EE3-484B-BC6D-F8AFB932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7754C-B31E-4C8E-AD1C-C7EF38792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360B3BF-E847-4862-B0F7-F27690BE7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C74758-8898-4DCD-A425-A579C19E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BFFC-CF20-47D6-B589-32A8CF188492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7B7EE8-5C19-4B7E-8BF4-9C01597EE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63B409B-42CE-4180-96D0-E7376D4B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8F28-0B14-4F89-B873-778F3434B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877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76EBE-A362-4E1E-9712-8592317FA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A97203F-97CA-42C6-8791-4048636263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D01C3FE-F481-4948-A9B0-A60A9D8B3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6CACD1-0DBA-45AE-8915-A1A4431D9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8BFFC-CF20-47D6-B589-32A8CF188492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C56BCC-FE9A-44B6-9B79-1CFCA968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6C41128-793C-45EF-8239-63DE50E0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78F28-0B14-4F89-B873-778F3434B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38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F8CAEE0-5A95-4FFF-A04E-EAAC32A77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0016908-49C3-4134-B826-8D11069AA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24BA20-BD6D-41F8-8A7C-CEEAEC832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8BFFC-CF20-47D6-B589-32A8CF188492}" type="datetimeFigureOut">
              <a:rPr lang="zh-TW" altLang="en-US" smtClean="0"/>
              <a:t>2022/3/29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82EC8A-4A60-43F1-B599-71C2B29DC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A5906F-687C-4544-8B6C-84C587E30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78F28-0B14-4F89-B873-778F3434BB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52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22324A1-1E5D-46DD-99D8-452FBF654A76}"/>
              </a:ext>
            </a:extLst>
          </p:cNvPr>
          <p:cNvSpPr/>
          <p:nvPr/>
        </p:nvSpPr>
        <p:spPr>
          <a:xfrm>
            <a:off x="6582" y="-1"/>
            <a:ext cx="12192000" cy="6858000"/>
          </a:xfrm>
          <a:prstGeom prst="rect">
            <a:avLst/>
          </a:prstGeom>
          <a:solidFill>
            <a:srgbClr val="F7F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C6518A-2780-4D78-8CA7-E549D26C1D37}"/>
              </a:ext>
            </a:extLst>
          </p:cNvPr>
          <p:cNvSpPr/>
          <p:nvPr/>
        </p:nvSpPr>
        <p:spPr>
          <a:xfrm>
            <a:off x="1050816" y="69310"/>
            <a:ext cx="423385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功能操作方式</a:t>
            </a: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DE31A849-B7D4-4DF6-BD21-AEEB45491E9F}"/>
              </a:ext>
            </a:extLst>
          </p:cNvPr>
          <p:cNvSpPr/>
          <p:nvPr/>
        </p:nvSpPr>
        <p:spPr>
          <a:xfrm rot="5400000">
            <a:off x="-68479" y="68478"/>
            <a:ext cx="992940" cy="855983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AF676DC-ABDF-4877-9D96-FB72143E61A0}"/>
              </a:ext>
            </a:extLst>
          </p:cNvPr>
          <p:cNvGrpSpPr/>
          <p:nvPr/>
        </p:nvGrpSpPr>
        <p:grpSpPr>
          <a:xfrm>
            <a:off x="-10686" y="2116387"/>
            <a:ext cx="1828894" cy="508840"/>
            <a:chOff x="538742" y="1253356"/>
            <a:chExt cx="2101821" cy="584775"/>
          </a:xfrm>
        </p:grpSpPr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0927BC00-6504-4C22-9A85-7B5F482D881D}"/>
                </a:ext>
              </a:extLst>
            </p:cNvPr>
            <p:cNvSpPr/>
            <p:nvPr/>
          </p:nvSpPr>
          <p:spPr>
            <a:xfrm>
              <a:off x="538742" y="1268963"/>
              <a:ext cx="2101821" cy="569168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352CD23-7D03-47EF-9166-CAC99193A68C}"/>
                </a:ext>
              </a:extLst>
            </p:cNvPr>
            <p:cNvSpPr/>
            <p:nvPr/>
          </p:nvSpPr>
          <p:spPr>
            <a:xfrm>
              <a:off x="776127" y="1253356"/>
              <a:ext cx="1627049" cy="5305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2400" b="1" dirty="0">
                  <a:ln w="0"/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我的帳號</a:t>
              </a:r>
              <a:endParaRPr lang="zh-TW" altLang="en-US" sz="2400" b="1" cap="none" spc="0" dirty="0">
                <a:ln w="0"/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12B51164-136B-46FE-8692-B946088F1006}"/>
              </a:ext>
            </a:extLst>
          </p:cNvPr>
          <p:cNvGrpSpPr/>
          <p:nvPr/>
        </p:nvGrpSpPr>
        <p:grpSpPr>
          <a:xfrm>
            <a:off x="2409110" y="927152"/>
            <a:ext cx="982962" cy="982961"/>
            <a:chOff x="364501" y="1549404"/>
            <a:chExt cx="982962" cy="982961"/>
          </a:xfrm>
        </p:grpSpPr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E000B862-C47C-45AB-8DF8-7D5829AAE857}"/>
                </a:ext>
              </a:extLst>
            </p:cNvPr>
            <p:cNvSpPr/>
            <p:nvPr/>
          </p:nvSpPr>
          <p:spPr>
            <a:xfrm>
              <a:off x="364501" y="1549404"/>
              <a:ext cx="982961" cy="98296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C8E9A5E-F7C3-4D48-AF63-682717A8DF57}"/>
                </a:ext>
              </a:extLst>
            </p:cNvPr>
            <p:cNvSpPr/>
            <p:nvPr/>
          </p:nvSpPr>
          <p:spPr>
            <a:xfrm>
              <a:off x="364502" y="1810053"/>
              <a:ext cx="98296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2400" b="1" cap="none" spc="0" dirty="0">
                  <a:ln w="0"/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步驟</a:t>
              </a:r>
              <a:r>
                <a:rPr lang="en-US" altLang="zh-TW" sz="2400" b="1" cap="none" spc="0" dirty="0">
                  <a:ln w="0"/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endParaRPr lang="zh-TW" altLang="en-US" sz="2400" b="1" cap="none" spc="0" dirty="0">
                <a:ln w="0"/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3" name="橢圓 12">
            <a:extLst>
              <a:ext uri="{FF2B5EF4-FFF2-40B4-BE49-F238E27FC236}">
                <a16:creationId xmlns:a16="http://schemas.microsoft.com/office/drawing/2014/main" id="{CE78BD0F-FDE0-4031-88B0-7404CFF572FA}"/>
              </a:ext>
            </a:extLst>
          </p:cNvPr>
          <p:cNvSpPr/>
          <p:nvPr/>
        </p:nvSpPr>
        <p:spPr>
          <a:xfrm>
            <a:off x="-1720268" y="4315066"/>
            <a:ext cx="1102229" cy="1102229"/>
          </a:xfrm>
          <a:prstGeom prst="ellipse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04E9A1A1-7DC4-4C22-B0FC-38D468FC513D}"/>
              </a:ext>
            </a:extLst>
          </p:cNvPr>
          <p:cNvGrpSpPr/>
          <p:nvPr/>
        </p:nvGrpSpPr>
        <p:grpSpPr>
          <a:xfrm>
            <a:off x="4649050" y="927152"/>
            <a:ext cx="993537" cy="982961"/>
            <a:chOff x="360958" y="2867938"/>
            <a:chExt cx="993537" cy="982961"/>
          </a:xfrm>
        </p:grpSpPr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1CA51E0E-35C3-4FC7-9171-024B889814C8}"/>
                </a:ext>
              </a:extLst>
            </p:cNvPr>
            <p:cNvSpPr/>
            <p:nvPr/>
          </p:nvSpPr>
          <p:spPr>
            <a:xfrm>
              <a:off x="371534" y="2867938"/>
              <a:ext cx="982961" cy="982961"/>
            </a:xfrm>
            <a:prstGeom prst="ellipse">
              <a:avLst/>
            </a:prstGeom>
            <a:solidFill>
              <a:srgbClr val="FF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740CD61-2A8E-4EFF-9BA0-03BD2E341105}"/>
                </a:ext>
              </a:extLst>
            </p:cNvPr>
            <p:cNvSpPr/>
            <p:nvPr/>
          </p:nvSpPr>
          <p:spPr>
            <a:xfrm>
              <a:off x="360958" y="3117633"/>
              <a:ext cx="98296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2400" b="1" cap="none" spc="0" dirty="0">
                  <a:ln w="0"/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步驟</a:t>
              </a:r>
              <a:r>
                <a:rPr lang="en-US" altLang="zh-TW" sz="2400" b="1" dirty="0">
                  <a:ln w="0"/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endParaRPr lang="zh-TW" altLang="en-US" sz="2400" b="1" cap="none" spc="0" dirty="0">
                <a:ln w="0"/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137BA4E9-38E6-427A-BB6D-812A8FEA3293}"/>
              </a:ext>
            </a:extLst>
          </p:cNvPr>
          <p:cNvGrpSpPr/>
          <p:nvPr/>
        </p:nvGrpSpPr>
        <p:grpSpPr>
          <a:xfrm>
            <a:off x="6523428" y="917873"/>
            <a:ext cx="1250663" cy="982961"/>
            <a:chOff x="300861" y="4234981"/>
            <a:chExt cx="1250663" cy="982961"/>
          </a:xfrm>
        </p:grpSpPr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B5392B86-F957-452D-AFC2-9C0969CBCB19}"/>
                </a:ext>
              </a:extLst>
            </p:cNvPr>
            <p:cNvSpPr/>
            <p:nvPr/>
          </p:nvSpPr>
          <p:spPr>
            <a:xfrm>
              <a:off x="434711" y="4234981"/>
              <a:ext cx="982961" cy="982961"/>
            </a:xfrm>
            <a:prstGeom prst="ellipse">
              <a:avLst/>
            </a:prstGeom>
            <a:solidFill>
              <a:srgbClr val="FFCC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E235A09-1BC9-4CBC-902E-D360EA89A005}"/>
                </a:ext>
              </a:extLst>
            </p:cNvPr>
            <p:cNvSpPr/>
            <p:nvPr/>
          </p:nvSpPr>
          <p:spPr>
            <a:xfrm>
              <a:off x="300861" y="4495630"/>
              <a:ext cx="125066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>
              <a:spAutoFit/>
            </a:bodyPr>
            <a:lstStyle/>
            <a:p>
              <a:pPr algn="ctr"/>
              <a:r>
                <a:rPr lang="zh-TW" altLang="en-US" sz="2400" b="1" cap="none" spc="0" dirty="0">
                  <a:ln w="0"/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步驟</a:t>
              </a:r>
              <a:r>
                <a:rPr lang="en-US" altLang="zh-TW" sz="2400" b="1" dirty="0">
                  <a:ln w="0"/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  <a:endParaRPr lang="zh-TW" altLang="en-US" sz="2400" b="1" cap="none" spc="0" dirty="0">
                <a:ln w="0"/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9D1EC783-4BCA-41C3-8A62-13EDD95CB7BD}"/>
              </a:ext>
            </a:extLst>
          </p:cNvPr>
          <p:cNvGrpSpPr/>
          <p:nvPr/>
        </p:nvGrpSpPr>
        <p:grpSpPr>
          <a:xfrm>
            <a:off x="8512589" y="906919"/>
            <a:ext cx="989681" cy="982961"/>
            <a:chOff x="427991" y="5168265"/>
            <a:chExt cx="989681" cy="982961"/>
          </a:xfrm>
        </p:grpSpPr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320F69E3-C3B6-4E01-A308-4B4AF9F8016C}"/>
                </a:ext>
              </a:extLst>
            </p:cNvPr>
            <p:cNvSpPr/>
            <p:nvPr/>
          </p:nvSpPr>
          <p:spPr>
            <a:xfrm>
              <a:off x="434711" y="5168265"/>
              <a:ext cx="982961" cy="98296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5B61465-2FAA-463D-84CC-464B19A43E4E}"/>
                </a:ext>
              </a:extLst>
            </p:cNvPr>
            <p:cNvSpPr/>
            <p:nvPr/>
          </p:nvSpPr>
          <p:spPr>
            <a:xfrm>
              <a:off x="427991" y="5417295"/>
              <a:ext cx="98296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2400" b="1" cap="none" spc="0" dirty="0">
                  <a:ln w="0"/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步驟</a:t>
              </a:r>
              <a:r>
                <a:rPr lang="en-US" altLang="zh-TW" sz="2400" b="1" cap="none" spc="0" dirty="0">
                  <a:ln w="0"/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</a:t>
              </a:r>
              <a:endParaRPr lang="zh-TW" altLang="en-US" sz="2400" b="1" cap="none" spc="0" dirty="0">
                <a:ln w="0"/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9B9AE43-EFE8-4DFB-9CD7-289CCD7891D9}"/>
              </a:ext>
            </a:extLst>
          </p:cNvPr>
          <p:cNvGrpSpPr/>
          <p:nvPr/>
        </p:nvGrpSpPr>
        <p:grpSpPr>
          <a:xfrm>
            <a:off x="10681671" y="865716"/>
            <a:ext cx="982962" cy="982961"/>
            <a:chOff x="434711" y="6297209"/>
            <a:chExt cx="982962" cy="982961"/>
          </a:xfrm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B9B1122A-53A0-4D09-8A71-DF2E2B7269C6}"/>
                </a:ext>
              </a:extLst>
            </p:cNvPr>
            <p:cNvSpPr/>
            <p:nvPr/>
          </p:nvSpPr>
          <p:spPr>
            <a:xfrm>
              <a:off x="434711" y="6297209"/>
              <a:ext cx="982961" cy="982961"/>
            </a:xfrm>
            <a:prstGeom prst="ellipse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F6FF366-7231-41C9-A9A4-53DED2B38A3F}"/>
                </a:ext>
              </a:extLst>
            </p:cNvPr>
            <p:cNvSpPr/>
            <p:nvPr/>
          </p:nvSpPr>
          <p:spPr>
            <a:xfrm>
              <a:off x="434711" y="6507288"/>
              <a:ext cx="98296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2400" b="1" cap="none" spc="0" dirty="0">
                  <a:ln w="0"/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步驟</a:t>
              </a:r>
              <a:r>
                <a:rPr lang="en-US" altLang="zh-TW" sz="2400" b="1" dirty="0">
                  <a:ln w="0"/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  <a:endParaRPr lang="zh-TW" altLang="en-US" sz="2400" b="1" cap="none" spc="0" dirty="0">
                <a:ln w="0"/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F1DD5F7F-E470-4D94-A544-99D5BC8BEE18}"/>
              </a:ext>
            </a:extLst>
          </p:cNvPr>
          <p:cNvGrpSpPr/>
          <p:nvPr/>
        </p:nvGrpSpPr>
        <p:grpSpPr>
          <a:xfrm>
            <a:off x="-50776" y="2918876"/>
            <a:ext cx="2167165" cy="1197652"/>
            <a:chOff x="-33220" y="3139666"/>
            <a:chExt cx="2167165" cy="1197652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C240F189-215D-4A75-A5E1-1B915EF2AB60}"/>
                </a:ext>
              </a:extLst>
            </p:cNvPr>
            <p:cNvGrpSpPr/>
            <p:nvPr/>
          </p:nvGrpSpPr>
          <p:grpSpPr>
            <a:xfrm>
              <a:off x="-32314" y="3139666"/>
              <a:ext cx="2166259" cy="1197652"/>
              <a:chOff x="538742" y="1268963"/>
              <a:chExt cx="2101821" cy="569168"/>
            </a:xfrm>
            <a:grpFill/>
          </p:grpSpPr>
          <p:sp>
            <p:nvSpPr>
              <p:cNvPr id="31" name="矩形: 圓角 30">
                <a:extLst>
                  <a:ext uri="{FF2B5EF4-FFF2-40B4-BE49-F238E27FC236}">
                    <a16:creationId xmlns:a16="http://schemas.microsoft.com/office/drawing/2014/main" id="{88441B62-0791-463E-9ABC-35FD52FFBF6E}"/>
                  </a:ext>
                </a:extLst>
              </p:cNvPr>
              <p:cNvSpPr/>
              <p:nvPr/>
            </p:nvSpPr>
            <p:spPr>
              <a:xfrm>
                <a:off x="538742" y="1268963"/>
                <a:ext cx="2101821" cy="56916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E2151EA-2F42-4640-9200-DB07B7D6B963}"/>
                  </a:ext>
                </a:extLst>
              </p:cNvPr>
              <p:cNvSpPr/>
              <p:nvPr/>
            </p:nvSpPr>
            <p:spPr>
              <a:xfrm>
                <a:off x="902820" y="1271592"/>
                <a:ext cx="1373659" cy="2194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zh-TW" altLang="en-US" sz="2400" b="1" cap="none" spc="0" dirty="0">
                    <a:ln w="0"/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視</a:t>
                </a:r>
                <a:r>
                  <a:rPr lang="zh-TW" altLang="en-US" sz="2400" b="1" dirty="0">
                    <a:ln w="0"/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力檢查</a:t>
                </a:r>
                <a:endParaRPr lang="en-US" altLang="zh-TW" sz="2400" b="1" cap="none" spc="0" dirty="0">
                  <a:ln w="0"/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FB542C6-5E38-4EE5-BB2E-E253DF0B1453}"/>
                </a:ext>
              </a:extLst>
            </p:cNvPr>
            <p:cNvSpPr/>
            <p:nvPr/>
          </p:nvSpPr>
          <p:spPr>
            <a:xfrm>
              <a:off x="-32314" y="3499343"/>
              <a:ext cx="2143536" cy="400110"/>
            </a:xfrm>
            <a:prstGeom prst="rect">
              <a:avLst/>
            </a:prstGeom>
            <a:grp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000" b="1" cap="none" spc="0" dirty="0">
                  <a:ln w="0"/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2000" b="1" cap="none" spc="0" dirty="0">
                  <a:ln w="0"/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須完成家長資料</a:t>
              </a:r>
              <a:r>
                <a:rPr lang="en-US" altLang="zh-TW" sz="2000" b="1" dirty="0">
                  <a:ln w="0"/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en-US" altLang="zh-TW" sz="2000" b="1" cap="none" spc="0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E912A45-A9AB-44F3-B611-2D1265DCCF7D}"/>
                </a:ext>
              </a:extLst>
            </p:cNvPr>
            <p:cNvSpPr/>
            <p:nvPr/>
          </p:nvSpPr>
          <p:spPr>
            <a:xfrm>
              <a:off x="-33220" y="3890724"/>
              <a:ext cx="2143536" cy="400110"/>
            </a:xfrm>
            <a:prstGeom prst="rect">
              <a:avLst/>
            </a:prstGeom>
            <a:grp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2000" b="1" cap="none" spc="0" dirty="0">
                  <a:ln w="0"/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2000" b="1" cap="none" spc="0" dirty="0">
                  <a:ln w="0"/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須完成學生資料</a:t>
              </a:r>
              <a:r>
                <a:rPr lang="en-US" altLang="zh-TW" sz="2000" b="1" dirty="0">
                  <a:ln w="0"/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endParaRPr lang="en-US" altLang="zh-TW" sz="2000" b="1" cap="none" spc="0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39469691-53DB-4270-9512-8D83A596D5EC}"/>
              </a:ext>
            </a:extLst>
          </p:cNvPr>
          <p:cNvSpPr/>
          <p:nvPr/>
        </p:nvSpPr>
        <p:spPr>
          <a:xfrm>
            <a:off x="6582" y="4451830"/>
            <a:ext cx="2117975" cy="7078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F0ECAFB-93B2-49D9-8983-E769670D8DC5}"/>
              </a:ext>
            </a:extLst>
          </p:cNvPr>
          <p:cNvSpPr/>
          <p:nvPr/>
        </p:nvSpPr>
        <p:spPr>
          <a:xfrm>
            <a:off x="206560" y="4436742"/>
            <a:ext cx="17235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400" b="1" cap="none" spc="0" dirty="0">
                <a:ln w="0"/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好康百寶箱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39B8C26-9EA4-4F12-AF07-49FFDCBC6E75}"/>
              </a:ext>
            </a:extLst>
          </p:cNvPr>
          <p:cNvSpPr/>
          <p:nvPr/>
        </p:nvSpPr>
        <p:spPr>
          <a:xfrm>
            <a:off x="0" y="4761193"/>
            <a:ext cx="214353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000" b="1" cap="none" spc="0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cap="none" spc="0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須完成家長資料</a:t>
            </a:r>
            <a:r>
              <a:rPr lang="en-US" altLang="zh-TW" sz="2000" b="1" dirty="0">
                <a:ln w="0"/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000" b="1" cap="none" spc="0" dirty="0">
              <a:ln w="0"/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4157F747-251D-41CD-825F-80CCBD8AEDA9}"/>
              </a:ext>
            </a:extLst>
          </p:cNvPr>
          <p:cNvGrpSpPr/>
          <p:nvPr/>
        </p:nvGrpSpPr>
        <p:grpSpPr>
          <a:xfrm>
            <a:off x="6582" y="6116946"/>
            <a:ext cx="1828894" cy="495260"/>
            <a:chOff x="538742" y="1268963"/>
            <a:chExt cx="2101821" cy="56916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E332E781-43D4-47F3-A422-E263FA98BA3C}"/>
                </a:ext>
              </a:extLst>
            </p:cNvPr>
            <p:cNvSpPr/>
            <p:nvPr/>
          </p:nvSpPr>
          <p:spPr>
            <a:xfrm>
              <a:off x="538742" y="1268963"/>
              <a:ext cx="2101821" cy="56916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E300415-1AEC-40F0-81C4-39837B2FE5A4}"/>
                </a:ext>
              </a:extLst>
            </p:cNvPr>
            <p:cNvSpPr/>
            <p:nvPr/>
          </p:nvSpPr>
          <p:spPr>
            <a:xfrm>
              <a:off x="776128" y="1304994"/>
              <a:ext cx="1627049" cy="5305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2400" b="1" cap="none" spc="0" dirty="0">
                  <a:ln w="0"/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團隊成員</a:t>
              </a:r>
            </a:p>
          </p:txBody>
        </p:sp>
      </p:grp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30B67913-4392-451B-9EE4-0AC68AA487B9}"/>
              </a:ext>
            </a:extLst>
          </p:cNvPr>
          <p:cNvSpPr/>
          <p:nvPr/>
        </p:nvSpPr>
        <p:spPr>
          <a:xfrm>
            <a:off x="2378811" y="2083177"/>
            <a:ext cx="1828894" cy="542050"/>
          </a:xfrm>
          <a:prstGeom prst="roundRect">
            <a:avLst/>
          </a:pr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AF54098-A5ED-4E33-90E6-078176636CA6}"/>
              </a:ext>
            </a:extLst>
          </p:cNvPr>
          <p:cNvSpPr/>
          <p:nvPr/>
        </p:nvSpPr>
        <p:spPr>
          <a:xfrm>
            <a:off x="2326860" y="2136332"/>
            <a:ext cx="198002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同意個人及隱私</a:t>
            </a:r>
          </a:p>
        </p:txBody>
      </p:sp>
      <p:sp>
        <p:nvSpPr>
          <p:cNvPr id="49" name="箭號: 向右 48">
            <a:extLst>
              <a:ext uri="{FF2B5EF4-FFF2-40B4-BE49-F238E27FC236}">
                <a16:creationId xmlns:a16="http://schemas.microsoft.com/office/drawing/2014/main" id="{28A4BE4B-B9B6-416E-BCB3-96D556C5AA01}"/>
              </a:ext>
            </a:extLst>
          </p:cNvPr>
          <p:cNvSpPr/>
          <p:nvPr/>
        </p:nvSpPr>
        <p:spPr>
          <a:xfrm>
            <a:off x="1822713" y="2237355"/>
            <a:ext cx="564761" cy="279741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1297A1F0-98A2-4EC9-BA65-1CB76E5A8004}"/>
              </a:ext>
            </a:extLst>
          </p:cNvPr>
          <p:cNvSpPr/>
          <p:nvPr/>
        </p:nvSpPr>
        <p:spPr>
          <a:xfrm>
            <a:off x="4406074" y="2083743"/>
            <a:ext cx="1828894" cy="542050"/>
          </a:xfrm>
          <a:prstGeom prst="roundRect">
            <a:avLst/>
          </a:pr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7177F33-C0A9-4271-9C2F-5136EC94B5FF}"/>
              </a:ext>
            </a:extLst>
          </p:cNvPr>
          <p:cNvSpPr/>
          <p:nvPr/>
        </p:nvSpPr>
        <p:spPr>
          <a:xfrm>
            <a:off x="4458746" y="2136332"/>
            <a:ext cx="1723549" cy="40011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輸入家長資料</a:t>
            </a:r>
            <a:endParaRPr lang="zh-TW" altLang="en-US" sz="2000" b="1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BFDF25F1-2F94-4B49-8761-148EE99FC7BC}"/>
              </a:ext>
            </a:extLst>
          </p:cNvPr>
          <p:cNvSpPr/>
          <p:nvPr/>
        </p:nvSpPr>
        <p:spPr>
          <a:xfrm>
            <a:off x="6433337" y="2077181"/>
            <a:ext cx="1828894" cy="542050"/>
          </a:xfrm>
          <a:prstGeom prst="roundRect">
            <a:avLst/>
          </a:prstGeom>
          <a:solidFill>
            <a:srgbClr val="F8CB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A366CAFF-2922-4F70-AEE4-020CC0A1E069}"/>
              </a:ext>
            </a:extLst>
          </p:cNvPr>
          <p:cNvSpPr/>
          <p:nvPr/>
        </p:nvSpPr>
        <p:spPr>
          <a:xfrm>
            <a:off x="6447320" y="2137773"/>
            <a:ext cx="182889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0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輸入學生資料</a:t>
            </a:r>
          </a:p>
        </p:txBody>
      </p:sp>
      <p:sp>
        <p:nvSpPr>
          <p:cNvPr id="55" name="矩形: 圓角 54">
            <a:extLst>
              <a:ext uri="{FF2B5EF4-FFF2-40B4-BE49-F238E27FC236}">
                <a16:creationId xmlns:a16="http://schemas.microsoft.com/office/drawing/2014/main" id="{9C170C7F-EAE3-481B-9373-398F5F63BDFA}"/>
              </a:ext>
            </a:extLst>
          </p:cNvPr>
          <p:cNvSpPr/>
          <p:nvPr/>
        </p:nvSpPr>
        <p:spPr>
          <a:xfrm>
            <a:off x="2236054" y="2867827"/>
            <a:ext cx="2281517" cy="1262616"/>
          </a:xfrm>
          <a:prstGeom prst="round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FA5F4E76-B850-4EA7-9588-8DDA4E8C06F4}"/>
              </a:ext>
            </a:extLst>
          </p:cNvPr>
          <p:cNvSpPr/>
          <p:nvPr/>
        </p:nvSpPr>
        <p:spPr>
          <a:xfrm>
            <a:off x="2130372" y="2954627"/>
            <a:ext cx="249547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0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選擇學生</a:t>
            </a:r>
            <a:r>
              <a:rPr lang="en-US" altLang="zh-TW" sz="20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新增記錄</a:t>
            </a:r>
            <a:r>
              <a:rPr lang="en-US" altLang="zh-TW" sz="20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b="1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97D77DB-8208-4239-9F3C-39F2B7B9C503}"/>
              </a:ext>
            </a:extLst>
          </p:cNvPr>
          <p:cNvSpPr/>
          <p:nvPr/>
        </p:nvSpPr>
        <p:spPr>
          <a:xfrm>
            <a:off x="1832887" y="3294541"/>
            <a:ext cx="310013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0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選擇學生</a:t>
            </a:r>
            <a:r>
              <a:rPr lang="en-US" altLang="zh-TW" sz="20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查詢記錄</a:t>
            </a:r>
            <a:r>
              <a:rPr lang="en-US" altLang="zh-TW" sz="20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b="1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F8F2BEE1-35CE-4AC6-9139-508B1F9C5CCA}"/>
              </a:ext>
            </a:extLst>
          </p:cNvPr>
          <p:cNvSpPr/>
          <p:nvPr/>
        </p:nvSpPr>
        <p:spPr>
          <a:xfrm>
            <a:off x="1818208" y="3686122"/>
            <a:ext cx="310013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0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選擇學生</a:t>
            </a:r>
            <a:r>
              <a:rPr lang="en-US" altLang="zh-TW" sz="20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統計圖表</a:t>
            </a:r>
            <a:r>
              <a:rPr lang="en-US" altLang="zh-TW" sz="20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b="1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B2CBCF28-292B-4FCF-86CE-FC7F63AEBE5B}"/>
              </a:ext>
            </a:extLst>
          </p:cNvPr>
          <p:cNvSpPr/>
          <p:nvPr/>
        </p:nvSpPr>
        <p:spPr>
          <a:xfrm>
            <a:off x="4619021" y="2869332"/>
            <a:ext cx="1660511" cy="1262616"/>
          </a:xfrm>
          <a:prstGeom prst="round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21F811B-AC78-4EE6-A863-CAA705600261}"/>
              </a:ext>
            </a:extLst>
          </p:cNvPr>
          <p:cNvSpPr/>
          <p:nvPr/>
        </p:nvSpPr>
        <p:spPr>
          <a:xfrm>
            <a:off x="4215786" y="2988669"/>
            <a:ext cx="249547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0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輸入就診資訊</a:t>
            </a:r>
            <a:endParaRPr lang="zh-TW" altLang="en-US" sz="2000" b="1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5D97279-0ABF-4762-BDCC-53EBD7B869D6}"/>
              </a:ext>
            </a:extLst>
          </p:cNvPr>
          <p:cNvSpPr/>
          <p:nvPr/>
        </p:nvSpPr>
        <p:spPr>
          <a:xfrm>
            <a:off x="3929675" y="3348764"/>
            <a:ext cx="310013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0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檢查紀錄列表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A13EEC5-E172-44CF-8BD6-4F141ED8CAB4}"/>
              </a:ext>
            </a:extLst>
          </p:cNvPr>
          <p:cNvSpPr/>
          <p:nvPr/>
        </p:nvSpPr>
        <p:spPr>
          <a:xfrm>
            <a:off x="3940775" y="3665732"/>
            <a:ext cx="310013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0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度數趨勢</a:t>
            </a:r>
          </a:p>
        </p:txBody>
      </p:sp>
      <p:sp>
        <p:nvSpPr>
          <p:cNvPr id="69" name="矩形: 圓角 68">
            <a:extLst>
              <a:ext uri="{FF2B5EF4-FFF2-40B4-BE49-F238E27FC236}">
                <a16:creationId xmlns:a16="http://schemas.microsoft.com/office/drawing/2014/main" id="{39182D4F-9D86-442F-8D6C-2A09E59EFE5C}"/>
              </a:ext>
            </a:extLst>
          </p:cNvPr>
          <p:cNvSpPr/>
          <p:nvPr/>
        </p:nvSpPr>
        <p:spPr>
          <a:xfrm>
            <a:off x="6493471" y="2845683"/>
            <a:ext cx="1660511" cy="1262616"/>
          </a:xfrm>
          <a:prstGeom prst="round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D7465F5-9B0C-465D-8E8B-B9EC59B0216F}"/>
              </a:ext>
            </a:extLst>
          </p:cNvPr>
          <p:cNvSpPr/>
          <p:nvPr/>
        </p:nvSpPr>
        <p:spPr>
          <a:xfrm>
            <a:off x="6526351" y="2998757"/>
            <a:ext cx="249547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20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輸入右眼資料</a:t>
            </a:r>
            <a:endParaRPr lang="zh-TW" altLang="en-US" sz="2000" b="1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F63C15F-A1EB-45B8-AA36-20BA3D5F21E1}"/>
              </a:ext>
            </a:extLst>
          </p:cNvPr>
          <p:cNvSpPr/>
          <p:nvPr/>
        </p:nvSpPr>
        <p:spPr>
          <a:xfrm>
            <a:off x="6514537" y="3358852"/>
            <a:ext cx="310013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20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紀錄查詢資訊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0806A151-85E9-4BC3-A0B0-E8EC75A8C93F}"/>
              </a:ext>
            </a:extLst>
          </p:cNvPr>
          <p:cNvSpPr/>
          <p:nvPr/>
        </p:nvSpPr>
        <p:spPr>
          <a:xfrm>
            <a:off x="6586628" y="3675820"/>
            <a:ext cx="310013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20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裸視視力</a:t>
            </a:r>
          </a:p>
        </p:txBody>
      </p:sp>
      <p:sp>
        <p:nvSpPr>
          <p:cNvPr id="73" name="矩形: 圓角 72">
            <a:extLst>
              <a:ext uri="{FF2B5EF4-FFF2-40B4-BE49-F238E27FC236}">
                <a16:creationId xmlns:a16="http://schemas.microsoft.com/office/drawing/2014/main" id="{55946190-DDAD-494D-906A-A62F8A33F5DD}"/>
              </a:ext>
            </a:extLst>
          </p:cNvPr>
          <p:cNvSpPr/>
          <p:nvPr/>
        </p:nvSpPr>
        <p:spPr>
          <a:xfrm>
            <a:off x="8318580" y="2845683"/>
            <a:ext cx="1660511" cy="540390"/>
          </a:xfrm>
          <a:prstGeom prst="round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AF02B11E-EDBC-4876-9E79-228DAC4EB08A}"/>
              </a:ext>
            </a:extLst>
          </p:cNvPr>
          <p:cNvSpPr/>
          <p:nvPr/>
        </p:nvSpPr>
        <p:spPr>
          <a:xfrm>
            <a:off x="8283984" y="2900759"/>
            <a:ext cx="249547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20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輸入左眼資料</a:t>
            </a:r>
            <a:endParaRPr lang="zh-TW" altLang="en-US" sz="2000" b="1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03768AE0-B0A3-41CA-B81A-ADF96F53E2B2}"/>
              </a:ext>
            </a:extLst>
          </p:cNvPr>
          <p:cNvSpPr/>
          <p:nvPr/>
        </p:nvSpPr>
        <p:spPr>
          <a:xfrm>
            <a:off x="8318580" y="3464626"/>
            <a:ext cx="1660511" cy="540390"/>
          </a:xfrm>
          <a:prstGeom prst="round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2405CB69-E97A-432A-81AC-65B658B847D2}"/>
              </a:ext>
            </a:extLst>
          </p:cNvPr>
          <p:cNvSpPr/>
          <p:nvPr/>
        </p:nvSpPr>
        <p:spPr>
          <a:xfrm>
            <a:off x="8549324" y="3533937"/>
            <a:ext cx="310013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20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屈光度數</a:t>
            </a:r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E21E88BB-D4BC-48EA-8DB1-2984383E69F8}"/>
              </a:ext>
            </a:extLst>
          </p:cNvPr>
          <p:cNvSpPr/>
          <p:nvPr/>
        </p:nvSpPr>
        <p:spPr>
          <a:xfrm>
            <a:off x="10238672" y="2823621"/>
            <a:ext cx="1660511" cy="540390"/>
          </a:xfrm>
          <a:prstGeom prst="round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0F626724-77A3-419F-8E70-0D368B1AFFF6}"/>
              </a:ext>
            </a:extLst>
          </p:cNvPr>
          <p:cNvSpPr/>
          <p:nvPr/>
        </p:nvSpPr>
        <p:spPr>
          <a:xfrm>
            <a:off x="10240413" y="2878697"/>
            <a:ext cx="249547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20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顯示統計圖表</a:t>
            </a:r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245AFBC8-2A96-4ADF-B360-094B8A9D85AB}"/>
              </a:ext>
            </a:extLst>
          </p:cNvPr>
          <p:cNvSpPr/>
          <p:nvPr/>
        </p:nvSpPr>
        <p:spPr>
          <a:xfrm>
            <a:off x="10498974" y="3464626"/>
            <a:ext cx="1052202" cy="540390"/>
          </a:xfrm>
          <a:prstGeom prst="round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AD68303D-43C8-456A-8D64-94B27570298C}"/>
              </a:ext>
            </a:extLst>
          </p:cNvPr>
          <p:cNvSpPr/>
          <p:nvPr/>
        </p:nvSpPr>
        <p:spPr>
          <a:xfrm>
            <a:off x="10558746" y="3521932"/>
            <a:ext cx="249547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TW" altLang="en-US" sz="20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眼軸長</a:t>
            </a:r>
            <a:endParaRPr lang="en-US" altLang="zh-TW" sz="2000" b="1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2000" b="1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94" name="群組 93">
            <a:extLst>
              <a:ext uri="{FF2B5EF4-FFF2-40B4-BE49-F238E27FC236}">
                <a16:creationId xmlns:a16="http://schemas.microsoft.com/office/drawing/2014/main" id="{898D3BCA-0BAC-419A-A7FF-BBBBF1CFB571}"/>
              </a:ext>
            </a:extLst>
          </p:cNvPr>
          <p:cNvGrpSpPr/>
          <p:nvPr/>
        </p:nvGrpSpPr>
        <p:grpSpPr>
          <a:xfrm>
            <a:off x="1451634" y="4303500"/>
            <a:ext cx="3481384" cy="1574162"/>
            <a:chOff x="1495797" y="4304578"/>
            <a:chExt cx="3481384" cy="1574162"/>
          </a:xfrm>
        </p:grpSpPr>
        <p:sp>
          <p:nvSpPr>
            <p:cNvPr id="83" name="矩形: 圓角 82">
              <a:extLst>
                <a:ext uri="{FF2B5EF4-FFF2-40B4-BE49-F238E27FC236}">
                  <a16:creationId xmlns:a16="http://schemas.microsoft.com/office/drawing/2014/main" id="{E3BB7961-9FBE-49D2-81CE-CAED0E380DF8}"/>
                </a:ext>
              </a:extLst>
            </p:cNvPr>
            <p:cNvSpPr/>
            <p:nvPr/>
          </p:nvSpPr>
          <p:spPr>
            <a:xfrm>
              <a:off x="2271035" y="4304578"/>
              <a:ext cx="2281517" cy="1574162"/>
            </a:xfrm>
            <a:prstGeom prst="roundRect">
              <a:avLst/>
            </a:prstGeom>
            <a:solidFill>
              <a:srgbClr val="DAE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D1ABA4A1-C711-465A-A818-BB5F55A23091}"/>
                </a:ext>
              </a:extLst>
            </p:cNvPr>
            <p:cNvSpPr/>
            <p:nvPr/>
          </p:nvSpPr>
          <p:spPr>
            <a:xfrm>
              <a:off x="1910595" y="4357871"/>
              <a:ext cx="249547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TW" altLang="en-US" sz="2000" b="1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闖關遊戲任務</a:t>
              </a:r>
              <a:endParaRPr lang="zh-TW" altLang="en-US" sz="20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9B1ADB09-A587-405C-9F8F-26D43C6A187A}"/>
                </a:ext>
              </a:extLst>
            </p:cNvPr>
            <p:cNvSpPr/>
            <p:nvPr/>
          </p:nvSpPr>
          <p:spPr>
            <a:xfrm>
              <a:off x="1495797" y="4732989"/>
              <a:ext cx="310013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TW" altLang="en-US" sz="2000" b="1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闖關排行榜</a:t>
              </a:r>
              <a:endParaRPr lang="zh-TW" altLang="en-US" sz="20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zh-TW" altLang="en-US" sz="20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1DCA93A8-E89F-47BA-842C-607786145B60}"/>
                </a:ext>
              </a:extLst>
            </p:cNvPr>
            <p:cNvSpPr/>
            <p:nvPr/>
          </p:nvSpPr>
          <p:spPr>
            <a:xfrm>
              <a:off x="1877050" y="5024768"/>
              <a:ext cx="310013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TW" altLang="en-US" sz="2000" b="1" cap="none" spc="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分享</a:t>
              </a:r>
              <a:r>
                <a:rPr lang="en-US" altLang="zh-TW" sz="2000" b="1" cap="none" spc="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eyecare</a:t>
              </a:r>
              <a:r>
                <a:rPr lang="zh-TW" altLang="en-US" sz="2000" b="1" cap="none" spc="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給好友</a:t>
              </a: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9139CA5-EE84-4572-BD86-CDC789EBCF6A}"/>
                </a:ext>
              </a:extLst>
            </p:cNvPr>
            <p:cNvSpPr/>
            <p:nvPr/>
          </p:nvSpPr>
          <p:spPr>
            <a:xfrm>
              <a:off x="1798693" y="5427127"/>
              <a:ext cx="310013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TW" altLang="en-US" sz="2000" b="1" cap="none" spc="0" dirty="0">
                  <a:ln w="0"/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下載視力保健教材</a:t>
              </a:r>
            </a:p>
          </p:txBody>
        </p:sp>
      </p:grpSp>
      <p:sp>
        <p:nvSpPr>
          <p:cNvPr id="88" name="矩形: 圓角 87">
            <a:extLst>
              <a:ext uri="{FF2B5EF4-FFF2-40B4-BE49-F238E27FC236}">
                <a16:creationId xmlns:a16="http://schemas.microsoft.com/office/drawing/2014/main" id="{BCBF67E6-25FE-4F37-9ED1-EAB2A7C08AFE}"/>
              </a:ext>
            </a:extLst>
          </p:cNvPr>
          <p:cNvSpPr/>
          <p:nvPr/>
        </p:nvSpPr>
        <p:spPr>
          <a:xfrm>
            <a:off x="4629390" y="4292482"/>
            <a:ext cx="1973220" cy="1574162"/>
          </a:xfrm>
          <a:prstGeom prst="round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5A6DDB89-F2EE-442B-A32A-B8961177C4B4}"/>
              </a:ext>
            </a:extLst>
          </p:cNvPr>
          <p:cNvSpPr/>
          <p:nvPr/>
        </p:nvSpPr>
        <p:spPr>
          <a:xfrm>
            <a:off x="4268949" y="4345775"/>
            <a:ext cx="249547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20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5173240</a:t>
            </a:r>
            <a:r>
              <a:rPr lang="zh-TW" altLang="en-US" sz="20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問卷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69AB50EE-00FD-493C-B941-AD8E10B77DAF}"/>
              </a:ext>
            </a:extLst>
          </p:cNvPr>
          <p:cNvSpPr/>
          <p:nvPr/>
        </p:nvSpPr>
        <p:spPr>
          <a:xfrm>
            <a:off x="3703289" y="4720893"/>
            <a:ext cx="310013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0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個人積分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6EDAFF8-1D6B-4DC3-B46F-E88D05D96734}"/>
              </a:ext>
            </a:extLst>
          </p:cNvPr>
          <p:cNvSpPr/>
          <p:nvPr/>
        </p:nvSpPr>
        <p:spPr>
          <a:xfrm>
            <a:off x="4092521" y="5065439"/>
            <a:ext cx="310013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0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分享</a:t>
            </a:r>
            <a:r>
              <a:rPr lang="en-US" altLang="zh-TW" sz="20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20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給好友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5EAB6D59-1BDE-4C63-96E8-0B1292FC0689}"/>
              </a:ext>
            </a:extLst>
          </p:cNvPr>
          <p:cNvSpPr/>
          <p:nvPr/>
        </p:nvSpPr>
        <p:spPr>
          <a:xfrm>
            <a:off x="3764205" y="5426049"/>
            <a:ext cx="310013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0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情境插畫</a:t>
            </a:r>
            <a:endParaRPr lang="zh-TW" altLang="en-US" sz="2000" b="1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5" name="矩形: 圓角 94">
            <a:extLst>
              <a:ext uri="{FF2B5EF4-FFF2-40B4-BE49-F238E27FC236}">
                <a16:creationId xmlns:a16="http://schemas.microsoft.com/office/drawing/2014/main" id="{62BD805E-772B-48CB-8885-0C09EF873ED2}"/>
              </a:ext>
            </a:extLst>
          </p:cNvPr>
          <p:cNvSpPr/>
          <p:nvPr/>
        </p:nvSpPr>
        <p:spPr>
          <a:xfrm>
            <a:off x="6744630" y="4773947"/>
            <a:ext cx="1335961" cy="479914"/>
          </a:xfrm>
          <a:prstGeom prst="round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5B766A9A-F8DA-4D11-BCE7-AE4FD3FB7287}"/>
              </a:ext>
            </a:extLst>
          </p:cNvPr>
          <p:cNvSpPr/>
          <p:nvPr/>
        </p:nvSpPr>
        <p:spPr>
          <a:xfrm>
            <a:off x="6386338" y="4816809"/>
            <a:ext cx="209929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0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抽獎規則</a:t>
            </a:r>
            <a:endParaRPr lang="zh-TW" altLang="en-US" sz="2000" b="1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7" name="矩形: 圓角 96">
            <a:extLst>
              <a:ext uri="{FF2B5EF4-FFF2-40B4-BE49-F238E27FC236}">
                <a16:creationId xmlns:a16="http://schemas.microsoft.com/office/drawing/2014/main" id="{36CAEDBD-E74D-4FD7-8109-389508CD8738}"/>
              </a:ext>
            </a:extLst>
          </p:cNvPr>
          <p:cNvSpPr/>
          <p:nvPr/>
        </p:nvSpPr>
        <p:spPr>
          <a:xfrm>
            <a:off x="6727186" y="5347643"/>
            <a:ext cx="1335961" cy="479914"/>
          </a:xfrm>
          <a:prstGeom prst="round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D6E7CCC8-AEB3-4D1D-BEBA-EDACD14D3DEC}"/>
              </a:ext>
            </a:extLst>
          </p:cNvPr>
          <p:cNvSpPr/>
          <p:nvPr/>
        </p:nvSpPr>
        <p:spPr>
          <a:xfrm>
            <a:off x="6368894" y="5390505"/>
            <a:ext cx="209929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0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形象人物</a:t>
            </a:r>
          </a:p>
        </p:txBody>
      </p:sp>
      <p:sp>
        <p:nvSpPr>
          <p:cNvPr id="99" name="矩形: 圓角 98">
            <a:extLst>
              <a:ext uri="{FF2B5EF4-FFF2-40B4-BE49-F238E27FC236}">
                <a16:creationId xmlns:a16="http://schemas.microsoft.com/office/drawing/2014/main" id="{41F7AB68-FE68-4FEA-84AB-E137CEFC2886}"/>
              </a:ext>
            </a:extLst>
          </p:cNvPr>
          <p:cNvSpPr/>
          <p:nvPr/>
        </p:nvSpPr>
        <p:spPr>
          <a:xfrm>
            <a:off x="6710032" y="4227523"/>
            <a:ext cx="1791842" cy="479914"/>
          </a:xfrm>
          <a:prstGeom prst="round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3243D93C-A151-4D6A-8ECA-69189858F9AB}"/>
              </a:ext>
            </a:extLst>
          </p:cNvPr>
          <p:cNvSpPr/>
          <p:nvPr/>
        </p:nvSpPr>
        <p:spPr>
          <a:xfrm>
            <a:off x="6558081" y="4237436"/>
            <a:ext cx="209929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0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評量及視力衛教</a:t>
            </a:r>
            <a:endParaRPr lang="zh-TW" altLang="en-US" sz="2000" b="1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1" name="矩形: 圓角 100">
            <a:extLst>
              <a:ext uri="{FF2B5EF4-FFF2-40B4-BE49-F238E27FC236}">
                <a16:creationId xmlns:a16="http://schemas.microsoft.com/office/drawing/2014/main" id="{3503406A-71D7-4960-B43B-6E006D09F326}"/>
              </a:ext>
            </a:extLst>
          </p:cNvPr>
          <p:cNvSpPr/>
          <p:nvPr/>
        </p:nvSpPr>
        <p:spPr>
          <a:xfrm>
            <a:off x="8581521" y="4194650"/>
            <a:ext cx="1744047" cy="479914"/>
          </a:xfrm>
          <a:prstGeom prst="round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6ABA019C-4AE2-484D-A2DB-A5706D707F88}"/>
              </a:ext>
            </a:extLst>
          </p:cNvPr>
          <p:cNvSpPr/>
          <p:nvPr/>
        </p:nvSpPr>
        <p:spPr>
          <a:xfrm>
            <a:off x="8406435" y="4204068"/>
            <a:ext cx="209929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0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參加獎抽卡牌</a:t>
            </a:r>
          </a:p>
        </p:txBody>
      </p:sp>
      <p:sp>
        <p:nvSpPr>
          <p:cNvPr id="103" name="矩形: 圓角 102">
            <a:extLst>
              <a:ext uri="{FF2B5EF4-FFF2-40B4-BE49-F238E27FC236}">
                <a16:creationId xmlns:a16="http://schemas.microsoft.com/office/drawing/2014/main" id="{60839A0A-78B7-40A9-A049-BCBB5AB161B5}"/>
              </a:ext>
            </a:extLst>
          </p:cNvPr>
          <p:cNvSpPr/>
          <p:nvPr/>
        </p:nvSpPr>
        <p:spPr>
          <a:xfrm>
            <a:off x="8642276" y="4773947"/>
            <a:ext cx="1335961" cy="479914"/>
          </a:xfrm>
          <a:prstGeom prst="round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4F93A390-4ACF-42B8-B06A-C3F0FC1D4816}"/>
              </a:ext>
            </a:extLst>
          </p:cNvPr>
          <p:cNvSpPr/>
          <p:nvPr/>
        </p:nvSpPr>
        <p:spPr>
          <a:xfrm>
            <a:off x="8283984" y="4816809"/>
            <a:ext cx="209929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0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排行榜</a:t>
            </a:r>
            <a:endParaRPr lang="zh-TW" altLang="en-US" sz="2000" b="1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5" name="矩形: 圓角 104">
            <a:extLst>
              <a:ext uri="{FF2B5EF4-FFF2-40B4-BE49-F238E27FC236}">
                <a16:creationId xmlns:a16="http://schemas.microsoft.com/office/drawing/2014/main" id="{661A4CBB-CF73-4E35-9625-5CE326907143}"/>
              </a:ext>
            </a:extLst>
          </p:cNvPr>
          <p:cNvSpPr/>
          <p:nvPr/>
        </p:nvSpPr>
        <p:spPr>
          <a:xfrm>
            <a:off x="8665738" y="5354808"/>
            <a:ext cx="1335961" cy="479914"/>
          </a:xfrm>
          <a:prstGeom prst="round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A87B90DC-F173-4773-BC37-C01C7574E378}"/>
              </a:ext>
            </a:extLst>
          </p:cNvPr>
          <p:cNvSpPr/>
          <p:nvPr/>
        </p:nvSpPr>
        <p:spPr>
          <a:xfrm>
            <a:off x="8307446" y="5397670"/>
            <a:ext cx="209929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0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護眼海報</a:t>
            </a:r>
            <a:endParaRPr lang="zh-TW" altLang="en-US" sz="2000" b="1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7" name="矩形: 圓角 106">
            <a:extLst>
              <a:ext uri="{FF2B5EF4-FFF2-40B4-BE49-F238E27FC236}">
                <a16:creationId xmlns:a16="http://schemas.microsoft.com/office/drawing/2014/main" id="{25B7F570-C43A-4A96-AEB6-A932149B3104}"/>
              </a:ext>
            </a:extLst>
          </p:cNvPr>
          <p:cNvSpPr/>
          <p:nvPr/>
        </p:nvSpPr>
        <p:spPr>
          <a:xfrm>
            <a:off x="10515434" y="4161206"/>
            <a:ext cx="1470006" cy="479914"/>
          </a:xfrm>
          <a:prstGeom prst="round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2D5B62AB-3011-4D4E-BE55-9EC46A2E9D62}"/>
              </a:ext>
            </a:extLst>
          </p:cNvPr>
          <p:cNvSpPr/>
          <p:nvPr/>
        </p:nvSpPr>
        <p:spPr>
          <a:xfrm>
            <a:off x="10212430" y="4194650"/>
            <a:ext cx="209929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0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活耀獎</a:t>
            </a:r>
            <a:r>
              <a:rPr lang="en-US" altLang="zh-TW" sz="20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每周</a:t>
            </a:r>
            <a:r>
              <a:rPr lang="en-US" altLang="zh-TW" sz="20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000" b="1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矩形: 圓角 108">
            <a:extLst>
              <a:ext uri="{FF2B5EF4-FFF2-40B4-BE49-F238E27FC236}">
                <a16:creationId xmlns:a16="http://schemas.microsoft.com/office/drawing/2014/main" id="{2E58EC10-9945-47FF-8B52-6B9CAEFD626F}"/>
              </a:ext>
            </a:extLst>
          </p:cNvPr>
          <p:cNvSpPr/>
          <p:nvPr/>
        </p:nvSpPr>
        <p:spPr>
          <a:xfrm>
            <a:off x="2299003" y="6130049"/>
            <a:ext cx="1335961" cy="479914"/>
          </a:xfrm>
          <a:prstGeom prst="roundRect">
            <a:avLst/>
          </a:prstGeom>
          <a:solidFill>
            <a:srgbClr val="C5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206643C3-C1F5-4AB8-B8DD-261EE80E1AFE}"/>
              </a:ext>
            </a:extLst>
          </p:cNvPr>
          <p:cNvSpPr/>
          <p:nvPr/>
        </p:nvSpPr>
        <p:spPr>
          <a:xfrm>
            <a:off x="1930357" y="6161932"/>
            <a:ext cx="209929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0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主辦單位</a:t>
            </a:r>
          </a:p>
        </p:txBody>
      </p:sp>
      <p:sp>
        <p:nvSpPr>
          <p:cNvPr id="111" name="矩形: 圓角 110">
            <a:extLst>
              <a:ext uri="{FF2B5EF4-FFF2-40B4-BE49-F238E27FC236}">
                <a16:creationId xmlns:a16="http://schemas.microsoft.com/office/drawing/2014/main" id="{53608AF8-20ED-4672-8CA4-7A5D1B2FACAB}"/>
              </a:ext>
            </a:extLst>
          </p:cNvPr>
          <p:cNvSpPr/>
          <p:nvPr/>
        </p:nvSpPr>
        <p:spPr>
          <a:xfrm>
            <a:off x="4702693" y="6130049"/>
            <a:ext cx="1335961" cy="479914"/>
          </a:xfrm>
          <a:prstGeom prst="roundRect">
            <a:avLst/>
          </a:prstGeom>
          <a:solidFill>
            <a:srgbClr val="C5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1ACB0229-7E2A-4B8F-9480-3431297CA0D2}"/>
              </a:ext>
            </a:extLst>
          </p:cNvPr>
          <p:cNvSpPr/>
          <p:nvPr/>
        </p:nvSpPr>
        <p:spPr>
          <a:xfrm>
            <a:off x="4334047" y="6161932"/>
            <a:ext cx="209929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20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指導單位</a:t>
            </a:r>
          </a:p>
        </p:txBody>
      </p:sp>
    </p:spTree>
    <p:extLst>
      <p:ext uri="{BB962C8B-B14F-4D97-AF65-F5344CB8AC3E}">
        <p14:creationId xmlns:p14="http://schemas.microsoft.com/office/powerpoint/2010/main" val="336716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E03AABA-2EAF-4DF7-AA03-47C98C8A2E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7A473C-4947-4BAB-BB0D-DF2082A8B6FB}"/>
              </a:ext>
            </a:extLst>
          </p:cNvPr>
          <p:cNvSpPr/>
          <p:nvPr/>
        </p:nvSpPr>
        <p:spPr>
          <a:xfrm>
            <a:off x="1123979" y="142526"/>
            <a:ext cx="326243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加入好友方式</a:t>
            </a: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E7B43D84-48D6-458D-BE93-717FF50D0A76}"/>
              </a:ext>
            </a:extLst>
          </p:cNvPr>
          <p:cNvSpPr/>
          <p:nvPr/>
        </p:nvSpPr>
        <p:spPr>
          <a:xfrm rot="5400000">
            <a:off x="-68479" y="68478"/>
            <a:ext cx="992940" cy="855983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CA77C7F2-7007-4D81-9D9E-C8CE85808F8E}"/>
              </a:ext>
            </a:extLst>
          </p:cNvPr>
          <p:cNvSpPr/>
          <p:nvPr/>
        </p:nvSpPr>
        <p:spPr>
          <a:xfrm>
            <a:off x="542830" y="1352930"/>
            <a:ext cx="1547227" cy="1547227"/>
          </a:xfrm>
          <a:prstGeom prst="ellipse">
            <a:avLst/>
          </a:prstGeom>
          <a:solidFill>
            <a:srgbClr val="FF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5A2E79D-045F-443B-9561-85726808AE9C}"/>
              </a:ext>
            </a:extLst>
          </p:cNvPr>
          <p:cNvSpPr/>
          <p:nvPr/>
        </p:nvSpPr>
        <p:spPr>
          <a:xfrm>
            <a:off x="447407" y="1907843"/>
            <a:ext cx="1750800" cy="123110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掃描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QR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endParaRPr lang="zh-TW" altLang="en-US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zh-TW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FB6F206-AA2F-432E-8C77-CDDB4E96C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815" y="1065584"/>
            <a:ext cx="2018596" cy="2018596"/>
          </a:xfrm>
          <a:prstGeom prst="rect">
            <a:avLst/>
          </a:prstGeom>
        </p:spPr>
      </p:pic>
      <p:sp>
        <p:nvSpPr>
          <p:cNvPr id="13" name="橢圓 12">
            <a:extLst>
              <a:ext uri="{FF2B5EF4-FFF2-40B4-BE49-F238E27FC236}">
                <a16:creationId xmlns:a16="http://schemas.microsoft.com/office/drawing/2014/main" id="{A2D0FB37-CB4D-48B8-BD78-D78C79F1F02B}"/>
              </a:ext>
            </a:extLst>
          </p:cNvPr>
          <p:cNvSpPr/>
          <p:nvPr/>
        </p:nvSpPr>
        <p:spPr>
          <a:xfrm>
            <a:off x="574051" y="3815060"/>
            <a:ext cx="1547227" cy="1547227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9162FB4-5EB1-4EA4-A69E-793206B3F8BD}"/>
              </a:ext>
            </a:extLst>
          </p:cNvPr>
          <p:cNvSpPr txBox="1"/>
          <p:nvPr/>
        </p:nvSpPr>
        <p:spPr>
          <a:xfrm>
            <a:off x="522879" y="4298017"/>
            <a:ext cx="1633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altLang="zh-TW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eyecare</a:t>
            </a:r>
            <a:endParaRPr lang="zh-TW" alt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5782D662-31D9-417E-9307-6C90DCC2F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815" y="3242302"/>
            <a:ext cx="274320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橢圓 17">
            <a:extLst>
              <a:ext uri="{FF2B5EF4-FFF2-40B4-BE49-F238E27FC236}">
                <a16:creationId xmlns:a16="http://schemas.microsoft.com/office/drawing/2014/main" id="{3DEB95A3-13AC-469A-BAC7-194F726E0502}"/>
              </a:ext>
            </a:extLst>
          </p:cNvPr>
          <p:cNvSpPr/>
          <p:nvPr/>
        </p:nvSpPr>
        <p:spPr>
          <a:xfrm>
            <a:off x="5923646" y="1227612"/>
            <a:ext cx="1661159" cy="1661159"/>
          </a:xfrm>
          <a:prstGeom prst="ellipse">
            <a:avLst/>
          </a:pr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A26A2CD-2C96-4AF7-A80F-46D2D3A70506}"/>
              </a:ext>
            </a:extLst>
          </p:cNvPr>
          <p:cNvSpPr/>
          <p:nvPr/>
        </p:nvSpPr>
        <p:spPr>
          <a:xfrm>
            <a:off x="5869216" y="1888914"/>
            <a:ext cx="20313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好友分享連絡資訊</a:t>
            </a:r>
          </a:p>
        </p:txBody>
      </p:sp>
      <p:pic>
        <p:nvPicPr>
          <p:cNvPr id="20" name="Picture 5">
            <a:extLst>
              <a:ext uri="{FF2B5EF4-FFF2-40B4-BE49-F238E27FC236}">
                <a16:creationId xmlns:a16="http://schemas.microsoft.com/office/drawing/2014/main" id="{AEFAFE04-E37C-4457-A92A-2E181D23C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110" y="1227612"/>
            <a:ext cx="3116190" cy="3481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2763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160</Words>
  <Application>Microsoft Office PowerPoint</Application>
  <PresentationFormat>寬螢幕</PresentationFormat>
  <Paragraphs>51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微軟正黑體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婉瑜 羅</dc:creator>
  <cp:lastModifiedBy>婉瑜 羅</cp:lastModifiedBy>
  <cp:revision>10</cp:revision>
  <dcterms:created xsi:type="dcterms:W3CDTF">2022-03-29T13:29:44Z</dcterms:created>
  <dcterms:modified xsi:type="dcterms:W3CDTF">2022-03-29T14:59:30Z</dcterms:modified>
</cp:coreProperties>
</file>