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72" r:id="rId8"/>
    <p:sldId id="264" r:id="rId9"/>
    <p:sldId id="265" r:id="rId10"/>
    <p:sldId id="263" r:id="rId11"/>
    <p:sldId id="266" r:id="rId12"/>
    <p:sldId id="259" r:id="rId13"/>
    <p:sldId id="269" r:id="rId14"/>
    <p:sldId id="268" r:id="rId15"/>
    <p:sldId id="271" r:id="rId16"/>
    <p:sldId id="270" r:id="rId17"/>
    <p:sldId id="276" r:id="rId18"/>
    <p:sldId id="273" r:id="rId19"/>
    <p:sldId id="274" r:id="rId20"/>
    <p:sldId id="275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818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0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2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1938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66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895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7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70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74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4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5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4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4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1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1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8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3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7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1186" y="2412044"/>
            <a:ext cx="6815669" cy="1515533"/>
          </a:xfrm>
        </p:spPr>
        <p:txBody>
          <a:bodyPr>
            <a:normAutofit fontScale="90000"/>
          </a:bodyPr>
          <a:lstStyle/>
          <a:p>
            <a:r>
              <a:rPr lang="en-US" dirty="0"/>
              <a:t>Semantic Specification of Program for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5922" y="4134117"/>
            <a:ext cx="7692146" cy="2047742"/>
          </a:xfrm>
        </p:spPr>
        <p:txBody>
          <a:bodyPr>
            <a:noAutofit/>
          </a:bodyPr>
          <a:lstStyle/>
          <a:p>
            <a:r>
              <a:rPr lang="en-US" sz="2400" dirty="0"/>
              <a:t>Presented by</a:t>
            </a:r>
          </a:p>
          <a:p>
            <a:r>
              <a:rPr lang="en-US" sz="2400" dirty="0" err="1"/>
              <a:t>Sourav</a:t>
            </a:r>
            <a:r>
              <a:rPr lang="en-US" sz="2400" dirty="0"/>
              <a:t> </a:t>
            </a:r>
            <a:r>
              <a:rPr lang="en-US" sz="2400" dirty="0" err="1"/>
              <a:t>Saha</a:t>
            </a:r>
            <a:r>
              <a:rPr lang="en-US" sz="2400" dirty="0"/>
              <a:t> Dip (1505003)</a:t>
            </a:r>
          </a:p>
          <a:p>
            <a:r>
              <a:rPr lang="en-US" sz="2400" dirty="0"/>
              <a:t>MD. Al Imran (1505100) </a:t>
            </a:r>
          </a:p>
          <a:p>
            <a:r>
              <a:rPr lang="en-US" sz="2400" dirty="0"/>
              <a:t>Waqar Hassan Khan (1505107)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183" y="4134117"/>
            <a:ext cx="3567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Supervised by </a:t>
            </a:r>
          </a:p>
          <a:p>
            <a:endParaRPr lang="en-US" dirty="0"/>
          </a:p>
          <a:p>
            <a:r>
              <a:rPr lang="en-US" dirty="0"/>
              <a:t>Dr. Muhammad </a:t>
            </a:r>
            <a:r>
              <a:rPr lang="en-US" dirty="0" err="1"/>
              <a:t>Masroor</a:t>
            </a:r>
            <a:r>
              <a:rPr lang="en-US" dirty="0"/>
              <a:t> Ali</a:t>
            </a:r>
          </a:p>
          <a:p>
            <a:r>
              <a:rPr lang="en-US" dirty="0"/>
              <a:t>Professor</a:t>
            </a:r>
          </a:p>
          <a:p>
            <a:r>
              <a:rPr lang="en-US" dirty="0"/>
              <a:t>Dept. of CSE, BUET</a:t>
            </a:r>
          </a:p>
        </p:txBody>
      </p:sp>
    </p:spTree>
    <p:extLst>
      <p:ext uri="{BB962C8B-B14F-4D97-AF65-F5344CB8AC3E}">
        <p14:creationId xmlns:p14="http://schemas.microsoft.com/office/powerpoint/2010/main" val="3193032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Approach(contd.)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Requirement list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list of itemized sentences written in natural language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Each sentence represents a customers requirement to a software system to be developed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relationship between a concept from the requirement list and a concept from the ontology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9751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Approach(contd.)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9829"/>
            <a:ext cx="8596668" cy="3880773"/>
          </a:xfrm>
        </p:spPr>
        <p:txBody>
          <a:bodyPr/>
          <a:lstStyle/>
          <a:p>
            <a:r>
              <a:rPr lang="en-US" sz="2400" dirty="0"/>
              <a:t>Creating RDF triples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399" y="2384676"/>
            <a:ext cx="6354062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37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sz="2400" dirty="0" err="1" smtClean="0"/>
              <a:t>CodeOntology</a:t>
            </a:r>
            <a:r>
              <a:rPr lang="en-US" sz="2400" dirty="0" smtClean="0"/>
              <a:t> </a:t>
            </a:r>
            <a:endParaRPr lang="en-US" sz="2400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A parser to make </a:t>
            </a:r>
            <a:r>
              <a:rPr lang="en-US" sz="2000" dirty="0" err="1"/>
              <a:t>rdf</a:t>
            </a:r>
            <a:r>
              <a:rPr lang="en-US" sz="2000" dirty="0"/>
              <a:t> triples from java </a:t>
            </a:r>
            <a:r>
              <a:rPr lang="en-US" sz="2000" dirty="0" smtClean="0"/>
              <a:t>source </a:t>
            </a:r>
            <a:r>
              <a:rPr lang="en-US" sz="2000" dirty="0"/>
              <a:t>code and jar files.     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Protege 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A software to build and visualize ontology.</a:t>
            </a:r>
          </a:p>
        </p:txBody>
      </p:sp>
    </p:spTree>
    <p:extLst>
      <p:ext uri="{BB962C8B-B14F-4D97-AF65-F5344CB8AC3E}">
        <p14:creationId xmlns:p14="http://schemas.microsoft.com/office/powerpoint/2010/main" val="54941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Theories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5243"/>
            <a:ext cx="8596668" cy="4536119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Concepts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Function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Object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Constraint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Quality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r>
              <a:rPr lang="en-US" sz="2000" dirty="0"/>
              <a:t>Relationships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Synonym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Antonym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Contradict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Apply</a:t>
            </a:r>
          </a:p>
        </p:txBody>
      </p:sp>
    </p:spTree>
    <p:extLst>
      <p:ext uri="{BB962C8B-B14F-4D97-AF65-F5344CB8AC3E}">
        <p14:creationId xmlns:p14="http://schemas.microsoft.com/office/powerpoint/2010/main" val="191154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Theories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561515"/>
                <a:ext cx="9342429" cy="51678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Quality Analysis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Correctness, </a:t>
                </a:r>
              </a:p>
              <a:p>
                <a:pPr marL="0" indent="0">
                  <a:buNone/>
                </a:pPr>
                <a:r>
                  <a:rPr lang="en-US" dirty="0"/>
                  <a:t>	COR =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#{</m:t>
                        </m:r>
                        <m:r>
                          <m:rPr>
                            <m:nor/>
                          </m:rPr>
                          <a:rPr lang="en-US" dirty="0"/>
                          <m:t>requirements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items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that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are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mapped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into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the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ontology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}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#{</m:t>
                        </m:r>
                        <m:r>
                          <m:rPr>
                            <m:nor/>
                          </m:rPr>
                          <a:rPr lang="en-US" dirty="0"/>
                          <m:t>total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number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of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requirements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items</m:t>
                        </m:r>
                        <m:r>
                          <m:rPr>
                            <m:nor/>
                          </m:rPr>
                          <a:rPr lang="en-US" dirty="0"/>
                          <m:t>}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Completeness,</a:t>
                </a:r>
              </a:p>
              <a:p>
                <a:pPr marL="0" indent="0">
                  <a:buNone/>
                </a:pPr>
                <a:r>
                  <a:rPr lang="en-US" dirty="0"/>
                  <a:t>	CMP =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/>
                          <m:t>#{</m:t>
                        </m:r>
                        <m:r>
                          <m:rPr>
                            <m:nor/>
                          </m:rPr>
                          <a:rPr lang="en-US"/>
                          <m:t>ontological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elements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that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no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requirements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items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are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mapped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into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/>
                          <m:t>#{</m:t>
                        </m:r>
                        <m:r>
                          <m:rPr>
                            <m:nor/>
                          </m:rPr>
                          <a:rPr lang="en-US"/>
                          <m:t>total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number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of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ontological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elements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Consistency,</a:t>
                </a:r>
              </a:p>
              <a:p>
                <a:pPr marL="0" indent="0">
                  <a:buNone/>
                </a:pPr>
                <a:r>
                  <a:rPr lang="en-US" dirty="0"/>
                  <a:t>	CRT=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/>
                              <m:t>#{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ontological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relationships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that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are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not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contradict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and</m:t>
                            </m:r>
                            <m:r>
                              <m:rPr>
                                <m:nor/>
                              </m:rPr>
                              <a:rPr lang="en-US" b="0" i="0" smtClean="0"/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/>
                              <m:t>that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some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requirements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items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are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mapped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into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}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num>
                      <m:den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/>
                              <m:t>#{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ontological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relationships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that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some</m:t>
                            </m:r>
                            <m:r>
                              <m:rPr>
                                <m:nor/>
                              </m:rPr>
                              <a:rPr lang="en-US" b="0" i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requirement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/>
                              <m:t>items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are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mapped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into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eqAr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561515"/>
                <a:ext cx="9342429" cy="5167898"/>
              </a:xfrm>
              <a:blipFill>
                <a:blip r:embed="rId2"/>
                <a:stretch>
                  <a:fillRect l="-522" t="-1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31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622" y="609600"/>
            <a:ext cx="8596668" cy="1320800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443038"/>
            <a:ext cx="8596668" cy="480536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BUET </a:t>
            </a:r>
            <a:r>
              <a:rPr lang="en-US" sz="2400" dirty="0" smtClean="0"/>
              <a:t>undergrad </a:t>
            </a:r>
            <a:r>
              <a:rPr lang="en-US" sz="2400" dirty="0"/>
              <a:t>admission system software</a:t>
            </a:r>
            <a:endParaRPr lang="en-US" sz="2000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Requirement specifications have been given in a prospectus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 ontological representation of the software has been built by the software developer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Authority can check whether the software is correct or not 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Map the requirement list with the ontology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Measure quality parameters of this mapping</a:t>
            </a:r>
          </a:p>
        </p:txBody>
      </p:sp>
    </p:spTree>
    <p:extLst>
      <p:ext uri="{BB962C8B-B14F-4D97-AF65-F5344CB8AC3E}">
        <p14:creationId xmlns:p14="http://schemas.microsoft.com/office/powerpoint/2010/main" val="745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82305"/>
            <a:ext cx="8596668" cy="1320800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2" y="1092994"/>
            <a:ext cx="8807353" cy="576500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26FDE8C-258F-4FD8-A457-2D13F8C350EB}"/>
              </a:ext>
            </a:extLst>
          </p:cNvPr>
          <p:cNvSpPr txBox="1"/>
          <p:nvPr/>
        </p:nvSpPr>
        <p:spPr>
          <a:xfrm>
            <a:off x="1871663" y="6300788"/>
            <a:ext cx="598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	</a:t>
            </a:r>
            <a:r>
              <a:rPr lang="en-US" dirty="0" smtClean="0"/>
              <a:t>Undergrad </a:t>
            </a:r>
            <a:r>
              <a:rPr lang="en-US" dirty="0"/>
              <a:t>Admission System Requirement List</a:t>
            </a:r>
          </a:p>
        </p:txBody>
      </p:sp>
    </p:spTree>
    <p:extLst>
      <p:ext uri="{BB962C8B-B14F-4D97-AF65-F5344CB8AC3E}">
        <p14:creationId xmlns:p14="http://schemas.microsoft.com/office/powerpoint/2010/main" val="1936609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A2D6F2E6-A543-4A46-954F-DAD349E0E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31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00226"/>
                <a:ext cx="8596668" cy="426971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Quality measurement: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	Correctness,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		COR =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#{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requirements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items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that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are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mapped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into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the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ontology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}</m:t>
                            </m:r>
                          </m:e>
                        </m:eqAr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#{</m:t>
                        </m:r>
                        <m:r>
                          <m:rPr>
                            <m:nor/>
                          </m:rPr>
                          <a:rPr lang="en-US" dirty="0"/>
                          <m:t>total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number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of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requirements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items</m:t>
                        </m:r>
                        <m:r>
                          <m:rPr>
                            <m:nor/>
                          </m:rPr>
                          <a:rPr lang="en-US" dirty="0"/>
                          <m:t>}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			=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			=     </a:t>
                </a:r>
                <a:r>
                  <a:rPr lang="en-US" sz="1600" dirty="0"/>
                  <a:t>75%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00226"/>
                <a:ext cx="8596668" cy="4269712"/>
              </a:xfrm>
              <a:blipFill>
                <a:blip r:embed="rId2"/>
                <a:stretch>
                  <a:fillRect l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808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28800"/>
                <a:ext cx="8998929" cy="428399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Quality measurement: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	Completeness,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		CMP =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/>
                              <m:t>#{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ontological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elements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that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no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requirements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items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are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mapped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into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eqArr>
                      </m:num>
                      <m:den>
                        <m:r>
                          <m:rPr>
                            <m:nor/>
                          </m:rPr>
                          <a:rPr lang="en-US"/>
                          <m:t>#{</m:t>
                        </m:r>
                        <m:r>
                          <m:rPr>
                            <m:nor/>
                          </m:rPr>
                          <a:rPr lang="en-US"/>
                          <m:t>total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number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of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ontological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elements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			= 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19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			=  	</a:t>
                </a:r>
                <a:r>
                  <a:rPr lang="en-US" sz="1600" dirty="0"/>
                  <a:t>73</a:t>
                </a:r>
                <a:r>
                  <a:rPr lang="en-US" dirty="0"/>
                  <a:t>%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	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28800"/>
                <a:ext cx="8998929" cy="4283999"/>
              </a:xfrm>
              <a:blipFill>
                <a:blip r:embed="rId2"/>
                <a:stretch>
                  <a:fillRect l="-1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51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 For developing a software a requirement list is given       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A software developer designs the software using various classes, functions </a:t>
            </a:r>
            <a:r>
              <a:rPr lang="en-US" sz="2400" dirty="0" smtClean="0"/>
              <a:t>etc.         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From this software we can obtain an ontology        </a:t>
            </a:r>
          </a:p>
        </p:txBody>
      </p:sp>
    </p:spTree>
    <p:extLst>
      <p:ext uri="{BB962C8B-B14F-4D97-AF65-F5344CB8AC3E}">
        <p14:creationId xmlns:p14="http://schemas.microsoft.com/office/powerpoint/2010/main" val="21997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94551"/>
                <a:ext cx="8596668" cy="425542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600" dirty="0"/>
                  <a:t>Quality measurement: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	</a:t>
                </a:r>
                <a:r>
                  <a:rPr lang="en-US" sz="1900" dirty="0"/>
                  <a:t>Consistency,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900" dirty="0"/>
                  <a:t>		CRT =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1900"/>
                              <m:t>#{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ontological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relationships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that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are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not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contradict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and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1900"/>
                              <m:t>that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some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requirements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items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are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mapped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into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}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num>
                      <m:den>
                        <m:eqArr>
                          <m:eqArr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1900"/>
                              <m:t>#{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ontological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relationships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that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some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requirement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1900"/>
                              <m:t>items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are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mapped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900"/>
                              <m:t>into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eqArr>
                      </m:den>
                    </m:f>
                  </m:oMath>
                </a14:m>
                <a:endParaRPr lang="en-US" sz="19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900" dirty="0"/>
                  <a:t>			=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</m:oMath>
                </a14:m>
                <a:endParaRPr lang="en-US" sz="19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900" dirty="0"/>
                  <a:t>			=	100%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900" dirty="0"/>
                  <a:t>	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94551"/>
                <a:ext cx="8596668" cy="4255424"/>
              </a:xfrm>
              <a:blipFill>
                <a:blip r:embed="rId2"/>
                <a:stretch>
                  <a:fillRect l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373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 https://www.kdnuggets.com/2017/05/ontology-simplest-definition.html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2) Ontology Based Requirements Analysis: Lightweight Semantic Processing                                	Approach- by Haruhiko Kaiya and </a:t>
            </a:r>
            <a:r>
              <a:rPr lang="en-US" dirty="0" err="1"/>
              <a:t>Motoshi</a:t>
            </a:r>
            <a:r>
              <a:rPr lang="en-US" dirty="0"/>
              <a:t> Saeki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4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ontology is then matched with the requirement list and a mapping between these two is created               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We determine quality measurements such as consistency, completeness, correctness, unambiguity      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aim of this research is to improve these measurement values using semantic analysis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752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198" y="609600"/>
            <a:ext cx="8596668" cy="1320800"/>
          </a:xfrm>
        </p:spPr>
        <p:txBody>
          <a:bodyPr/>
          <a:lstStyle/>
          <a:p>
            <a:r>
              <a:rPr lang="en-US" dirty="0"/>
              <a:t>Current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Stakeholder provides the software developer with his software requirements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This requirements are incrementally changed throughout the development cycle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finished product is then evaluated by a series of software testing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749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in Current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Matching between requirement list and finished software is not automated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Testing a large scale software requires a lot of time and manpower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No universal standard for mapping requirement list to the software</a:t>
            </a:r>
          </a:p>
        </p:txBody>
      </p:sp>
    </p:spTree>
    <p:extLst>
      <p:ext uri="{BB962C8B-B14F-4D97-AF65-F5344CB8AC3E}">
        <p14:creationId xmlns:p14="http://schemas.microsoft.com/office/powerpoint/2010/main" val="314120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Build an ontology from the software using a parser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Mapping the ontology with the given requirement list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Measuring quality parameters such as: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Consistency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Completeness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Correctness</a:t>
            </a:r>
          </a:p>
        </p:txBody>
      </p:sp>
    </p:spTree>
    <p:extLst>
      <p:ext uri="{BB962C8B-B14F-4D97-AF65-F5344CB8AC3E}">
        <p14:creationId xmlns:p14="http://schemas.microsoft.com/office/powerpoint/2010/main" val="50195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99" y="872197"/>
            <a:ext cx="7085707" cy="598580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Approach(contd.)</a:t>
            </a:r>
          </a:p>
        </p:txBody>
      </p:sp>
    </p:spTree>
    <p:extLst>
      <p:ext uri="{BB962C8B-B14F-4D97-AF65-F5344CB8AC3E}">
        <p14:creationId xmlns:p14="http://schemas.microsoft.com/office/powerpoint/2010/main" val="2258026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Ontology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formal representation of an object oriented programming language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Classification of the existing concepts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Helps to visualize concepts and relations of a software</a:t>
            </a:r>
          </a:p>
        </p:txBody>
      </p:sp>
    </p:spTree>
    <p:extLst>
      <p:ext uri="{BB962C8B-B14F-4D97-AF65-F5344CB8AC3E}">
        <p14:creationId xmlns:p14="http://schemas.microsoft.com/office/powerpoint/2010/main" val="137291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Approach(contd.)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78" y="1555281"/>
            <a:ext cx="7073233" cy="3881437"/>
          </a:xfrm>
        </p:spPr>
      </p:pic>
      <p:sp>
        <p:nvSpPr>
          <p:cNvPr id="6" name="TextBox 5"/>
          <p:cNvSpPr txBox="1"/>
          <p:nvPr/>
        </p:nvSpPr>
        <p:spPr>
          <a:xfrm>
            <a:off x="1712890" y="5537915"/>
            <a:ext cx="575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Fig: Example of Ontology</a:t>
            </a:r>
            <a:r>
              <a:rPr lang="en-US" baseline="30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383224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429</Words>
  <Application>Microsoft Office PowerPoint</Application>
  <PresentationFormat>Widescreen</PresentationFormat>
  <Paragraphs>109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Cambria Math</vt:lpstr>
      <vt:lpstr>Trebuchet MS</vt:lpstr>
      <vt:lpstr>Wingdings</vt:lpstr>
      <vt:lpstr>Wingdings 3</vt:lpstr>
      <vt:lpstr>Facet</vt:lpstr>
      <vt:lpstr>Semantic Specification of Program for Development</vt:lpstr>
      <vt:lpstr>Overview</vt:lpstr>
      <vt:lpstr>Overview</vt:lpstr>
      <vt:lpstr>Current Approach</vt:lpstr>
      <vt:lpstr>Problem in Current Approach</vt:lpstr>
      <vt:lpstr>Proposed Approach</vt:lpstr>
      <vt:lpstr>Proposed Approach(contd.)</vt:lpstr>
      <vt:lpstr>Proposed Approach(contd.)</vt:lpstr>
      <vt:lpstr>Proposed Approach(contd.)</vt:lpstr>
      <vt:lpstr>Proposed Approach(contd.) </vt:lpstr>
      <vt:lpstr>Proposed Approach(contd.) </vt:lpstr>
      <vt:lpstr>Software Requirements</vt:lpstr>
      <vt:lpstr>Related Theories</vt:lpstr>
      <vt:lpstr>Related Theories</vt:lpstr>
      <vt:lpstr>Implementation</vt:lpstr>
      <vt:lpstr>Implementation</vt:lpstr>
      <vt:lpstr>PowerPoint Presentation</vt:lpstr>
      <vt:lpstr>Implementation</vt:lpstr>
      <vt:lpstr>Implementation</vt:lpstr>
      <vt:lpstr>Implementation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Waqar Hassan Khan</dc:creator>
  <cp:lastModifiedBy>Waqar Hassan Khan</cp:lastModifiedBy>
  <cp:revision>65</cp:revision>
  <dcterms:created xsi:type="dcterms:W3CDTF">2020-03-09T04:38:44Z</dcterms:created>
  <dcterms:modified xsi:type="dcterms:W3CDTF">2020-03-09T13:35:54Z</dcterms:modified>
</cp:coreProperties>
</file>