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63" r:id="rId12"/>
    <p:sldId id="266" r:id="rId13"/>
    <p:sldId id="269" r:id="rId14"/>
    <p:sldId id="268" r:id="rId15"/>
    <p:sldId id="270" r:id="rId16"/>
    <p:sldId id="271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4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7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73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0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39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8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2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5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8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0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8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9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186" y="2412044"/>
            <a:ext cx="6815669" cy="1515533"/>
          </a:xfrm>
        </p:spPr>
        <p:txBody>
          <a:bodyPr/>
          <a:lstStyle/>
          <a:p>
            <a:r>
              <a:rPr lang="en-US" dirty="0"/>
              <a:t>Semantic Specification of Program for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922" y="4134117"/>
            <a:ext cx="7692146" cy="2047742"/>
          </a:xfrm>
        </p:spPr>
        <p:txBody>
          <a:bodyPr>
            <a:noAutofit/>
          </a:bodyPr>
          <a:lstStyle/>
          <a:p>
            <a:r>
              <a:rPr lang="en-US" sz="2400" dirty="0"/>
              <a:t>Presented </a:t>
            </a:r>
            <a:r>
              <a:rPr lang="en-US" sz="2400" dirty="0" smtClean="0"/>
              <a:t>by</a:t>
            </a:r>
          </a:p>
          <a:p>
            <a:r>
              <a:rPr lang="en-US" sz="2400" dirty="0" err="1" smtClean="0"/>
              <a:t>Sourav</a:t>
            </a:r>
            <a:r>
              <a:rPr lang="en-US" sz="2400" dirty="0" smtClean="0"/>
              <a:t> </a:t>
            </a:r>
            <a:r>
              <a:rPr lang="en-US" sz="2400" dirty="0" err="1"/>
              <a:t>Saha</a:t>
            </a:r>
            <a:r>
              <a:rPr lang="en-US" sz="2400" dirty="0"/>
              <a:t> Dip (1505003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MD</a:t>
            </a:r>
            <a:r>
              <a:rPr lang="en-US" sz="2400" dirty="0"/>
              <a:t>. Al Imran (1505100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Waqar </a:t>
            </a:r>
            <a:r>
              <a:rPr lang="en-US" sz="2400" dirty="0"/>
              <a:t>Hassan Khan (1505107)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" y="4134117"/>
            <a:ext cx="3567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</a:t>
            </a:r>
            <a:r>
              <a:rPr lang="en-US" dirty="0"/>
              <a:t>. Muhammad </a:t>
            </a:r>
            <a:r>
              <a:rPr lang="en-US" dirty="0" err="1"/>
              <a:t>Masroor</a:t>
            </a:r>
            <a:r>
              <a:rPr lang="en-US" dirty="0"/>
              <a:t> </a:t>
            </a:r>
            <a:r>
              <a:rPr lang="en-US" dirty="0" smtClean="0"/>
              <a:t>Ali</a:t>
            </a:r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Dept</a:t>
            </a:r>
            <a:r>
              <a:rPr lang="en-US" dirty="0"/>
              <a:t>. of CSE, BUET</a:t>
            </a:r>
          </a:p>
        </p:txBody>
      </p:sp>
    </p:spTree>
    <p:extLst>
      <p:ext uri="{BB962C8B-B14F-4D97-AF65-F5344CB8AC3E}">
        <p14:creationId xmlns:p14="http://schemas.microsoft.com/office/powerpoint/2010/main" val="319303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8" y="1555281"/>
            <a:ext cx="7073233" cy="3881437"/>
          </a:xfrm>
        </p:spPr>
      </p:pic>
      <p:sp>
        <p:nvSpPr>
          <p:cNvPr id="6" name="TextBox 5"/>
          <p:cNvSpPr txBox="1"/>
          <p:nvPr/>
        </p:nvSpPr>
        <p:spPr>
          <a:xfrm>
            <a:off x="1712890" y="5537915"/>
            <a:ext cx="575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Example of Ontology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3832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</a:t>
            </a:r>
            <a:r>
              <a:rPr lang="en-US" dirty="0" smtClean="0"/>
              <a:t>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list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list of itemized sentences written in </a:t>
            </a:r>
            <a:r>
              <a:rPr lang="en-US" dirty="0" smtClean="0"/>
              <a:t>natural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sentence represents a customers requirement to </a:t>
            </a:r>
            <a:r>
              <a:rPr lang="en-US" dirty="0" smtClean="0"/>
              <a:t>a software </a:t>
            </a:r>
            <a:r>
              <a:rPr lang="en-US" dirty="0"/>
              <a:t>system to be </a:t>
            </a:r>
            <a:r>
              <a:rPr lang="en-US" dirty="0" smtClean="0"/>
              <a:t>developed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relationship between a concept from the requirement list and </a:t>
            </a:r>
            <a:r>
              <a:rPr lang="en-US" dirty="0" smtClean="0"/>
              <a:t>a concept </a:t>
            </a:r>
            <a:r>
              <a:rPr lang="en-US" dirty="0"/>
              <a:t>from the ontology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5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829"/>
            <a:ext cx="8596668" cy="3880773"/>
          </a:xfrm>
        </p:spPr>
        <p:txBody>
          <a:bodyPr/>
          <a:lstStyle/>
          <a:p>
            <a:r>
              <a:rPr lang="en-US" dirty="0" smtClean="0"/>
              <a:t>Creating RDF triples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87" y="2384676"/>
            <a:ext cx="635406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Concepts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quality</a:t>
            </a:r>
          </a:p>
          <a:p>
            <a:pPr marL="457200" lvl="1" indent="0">
              <a:buNone/>
            </a:pPr>
            <a:r>
              <a:rPr lang="en-US" dirty="0" smtClean="0"/>
              <a:t>Relationships: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synonym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antonym,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contradict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4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42429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Quality Analysis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Correctness</a:t>
                </a:r>
                <a:r>
                  <a:rPr lang="en-US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COR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that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are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mapped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ontology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Completeness,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CMP 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that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no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requirements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items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are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mapped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into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total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Consistency,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CRT=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contradict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}</m:t>
                            </m:r>
                            <m:r>
                              <a:rPr lang="en-US" i="1" smtClean="0"/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42429" cy="3880773"/>
              </a:xfrm>
              <a:blipFill rotWithShape="0">
                <a:blip r:embed="rId2"/>
                <a:stretch>
                  <a:fillRect l="-522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2305"/>
            <a:ext cx="8596668" cy="13208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1665027"/>
            <a:ext cx="9115552" cy="5233918"/>
          </a:xfrm>
        </p:spPr>
      </p:pic>
    </p:spTree>
    <p:extLst>
      <p:ext uri="{BB962C8B-B14F-4D97-AF65-F5344CB8AC3E}">
        <p14:creationId xmlns:p14="http://schemas.microsoft.com/office/powerpoint/2010/main" val="19366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Quality measurement: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Correctness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COR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that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are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mapped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ontology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=75%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0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998929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Quality measurement:</a:t>
                </a:r>
              </a:p>
              <a:p>
                <a:pPr marL="0" indent="0">
                  <a:buNone/>
                </a:pPr>
                <a:r>
                  <a:rPr lang="en-US" dirty="0"/>
                  <a:t>Completeness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CMP 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that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no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requirements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items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are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mapped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into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total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=73%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998929" cy="3880773"/>
              </a:xfrm>
              <a:blipFill rotWithShape="0">
                <a:blip r:embed="rId2"/>
                <a:stretch>
                  <a:fillRect l="-5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51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Quality measurement:</a:t>
                </a:r>
              </a:p>
              <a:p>
                <a:pPr marL="0" indent="0">
                  <a:buNone/>
                </a:pPr>
                <a:r>
                  <a:rPr lang="en-US" dirty="0"/>
                  <a:t>Consistency,</a:t>
                </a:r>
              </a:p>
              <a:p>
                <a:pPr marL="0" indent="0">
                  <a:buNone/>
                </a:pPr>
                <a:r>
                  <a:rPr lang="en-US" dirty="0"/>
                  <a:t>	CRT=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contradict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}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smtClean="0"/>
                  <a:t>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=100%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3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developing a software a requirement list is given.       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A </a:t>
            </a:r>
            <a:r>
              <a:rPr lang="en-US" sz="2400" dirty="0"/>
              <a:t>software developer designs the software using various classes, functions etc.      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From </a:t>
            </a:r>
            <a:r>
              <a:rPr lang="en-US" sz="2400" dirty="0"/>
              <a:t>this software we can obtain an ontology.        </a:t>
            </a:r>
          </a:p>
        </p:txBody>
      </p:sp>
    </p:spTree>
    <p:extLst>
      <p:ext uri="{BB962C8B-B14F-4D97-AF65-F5344CB8AC3E}">
        <p14:creationId xmlns:p14="http://schemas.microsoft.com/office/powerpoint/2010/main" val="21997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://www.kdnuggets.com/2017/05/ontology-simplest-definition.html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Ontology </a:t>
            </a:r>
            <a:r>
              <a:rPr lang="en-US" dirty="0"/>
              <a:t>Based Requirements Analysis: Lightweight </a:t>
            </a:r>
            <a:r>
              <a:rPr lang="en-US" dirty="0" smtClean="0"/>
              <a:t>Semantic Processing                                	Approach- by Haruhiko </a:t>
            </a:r>
            <a:r>
              <a:rPr lang="en-US" dirty="0"/>
              <a:t>Kaiya and </a:t>
            </a:r>
            <a:r>
              <a:rPr lang="en-US" dirty="0" err="1"/>
              <a:t>Motoshi</a:t>
            </a:r>
            <a:r>
              <a:rPr lang="en-US" dirty="0"/>
              <a:t> </a:t>
            </a:r>
            <a:r>
              <a:rPr lang="en-US" dirty="0" smtClean="0"/>
              <a:t>Saeki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ontology is then matched with the requirement list and a mapping between these two is created.  </a:t>
            </a:r>
            <a:r>
              <a:rPr lang="en-US" sz="2400" dirty="0" smtClean="0"/>
              <a:t>             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We determine quality measurements such as consistency, completeness, correctness,  unambiguity. 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aim of this research is to improve these measurement values using </a:t>
            </a:r>
            <a:r>
              <a:rPr lang="en-US" sz="2400" dirty="0" smtClean="0"/>
              <a:t>semantic analysis.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5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Codeontology</a:t>
            </a:r>
            <a:r>
              <a:rPr lang="en-US" dirty="0"/>
              <a:t>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parser to make </a:t>
            </a:r>
            <a:r>
              <a:rPr lang="en-US" dirty="0" err="1"/>
              <a:t>rdf</a:t>
            </a:r>
            <a:r>
              <a:rPr lang="en-US" dirty="0"/>
              <a:t> triples from java </a:t>
            </a:r>
            <a:r>
              <a:rPr lang="en-US" dirty="0" err="1"/>
              <a:t>src</a:t>
            </a:r>
            <a:r>
              <a:rPr lang="en-US" dirty="0"/>
              <a:t> code and jar files.      </a:t>
            </a:r>
            <a:endParaRPr lang="en-US" dirty="0" smtClean="0"/>
          </a:p>
          <a:p>
            <a:r>
              <a:rPr lang="en-US" dirty="0" smtClean="0"/>
              <a:t> Protégé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software to build and visualize ontology.</a:t>
            </a:r>
          </a:p>
        </p:txBody>
      </p:sp>
    </p:spTree>
    <p:extLst>
      <p:ext uri="{BB962C8B-B14F-4D97-AF65-F5344CB8AC3E}">
        <p14:creationId xmlns:p14="http://schemas.microsoft.com/office/powerpoint/2010/main" val="54941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takeholder provides the software developer with his software requirements</a:t>
            </a:r>
          </a:p>
          <a:p>
            <a:r>
              <a:rPr lang="en-US" sz="2400" dirty="0" smtClean="0"/>
              <a:t>This requirements are incrementally changed throughout the development cycle</a:t>
            </a:r>
          </a:p>
          <a:p>
            <a:r>
              <a:rPr lang="en-US" sz="2400" dirty="0" smtClean="0"/>
              <a:t>The finished product is then evaluated by a series of software testing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49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 </a:t>
            </a: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Matching between requirement list and finished software is not automated</a:t>
            </a:r>
          </a:p>
          <a:p>
            <a:r>
              <a:rPr lang="en-US" sz="2400" dirty="0" smtClean="0"/>
              <a:t>Testing a large scale software requires a lot of time and manpower</a:t>
            </a:r>
          </a:p>
          <a:p>
            <a:r>
              <a:rPr lang="en-US" sz="2400" dirty="0" smtClean="0"/>
              <a:t>No universal standard for mapping requirement list to the 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20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ontology from </a:t>
            </a:r>
            <a:r>
              <a:rPr lang="en-US" dirty="0" smtClean="0"/>
              <a:t>the software using a parser</a:t>
            </a:r>
            <a:endParaRPr lang="en-US" dirty="0"/>
          </a:p>
          <a:p>
            <a:r>
              <a:rPr lang="en-US" dirty="0"/>
              <a:t>Mapping the ontology with the given requirement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Measuring quality parameters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Completeness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Correctness</a:t>
            </a:r>
          </a:p>
        </p:txBody>
      </p:sp>
    </p:spTree>
    <p:extLst>
      <p:ext uri="{BB962C8B-B14F-4D97-AF65-F5344CB8AC3E}">
        <p14:creationId xmlns:p14="http://schemas.microsoft.com/office/powerpoint/2010/main" val="50195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1259150"/>
            <a:ext cx="6428095" cy="5583714"/>
          </a:xfrm>
        </p:spPr>
      </p:pic>
    </p:spTree>
    <p:extLst>
      <p:ext uri="{BB962C8B-B14F-4D97-AF65-F5344CB8AC3E}">
        <p14:creationId xmlns:p14="http://schemas.microsoft.com/office/powerpoint/2010/main" val="2258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formal representation of an object </a:t>
            </a:r>
            <a:r>
              <a:rPr lang="en-US" dirty="0" smtClean="0"/>
              <a:t>oriented 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lassification </a:t>
            </a:r>
            <a:r>
              <a:rPr lang="en-US" dirty="0"/>
              <a:t>of the existing </a:t>
            </a:r>
            <a:r>
              <a:rPr lang="en-US" dirty="0" smtClean="0"/>
              <a:t>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Helps to visualize concepts and relations of a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7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402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</vt:lpstr>
      <vt:lpstr>Semantic Specification of Program for Development</vt:lpstr>
      <vt:lpstr>Overview</vt:lpstr>
      <vt:lpstr>Overview</vt:lpstr>
      <vt:lpstr>Software Requirements</vt:lpstr>
      <vt:lpstr>Current Approach</vt:lpstr>
      <vt:lpstr>Problem in Current Approach</vt:lpstr>
      <vt:lpstr>Proposed Approach</vt:lpstr>
      <vt:lpstr>Proposed Approach(contd.)</vt:lpstr>
      <vt:lpstr>Proposed Approach(contd.)</vt:lpstr>
      <vt:lpstr>Proposed Approach(contd.)</vt:lpstr>
      <vt:lpstr>Proposed Approach(contd.) </vt:lpstr>
      <vt:lpstr>Proposed Approach(contd.) </vt:lpstr>
      <vt:lpstr>Related Theories</vt:lpstr>
      <vt:lpstr>Related Theories</vt:lpstr>
      <vt:lpstr>Implementation</vt:lpstr>
      <vt:lpstr>Implementation</vt:lpstr>
      <vt:lpstr>Implementation</vt:lpstr>
      <vt:lpstr>Implementation</vt:lpstr>
      <vt:lpstr>Implementation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Hassan Khan</dc:creator>
  <cp:lastModifiedBy>Waqar Hassan Khan</cp:lastModifiedBy>
  <cp:revision>35</cp:revision>
  <dcterms:created xsi:type="dcterms:W3CDTF">2020-03-09T04:38:44Z</dcterms:created>
  <dcterms:modified xsi:type="dcterms:W3CDTF">2020-03-09T06:27:20Z</dcterms:modified>
</cp:coreProperties>
</file>