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  <p:sldId id="264" r:id="rId9"/>
    <p:sldId id="265" r:id="rId10"/>
    <p:sldId id="263" r:id="rId11"/>
    <p:sldId id="266" r:id="rId12"/>
    <p:sldId id="259" r:id="rId13"/>
    <p:sldId id="269" r:id="rId14"/>
    <p:sldId id="278" r:id="rId15"/>
    <p:sldId id="268" r:id="rId16"/>
    <p:sldId id="279" r:id="rId17"/>
    <p:sldId id="280" r:id="rId18"/>
    <p:sldId id="277" r:id="rId19"/>
    <p:sldId id="281" r:id="rId20"/>
    <p:sldId id="271" r:id="rId21"/>
    <p:sldId id="270" r:id="rId22"/>
    <p:sldId id="276" r:id="rId23"/>
    <p:sldId id="273" r:id="rId24"/>
    <p:sldId id="274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18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93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6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186" y="24120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Specification of Program for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922" y="4134117"/>
            <a:ext cx="7692146" cy="2047742"/>
          </a:xfrm>
        </p:spPr>
        <p:txBody>
          <a:bodyPr>
            <a:noAutofit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 err="1"/>
              <a:t>Sourav</a:t>
            </a:r>
            <a:r>
              <a:rPr lang="en-US" sz="2400" dirty="0"/>
              <a:t> </a:t>
            </a:r>
            <a:r>
              <a:rPr lang="en-US" sz="2400" dirty="0" err="1"/>
              <a:t>Saha</a:t>
            </a:r>
            <a:r>
              <a:rPr lang="en-US" sz="2400" dirty="0"/>
              <a:t> Dip (1505003)</a:t>
            </a:r>
          </a:p>
          <a:p>
            <a:r>
              <a:rPr lang="en-US" sz="2400" dirty="0"/>
              <a:t>MD. Al Imran (1505100) </a:t>
            </a:r>
          </a:p>
          <a:p>
            <a:r>
              <a:rPr lang="en-US" sz="2400" dirty="0"/>
              <a:t>Waqar Hassan Khan (1505107)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" y="4134117"/>
            <a:ext cx="3567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 </a:t>
            </a:r>
          </a:p>
          <a:p>
            <a:endParaRPr lang="en-US" dirty="0"/>
          </a:p>
          <a:p>
            <a:r>
              <a:rPr lang="en-US" dirty="0"/>
              <a:t>Dr. Muhammad </a:t>
            </a:r>
            <a:r>
              <a:rPr lang="en-US" dirty="0" err="1"/>
              <a:t>Masroor</a:t>
            </a:r>
            <a:r>
              <a:rPr lang="en-US" dirty="0"/>
              <a:t> Ali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Dept. of CSE, BUET</a:t>
            </a:r>
          </a:p>
        </p:txBody>
      </p:sp>
    </p:spTree>
    <p:extLst>
      <p:ext uri="{BB962C8B-B14F-4D97-AF65-F5344CB8AC3E}">
        <p14:creationId xmlns:p14="http://schemas.microsoft.com/office/powerpoint/2010/main" val="319303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Requirement list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list of itemized sentences written in natural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sentence represents a customers requirement to a software system to be developed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relationship between a concept from the requirement list and a concept from the ontology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75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9"/>
            <a:ext cx="8596668" cy="3880773"/>
          </a:xfrm>
        </p:spPr>
        <p:txBody>
          <a:bodyPr/>
          <a:lstStyle/>
          <a:p>
            <a:r>
              <a:rPr lang="en-US" sz="2400" dirty="0"/>
              <a:t>Creating RDF triples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99" y="2384676"/>
            <a:ext cx="635406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err="1" smtClean="0"/>
              <a:t>CodeOntology</a:t>
            </a:r>
            <a:r>
              <a:rPr lang="en-US" sz="2400" dirty="0" smtClean="0"/>
              <a:t> </a:t>
            </a:r>
            <a:endParaRPr lang="en-US" sz="2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 parser to make </a:t>
            </a:r>
            <a:r>
              <a:rPr lang="en-US" sz="2000" dirty="0" err="1"/>
              <a:t>rdf</a:t>
            </a:r>
            <a:r>
              <a:rPr lang="en-US" sz="2000" dirty="0"/>
              <a:t> triples from java </a:t>
            </a:r>
            <a:r>
              <a:rPr lang="en-US" sz="2000" dirty="0" smtClean="0"/>
              <a:t>source </a:t>
            </a:r>
            <a:r>
              <a:rPr lang="en-US" sz="2000" dirty="0"/>
              <a:t>code and jar files.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Protege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 software to build and visualize </a:t>
            </a:r>
            <a:r>
              <a:rPr lang="en-US" sz="2000" dirty="0" smtClean="0"/>
              <a:t>ontology using </a:t>
            </a:r>
            <a:r>
              <a:rPr lang="en-US" sz="2000" dirty="0" err="1" smtClean="0"/>
              <a:t>ontograph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94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4536119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Concepts </a:t>
            </a:r>
            <a:r>
              <a:rPr lang="en-US" sz="2000" dirty="0" smtClean="0"/>
              <a:t>– In class diagram notation a concept is a node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Object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Constraint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Quality</a:t>
            </a:r>
            <a:endParaRPr lang="en-US" sz="1800" dirty="0"/>
          </a:p>
          <a:p>
            <a:pPr lvl="1"/>
            <a:r>
              <a:rPr lang="en-US" sz="2000" dirty="0" smtClean="0"/>
              <a:t>Relationship – In class diagram notation a relationship is an arc 					 between two concepts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Synonym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Antonym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Contradict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9115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Theories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 of concepts: </a:t>
            </a:r>
          </a:p>
          <a:p>
            <a:r>
              <a:rPr lang="en-US" sz="2400" dirty="0" smtClean="0"/>
              <a:t>function(play)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bject(music)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 of relationship:</a:t>
            </a:r>
          </a:p>
          <a:p>
            <a:r>
              <a:rPr lang="en-US" sz="2400" dirty="0" smtClean="0"/>
              <a:t>apply(delete</a:t>
            </a:r>
            <a:r>
              <a:rPr lang="en-US" sz="2400" dirty="0"/>
              <a:t>, </a:t>
            </a:r>
            <a:r>
              <a:rPr lang="en-US" sz="2400" dirty="0" smtClean="0"/>
              <a:t>file)</a:t>
            </a:r>
          </a:p>
          <a:p>
            <a:r>
              <a:rPr lang="en-US" sz="2400" dirty="0" smtClean="0"/>
              <a:t>require(player, codec)</a:t>
            </a:r>
          </a:p>
        </p:txBody>
      </p:sp>
    </p:spTree>
    <p:extLst>
      <p:ext uri="{BB962C8B-B14F-4D97-AF65-F5344CB8AC3E}">
        <p14:creationId xmlns:p14="http://schemas.microsoft.com/office/powerpoint/2010/main" val="277267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61515"/>
                <a:ext cx="9342429" cy="51678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Quality Analysis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Correctness</a:t>
                </a:r>
                <a:r>
                  <a:rPr lang="en-US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that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are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mapped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ontology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Completeness: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CMP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that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no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requirements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items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are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mapped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into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Consistency: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CRT=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}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61515"/>
                <a:ext cx="9342429" cy="5167898"/>
              </a:xfrm>
              <a:blipFill rotWithShape="0">
                <a:blip r:embed="rId2"/>
                <a:stretch>
                  <a:fillRect l="-522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Theories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76" y="1370879"/>
            <a:ext cx="2423984" cy="5043776"/>
          </a:xfrm>
        </p:spPr>
      </p:pic>
      <p:sp>
        <p:nvSpPr>
          <p:cNvPr id="5" name="TextBox 4"/>
          <p:cNvSpPr txBox="1"/>
          <p:nvPr/>
        </p:nvSpPr>
        <p:spPr>
          <a:xfrm>
            <a:off x="2812473" y="6414655"/>
            <a:ext cx="48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Procedure for requirements elicitation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479" y="2160589"/>
            <a:ext cx="8596668" cy="3880773"/>
          </a:xfrm>
        </p:spPr>
        <p:txBody>
          <a:bodyPr/>
          <a:lstStyle/>
          <a:p>
            <a:r>
              <a:rPr lang="en-US" sz="2000" dirty="0" smtClean="0"/>
              <a:t>Update the requirement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When completeness is low, find and add new item to the requirement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When correctness is low, ask stakeholder if the items are really necessary or not of the incorrect items in the requirement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When consistency measure is low, one of two inconsistent items is selected to be removed </a:t>
            </a:r>
          </a:p>
        </p:txBody>
      </p:sp>
    </p:spTree>
    <p:extLst>
      <p:ext uri="{BB962C8B-B14F-4D97-AF65-F5344CB8AC3E}">
        <p14:creationId xmlns:p14="http://schemas.microsoft.com/office/powerpoint/2010/main" val="28911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436"/>
            <a:ext cx="8596668" cy="4060163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Codeontology</a:t>
            </a:r>
            <a:r>
              <a:rPr lang="en-US" dirty="0" smtClean="0"/>
              <a:t> parser to make </a:t>
            </a:r>
            <a:r>
              <a:rPr lang="en-US" dirty="0" err="1" smtClean="0"/>
              <a:t>rdf</a:t>
            </a:r>
            <a:r>
              <a:rPr lang="en-US" dirty="0" smtClean="0"/>
              <a:t> from source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9" y="2046366"/>
            <a:ext cx="3950084" cy="3111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46366"/>
            <a:ext cx="4002424" cy="3111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80" y="5274024"/>
            <a:ext cx="5389418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6" y="2229448"/>
            <a:ext cx="9171724" cy="3658734"/>
          </a:xfrm>
        </p:spPr>
      </p:pic>
      <p:sp>
        <p:nvSpPr>
          <p:cNvPr id="5" name="TextBox 4"/>
          <p:cNvSpPr txBox="1"/>
          <p:nvPr/>
        </p:nvSpPr>
        <p:spPr>
          <a:xfrm>
            <a:off x="3255818" y="633152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 smtClean="0"/>
              <a:t>Ontograph</a:t>
            </a:r>
            <a:r>
              <a:rPr lang="en-US" dirty="0" smtClean="0"/>
              <a:t> of the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For developing a software a requirement list is given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A software developer designs the software using various classes, functions </a:t>
            </a:r>
            <a:r>
              <a:rPr lang="en-US" sz="2400" dirty="0" smtClean="0"/>
              <a:t>etc.        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From this software we can obtain an ontology        </a:t>
            </a:r>
          </a:p>
        </p:txBody>
      </p:sp>
    </p:spTree>
    <p:extLst>
      <p:ext uri="{BB962C8B-B14F-4D97-AF65-F5344CB8AC3E}">
        <p14:creationId xmlns:p14="http://schemas.microsoft.com/office/powerpoint/2010/main" val="2199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22" y="609600"/>
            <a:ext cx="8596668" cy="1320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43038"/>
            <a:ext cx="8596668" cy="48053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BUET </a:t>
            </a:r>
            <a:r>
              <a:rPr lang="en-US" sz="2400" dirty="0" smtClean="0"/>
              <a:t>undergrad </a:t>
            </a:r>
            <a:r>
              <a:rPr lang="en-US" sz="2400" dirty="0"/>
              <a:t>admission system software</a:t>
            </a:r>
            <a:endParaRPr lang="en-US" sz="20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Requirement specifications have been given in a prospectus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ontological representation of the software has been built by the software developer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Authority can check whether the software is correct or not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Map the requirement list with the ontology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Measure quality parameters of this mapping</a:t>
            </a:r>
          </a:p>
        </p:txBody>
      </p:sp>
    </p:spTree>
    <p:extLst>
      <p:ext uri="{BB962C8B-B14F-4D97-AF65-F5344CB8AC3E}">
        <p14:creationId xmlns:p14="http://schemas.microsoft.com/office/powerpoint/2010/main" val="74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305"/>
            <a:ext cx="8596668" cy="1320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092994"/>
            <a:ext cx="8807353" cy="5765005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6FDE8C-258F-4FD8-A457-2D13F8C350EB}"/>
              </a:ext>
            </a:extLst>
          </p:cNvPr>
          <p:cNvSpPr txBox="1"/>
          <p:nvPr/>
        </p:nvSpPr>
        <p:spPr>
          <a:xfrm>
            <a:off x="1871663" y="6300788"/>
            <a:ext cx="59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	</a:t>
            </a:r>
            <a:r>
              <a:rPr lang="en-US" dirty="0" smtClean="0"/>
              <a:t>Undergrad </a:t>
            </a:r>
            <a:r>
              <a:rPr lang="en-US" dirty="0"/>
              <a:t>Admission System Requirement List</a:t>
            </a:r>
          </a:p>
        </p:txBody>
      </p:sp>
    </p:spTree>
    <p:extLst>
      <p:ext uri="{BB962C8B-B14F-4D97-AF65-F5344CB8AC3E}">
        <p14:creationId xmlns:p14="http://schemas.microsoft.com/office/powerpoint/2010/main" val="193660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A2D6F2E6-A543-4A46-954F-DAD349E0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0226"/>
                <a:ext cx="8596668" cy="42697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Correctness: 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ontology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}</m:t>
                            </m:r>
                          </m:e>
                        </m:eqAr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   </a:t>
                </a:r>
                <a:r>
                  <a:rPr lang="en-US" sz="1600" dirty="0"/>
                  <a:t>75%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0226"/>
                <a:ext cx="8596668" cy="4269712"/>
              </a:xfrm>
              <a:blipFill rotWithShape="0"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0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998929" cy="42839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Completeness: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CMP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elements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	</a:t>
                </a:r>
                <a:r>
                  <a:rPr lang="en-US" sz="1600" dirty="0"/>
                  <a:t>73</a:t>
                </a:r>
                <a:r>
                  <a:rPr lang="en-US" dirty="0"/>
                  <a:t>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998929" cy="4283999"/>
              </a:xfrm>
              <a:blipFill rotWithShape="0"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51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4551"/>
                <a:ext cx="8596668" cy="425542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:r>
                  <a:rPr lang="en-US" sz="1900" dirty="0" smtClean="0"/>
                  <a:t>Consistency:</a:t>
                </a:r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CRT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}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into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	=	100%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4551"/>
                <a:ext cx="8596668" cy="4255424"/>
              </a:xfrm>
              <a:blipFill rotWithShape="0"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373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https://</a:t>
            </a:r>
            <a:r>
              <a:rPr lang="en-US" dirty="0" smtClean="0"/>
              <a:t>www.kdnuggets.com/2017/05/ontology-simplest-definition.html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Ontology Based Requirements Analysis: Lightweight Semantic Processing                                	Approach- by Haruhiko Kaiya and </a:t>
            </a:r>
            <a:r>
              <a:rPr lang="en-US" dirty="0" err="1"/>
              <a:t>Motoshi</a:t>
            </a:r>
            <a:r>
              <a:rPr lang="en-US" dirty="0"/>
              <a:t> </a:t>
            </a:r>
            <a:r>
              <a:rPr lang="en-US" dirty="0" smtClean="0"/>
              <a:t>Saeki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/>
              <a:t>Using</a:t>
            </a:r>
            <a:r>
              <a:rPr lang="en-US" b="1" dirty="0"/>
              <a:t> </a:t>
            </a:r>
            <a:r>
              <a:rPr lang="en-US" dirty="0"/>
              <a:t>Domain Ontology as Domain Knowledge for Requirements </a:t>
            </a:r>
            <a:r>
              <a:rPr lang="en-US" dirty="0" smtClean="0"/>
              <a:t>Elicitation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</a:t>
            </a:r>
            <a:r>
              <a:rPr lang="en-US" b="1" dirty="0" smtClean="0"/>
              <a:t>y </a:t>
            </a:r>
            <a:r>
              <a:rPr lang="en-US" dirty="0"/>
              <a:t>Haruhiko Kaiya and </a:t>
            </a:r>
            <a:r>
              <a:rPr lang="en-US" dirty="0" err="1"/>
              <a:t>Motoshi</a:t>
            </a:r>
            <a:r>
              <a:rPr lang="en-US" dirty="0"/>
              <a:t> </a:t>
            </a:r>
            <a:r>
              <a:rPr lang="en-US" dirty="0" smtClean="0"/>
              <a:t>Saeki</a:t>
            </a:r>
          </a:p>
          <a:p>
            <a:pPr marL="0" indent="0">
              <a:buNone/>
            </a:pPr>
            <a:r>
              <a:rPr lang="en-US" dirty="0" smtClean="0"/>
              <a:t>4) </a:t>
            </a:r>
            <a:r>
              <a:rPr lang="en-US" dirty="0" err="1"/>
              <a:t>CodeOntology</a:t>
            </a:r>
            <a:r>
              <a:rPr lang="en-US" dirty="0"/>
              <a:t>: RDF-</a:t>
            </a:r>
            <a:r>
              <a:rPr lang="en-US" dirty="0" err="1"/>
              <a:t>ization</a:t>
            </a:r>
            <a:r>
              <a:rPr lang="en-US" dirty="0"/>
              <a:t> of Source </a:t>
            </a:r>
            <a:r>
              <a:rPr lang="en-US" dirty="0" smtClean="0"/>
              <a:t>Code – by </a:t>
            </a:r>
            <a:r>
              <a:rPr lang="it-IT" dirty="0"/>
              <a:t>Mattia Atzeni and Maurizio </a:t>
            </a:r>
            <a:r>
              <a:rPr lang="it-IT" dirty="0" smtClean="0"/>
              <a:t>		 Atzori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5) </a:t>
            </a:r>
            <a:r>
              <a:rPr lang="en-US" dirty="0" smtClean="0"/>
              <a:t>Parser - https</a:t>
            </a:r>
            <a:r>
              <a:rPr lang="en-US" dirty="0"/>
              <a:t>://github.com/codeontology/parser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4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ontology is then matched with the requirement list and a mapping between these two is created        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determine quality measurements such as consistency, completeness, correctness, unambiguity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aim of this research is to improve these measurement values using semantic analysis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98" y="609600"/>
            <a:ext cx="8596668" cy="1320800"/>
          </a:xfrm>
        </p:spPr>
        <p:txBody>
          <a:bodyPr/>
          <a:lstStyle/>
          <a:p>
            <a:r>
              <a:rPr lang="en-US" dirty="0"/>
              <a:t>Current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Stakeholder provides the software developer with his software requirements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requirements are incrementally changed throughout the development cycle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finished product is then evaluated by a series of software testing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Current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Matching between requirement list and finished software is not automated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Testing a large scale software requires a lot of time and manpower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universal standard for mapping requirement list to the software</a:t>
            </a:r>
          </a:p>
        </p:txBody>
      </p:sp>
    </p:spTree>
    <p:extLst>
      <p:ext uri="{BB962C8B-B14F-4D97-AF65-F5344CB8AC3E}">
        <p14:creationId xmlns:p14="http://schemas.microsoft.com/office/powerpoint/2010/main" val="31412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Build an ontology from the software using a parser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Mapping the ontology with the given requirement 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Measuring quality parameters such </a:t>
            </a:r>
            <a:r>
              <a:rPr lang="en-US" sz="2400" dirty="0" smtClean="0"/>
              <a:t>as</a:t>
            </a:r>
            <a:r>
              <a:rPr lang="en-US" sz="2400" baseline="30000" dirty="0"/>
              <a:t>2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Consistency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Completeness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Correctness</a:t>
            </a:r>
          </a:p>
        </p:txBody>
      </p:sp>
    </p:spTree>
    <p:extLst>
      <p:ext uri="{BB962C8B-B14F-4D97-AF65-F5344CB8AC3E}">
        <p14:creationId xmlns:p14="http://schemas.microsoft.com/office/powerpoint/2010/main" val="5019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872197"/>
            <a:ext cx="7085707" cy="59858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</p:spTree>
    <p:extLst>
      <p:ext uri="{BB962C8B-B14F-4D97-AF65-F5344CB8AC3E}">
        <p14:creationId xmlns:p14="http://schemas.microsoft.com/office/powerpoint/2010/main" val="225802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Ontology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formal representation of an object oriented programming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of the existing concepts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Helps to visualize concepts and relations of a software</a:t>
            </a:r>
          </a:p>
        </p:txBody>
      </p:sp>
    </p:spTree>
    <p:extLst>
      <p:ext uri="{BB962C8B-B14F-4D97-AF65-F5344CB8AC3E}">
        <p14:creationId xmlns:p14="http://schemas.microsoft.com/office/powerpoint/2010/main" val="13729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890" y="5537915"/>
            <a:ext cx="575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Fig: Example </a:t>
            </a:r>
            <a:r>
              <a:rPr lang="en-US" dirty="0" smtClean="0"/>
              <a:t>of Bank Ontology</a:t>
            </a:r>
            <a:endParaRPr lang="en-US" baseline="30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40" y="1930400"/>
            <a:ext cx="6373138" cy="31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22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556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Trebuchet MS</vt:lpstr>
      <vt:lpstr>Wingdings</vt:lpstr>
      <vt:lpstr>Wingdings 3</vt:lpstr>
      <vt:lpstr>Facet</vt:lpstr>
      <vt:lpstr>Semantic Specification of Program for Development</vt:lpstr>
      <vt:lpstr>Overview</vt:lpstr>
      <vt:lpstr>Overview</vt:lpstr>
      <vt:lpstr>Current Approach</vt:lpstr>
      <vt:lpstr>Problem in Current Approach</vt:lpstr>
      <vt:lpstr>Proposed Approach</vt:lpstr>
      <vt:lpstr>Proposed Approach(contd.)</vt:lpstr>
      <vt:lpstr>Proposed Approach(contd.)</vt:lpstr>
      <vt:lpstr>Proposed Approach(contd.)</vt:lpstr>
      <vt:lpstr>Proposed Approach(contd.) </vt:lpstr>
      <vt:lpstr>Proposed Approach(contd.) </vt:lpstr>
      <vt:lpstr>Software Requirements</vt:lpstr>
      <vt:lpstr>Related Theories</vt:lpstr>
      <vt:lpstr>Related Theories </vt:lpstr>
      <vt:lpstr>Related Theories</vt:lpstr>
      <vt:lpstr>Related Theories</vt:lpstr>
      <vt:lpstr>Related Theories</vt:lpstr>
      <vt:lpstr>Implementation</vt:lpstr>
      <vt:lpstr>Implementation</vt:lpstr>
      <vt:lpstr>Implementation</vt:lpstr>
      <vt:lpstr>Implementation</vt:lpstr>
      <vt:lpstr>PowerPoint Presentation</vt:lpstr>
      <vt:lpstr>Implementation</vt:lpstr>
      <vt:lpstr>Implementation</vt:lpstr>
      <vt:lpstr>Implementation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Hassan Khan</dc:creator>
  <cp:lastModifiedBy>Waqar Hassan Khan</cp:lastModifiedBy>
  <cp:revision>81</cp:revision>
  <dcterms:created xsi:type="dcterms:W3CDTF">2020-03-09T04:38:44Z</dcterms:created>
  <dcterms:modified xsi:type="dcterms:W3CDTF">2020-03-10T04:56:12Z</dcterms:modified>
</cp:coreProperties>
</file>