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9.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63" r:id="rId3"/>
    <p:sldId id="257" r:id="rId4"/>
    <p:sldId id="278" r:id="rId5"/>
    <p:sldId id="258" r:id="rId6"/>
    <p:sldId id="314" r:id="rId7"/>
    <p:sldId id="315" r:id="rId8"/>
    <p:sldId id="316" r:id="rId9"/>
    <p:sldId id="317" r:id="rId10"/>
    <p:sldId id="318" r:id="rId11"/>
    <p:sldId id="321" r:id="rId12"/>
    <p:sldId id="319" r:id="rId13"/>
    <p:sldId id="266" r:id="rId14"/>
    <p:sldId id="320" r:id="rId15"/>
  </p:sldIdLst>
  <p:sldSz cx="9144000" cy="5143500" type="screen16x9"/>
  <p:notesSz cx="6858000" cy="9144000"/>
  <p:embeddedFontLst>
    <p:embeddedFont>
      <p:font typeface="Barlow SemiBold" panose="00000700000000000000" pitchFamily="2" charset="0"/>
      <p:regular r:id="rId17"/>
      <p:bold r:id="rId18"/>
      <p:italic r:id="rId19"/>
      <p:boldItalic r:id="rId20"/>
    </p:embeddedFont>
    <p:embeddedFont>
      <p:font typeface="Commissioner" panose="020B0604020202020204" charset="0"/>
      <p:regular r:id="rId21"/>
      <p:bold r:id="rId22"/>
    </p:embeddedFont>
    <p:embeddedFont>
      <p:font typeface="Commissioner ExtraBold" charset="0"/>
      <p:bold r:id="rId23"/>
    </p:embeddedFont>
    <p:embeddedFont>
      <p:font typeface="Segoe UI" panose="020B0502040204020203" pitchFamily="34" charset="0"/>
      <p:regular r:id="rId24"/>
      <p:bold r:id="rId25"/>
      <p:italic r:id="rId26"/>
      <p:boldItalic r:id="rId27"/>
    </p:embeddedFont>
    <p:embeddedFont>
      <p:font typeface="Syne"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228CBD-DE43-13E0-2E81-68F6FD74BDE8}" name="1505097 - Abdur Rouf" initials="1-AR" userId="1505097 - Abdur Rouf"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FF9922-7E02-465A-AD32-3FD509BC3D51}">
  <a:tblStyle styleId="{79FF9922-7E02-465A-AD32-3FD509BC3D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26" autoAdjust="0"/>
  </p:normalViewPr>
  <p:slideViewPr>
    <p:cSldViewPr snapToGrid="0">
      <p:cViewPr>
        <p:scale>
          <a:sx n="100" d="100"/>
          <a:sy n="100" d="100"/>
        </p:scale>
        <p:origin x="931" y="51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73" d="100"/>
          <a:sy n="73" d="100"/>
        </p:scale>
        <p:origin x="2990"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C763AE80-AC2B-4E76-A813-56269D8AD034}" authorId="{CA228CBD-DE43-13E0-2E81-68F6FD74BDE8}" created="2022-05-31T15:16:58.958">
    <pc:sldMkLst xmlns:pc="http://schemas.microsoft.com/office/powerpoint/2013/main/command">
      <pc:docMk/>
      <pc:sldMk cId="0" sldId="256"/>
    </pc:sldMkLst>
    <p188:txBody>
      <a:bodyPr/>
      <a:lstStyle/>
      <a:p>
        <a:r>
          <a:rPr lang="en-US"/>
          <a:t>Hi, everyone. We are team 104_not_found from BUET. In this presentation, we are proposing an approcch to secure the seizure procedure. Since, our system is assuring to secure seizure by incorporating blockchain technology, we named it SeizeChain.</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4:56:49.173"/>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63,'4'0,"4"0,4 0,4 0,3 0,1 0,1 0,0 0,1 0,-1 0,0 0,0 0,-1 0,1 0,0 0,-1 0,0 0,1 0,-1 0,1 0,-1 0,1 0,-1 0,1 0,-1 0,1 0,-1 0,1 0,-1 0,1 0,-1 0,1 0,-1 0,0 0,1 0,-1 0,1 0,0 0,-1 0,0 0,1 0,-1 0,1 0,-1 0,1 0,-1 0,1 0,-1 0,1 0,-1 0,1 0,-1 0,1 0,-1 0,1 0,-1 0,1 0,-1 0,1 0,-1 0,1 0,-1 0,1 0,-1 0,0 0,1 0,0 0,-4-4,-2 0,1-1,1 1,1 2,1 0,1 1,0 1,0 0,1 0,0 0,-1 0,1 1,0-1,-1 0,1 0,-1 0,-3-4,-1 0,0-1,1 2,1 0,1 2,1 0,0 1,0 0,-3-4,-1 0,1 0,0 0,1 2,1 0,1 2,0-1,0 1,1 0,-1 1,-2-1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8:48.749"/>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0,'0'4,"3"0,2 4,-1 4,0 3,-2 2,0 3,-1 0,-1 1,0 0,0 1,0-2,0 1,-1 0,1 0,0-1,0 1,4-4,0-2,1 2,-2 0,0 1,-2 0,0 2,-1 0,0 1,4-4,0-1,0 0,3-2,0-1,-1 2,-2 1,3-2,-1 0,-1 2,-1 0,-2 3,3-4,0 1,0-1,2-1,0 0,-1 0,-2 3,-2 1,0 1,2-3,1 0,-1 0,2-2,1-1,-1 2,-2 2,2-3,0 0,-1 1,-1 2,-2 1,3-2,0-1,0 1,2-2,0 0,-1 0,1-1,4-4,0 2,1 1,-1 2,0-1,0 1,0-3,-1 2,1-3,2-2,-1 0,1-1,-2 3,-3 2,1-1,3-2,-2 1,2-1,2-3,-2 2,2-1,1-1,1-2,-1 1,0 5,0-1,2-1,1-2,-2 1,0 0,0-2,-3 3,1-1,-3 2,0-1,3-1,1-2,-1 2,1-1,0 2,2 0,1-1,-2 1,-1 0,-2 1,-1 0,2-2,-2 2,1-1,1-2,2-2,2-2,-2 3,-1 0,1 3,2 0,0-2,1-1,1-2,0-1,-2 2,-2 1,0-1,1-1,1 3,1-1,1 0,0-1,-3 2,-1 0,0 0,1-3,1 0,1-2,1 0,0-1,1 0,-1 0,1-1,-4 5,-1 0,1 0,0 0,0-2,2 0,1-1,0-1,1 0,-1 0,1 0,-1 0,1-1,0 1,-4 4,-1 0,0 1,1-2,1 0,1-2,0 0,1-1,1 0,0 0,-1 0,1 0,0 0,-1 0,1 0,-1-1,1 1,-1 0,1 0,-1 0,1 0,-1 0,0 0,1 0,0 0,-1 0,1 0,-1 0,0 0,1 0,-1 0,1 0,-1 0,1 0,-1 0,1 0,-1 0,1 0,-1 0,1 0,-1 0,1 0,-1 0,1 0,-1 0,1 0,-1 0,1 0,-1 0,1 0,-1 0,1 0,-1 0,0 0,1 0,0 0,-1 0,0 0,1 0,-1 0,1 0,-1 0,1 0,-1 0,1 0,-1 0,-3-3,-1-2,0 1,1 1,1 0,1 1,1 2,0-1,0 1,1-3,0-1,-1-1,1 2,-4-3,-1 0,0 0,1 2,1 2,-3-3,0-1,1 2,1 0,1 2,1 1,1 0,0 1,1 0,0 1,-1-1,1 0,0 0,-1-3,1-2,-1 1,1 0,-1 2,1 0,-1 1,1 1,-1 0,1 0,-1 0,1 1,-1-1,1 0,-1 0,-3-4,-4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8:55.034"/>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1,'0'3,"4"2,4-1,1 3,-1 4,1-1,3 3,0 1,0 0,-1 0,1-3,2-2,-2 0,1-1,-1 1,-1 0,3-3,-2 2,1 0,-2 1,1 0,-2 1,1 0,2-3,-1 2,-3 2,1-1,2-1,-1 0,1 0,-1 0,0 0,3 2,-2 2,1-1,-2 1,1-2,-2 1,-2 2,0-2,0 1,-3 1,-1 3,2-3,0 1,-2 1,3-3,0 1,-4-3,-4 1,-4-2,-2 1,-3-2,-3-2,0 2,0-2,1 2,0 0,1 1,0-1,1 2,-1-1,1 1,-1-2,2 2,-2 3,-2-2,1 1,-1-2,2 1,-1-2,2 1,-1-1,1 0,-1 3,-2-1,1 1,0 2,-3-2,2 0,0-1,1-1,0 0,2 0,-1-2,1 2,0-2,0 2,0-1,-3-3,1 2,3-2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9:55.764"/>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63,'4'0,"4"0,4 0,4 0,3 0,1 0,1 0,0 0,1 0,-1 0,0 0,0 0,-1 0,1 0,0 0,-1 0,0 0,1 0,-1 0,1 0,-1 0,1 0,-1 0,1 0,-1 0,1 0,-1 0,1 0,-1 0,1 0,-1 0,1 0,-1 0,0 0,1 0,-1 0,1 0,0 0,-1 0,0 0,1 0,-1 0,1 0,-1 0,1 0,-1 0,1 0,-1 0,1 0,-1 0,1 0,-1 0,1 0,-1 0,1 0,-1 0,1 0,-1 0,1 0,-1 0,1 0,-1 0,1 0,-1 0,0 0,1 0,0 0,-4-4,-2 0,1-1,1 1,1 2,1 0,1 1,0 1,0 0,1 0,0 0,-1 0,1 1,0-1,-1 0,1 0,-1 0,-3-4,-1 0,0-1,1 2,1 0,1 2,1 0,0 1,0 0,-3-4,-1 0,1 0,0 0,1 2,1 0,1 2,0-1,0 1,1 0,-1 1,-2-1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9:55.765"/>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0,'3'0,"6"0,3 0,4 0,0 4,-4 4,0 1,1-2,-1 3,0-1,2 1,-1 3,0-1,2-2,2 0,-3 2,1-1,0-2,-2 0,-3 3,1-1,-3 1,2-2,2-1,0 0,0-1,2-2,-1 1,1 0,0-2,0 3,-1-1,-1 2,0-1,-2 3,1-2,2-1,-2 0,2 0,-2 2,1-1,1-2,0 1,0-1,-2 3,1-2,-2 3,-6-2,-4 2,-5-2,-2 2,-3-1,-3-2,-4-3,-1-2,1 2,1 0,3 3,0 0,2 2,0-1,-2-2,1 2,0-1,1 1,-1 0,-1-2,-3-2,2 1,0 0,2 3,-1-1,3 2,-1 0,-2-3,1 2,-1-2,-1-1,1 2,0-1,-2-1,2 1,3 4,-1-1,-1-1,1 0,-1 0,2 1,-1-1,1 1,-1 0,1 0,-1 0,2 1,-2-2,1 2,3 3,2 1,2-1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0:46.244"/>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0 1,'4'0,"0"0,4 0,3 0,4 0,2 0,2 0,-2 0,-1 0,0 0,1 0,1 0,1 0,-3 0,0 0,-1 0,2 0,1 0,0 0,2 0,-1 0,1 0,1 0,-1 0,0 0,0 0,0 0,0 0,0 0,0 0,0 0,0 0,0 0,-3 0,-2 0,1 0,0 0,2 0,1 0,0 0,0 0,1 0,0 0,1 0,-1 0,0 0,0 0,-3 0,-2 0,1 0,1 0,0 0,2 0,0 0,0 0,1 0,0 0,1 0,-1 0,0 0,0 0,0 0,-3 0,-2 0,1 0,1 0,0 0,2 0,-4 0,0 0,1 0,1 0,1 0,0 0,-2 0,-1 0,1 0,1 0,1 0,0 0,2 0,-1 0,1 0,1 0,-5 0,0 0,0 0,1 0,0 0,-2 0,0 0,0 0,2 0,0 0,2 0,0 0,1 0,0 0,1 0,-1 0,0 0,0 0,0 0,0 0,-3 0,-1 0,-1 0,2 0,0 0,1 0,-2 0,-1 0,1 0,1 0,1 0,0 0,1 0,1 0,0 0,1 0,-1 0,0 0,0 0,0 0,0 0,0 0,0 0,0 0,-3 0,-2 0,1 0,1 0,0 0,2 0,0 0,0 0,1 0,1 0,-1 0,-3 0,-2 0,1 0,0 0,2 0,1 0,0 0,0 0,1 0,0 0,-3 0,-1 0,0 0,0 0,2 0,1 0,0 0,0 0,1 0,1 0,-5 0,0 0,0 0,0 0,2 0,-3 0,0 0,0 0,2 0,0 0,2 0,0 0,1 0,0 0,-3 0,-1 0,0 0,0 0,2 0,1 0,-4 0,1 0,-1 0,2 0,0 0,2 0,1 0,-1 0,1 0,1 0,-1 0,0 0,0 0,0 0,-3 0,-2 0,1 0,0 0,2 0,1 0,0 0,0 0,1 0,0 0,1 0,-1 0,0 0,0 0,0 0,0 0,0 0,0 0,0 0,0 0,-3 0,-2 0,1 0,0 0,2 0,1 0,0 0,0 0,-2 0,-2 0,1 0,1 0,1 0,0 0,2 0,-1 0,1 0,1 0,-1 0,0 0,0 0,0 0,0 0,-3 0,-2 0,1 0,1 0,0 0,1 0,2 0,-1 0,1 0,1 0,-1 0,0 0,0 0,0 0,-3 0,-2 0,1 0,1 0,0 0,2 0,0 0,0 0,1 0,1 0,-1 0,0 0,0 0,0 0,0 0,0 0,0 0,0 0,0 0,0 0,0 0,-3 0,-2 0,1 0,0 0,2 0,1 0,0 0,0 0,1 0,0 0,1 0,-1 0,-3 0,-2 0,1 0,0 0,2 0,1 0,0 0,0 0,1 0,0 0,1 0,-1 0,0 0,0 0,0 0,0 0,0 0,0 0,0 0,0 0,0 0,0 0,0 0,0 0,0 0,0 0,0 0,0 0,0 0,0 0,0 0,0 0,0 0,0 0,0 0,0 0,0 0,0 0,0 0,0 0,0 0,0 0,0 0,0 0,0 0,0 0,0 0,-3 0,-2 0,1 0,1 0,0 0,1 0,2 0,-1 0,1 0,1 0,-5 0,0 0,0 0,0 0,2 0,1 0,0 0,0 0,1 0,1 0,-1 0,0 0,0 0,0 0,0 0,0 0,0 0,0 0,0 0,0 0,0 0,0 0,0 0,0 0,0 0,-3 0,-2 0,1 0,0 0,2 0,1 0,0 0,0 0,-2 0,-2 0,1 0,1 0,1 0,0 0,2 0,-1 0,1 0,1 0,-1 0,0 0,0 0,0 0,0 0,0 0,0 0,-3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1:13.971"/>
    </inkml:context>
    <inkml:brush xml:id="br0">
      <inkml:brushProperty name="width" value="0.35" units="cm"/>
      <inkml:brushProperty name="height" value="2.1" units="cm"/>
      <inkml:brushProperty name="color" value="#66CC00"/>
      <inkml:brushProperty name="ignorePressure" value="1"/>
      <inkml:brushProperty name="inkEffects" value="pencil"/>
    </inkml:brush>
  </inkml:definitions>
  <inkml:trace contextRef="#ctx0" brushRef="#br0">6139 1,'-4'0,"0"0,-4 0,-3 0,-4 0,-2 0,-2 0,-1 0,3 0,1 0,-1 0,0 0,-1 0,3 0,0 0,0 0,-2 0,0 0,-2 0,3 0,1 0,-1 0,-1 0,0 0,-2 0,0 0,-1 0,0 0,0 0,-1 0,1 0,0 0,0 0,0 0,0 0,0 0,0 0,0 0,0 0,0 0,0 0,0 0,0 0,0 0,0 0,-3 0,-2 0,1 0,0 0,2 0,0 0,5 0,1 0,0 0,0 0,-1 0,-2 0,0 0,0 0,-1 0,0 0,0 0,-1 0,1 0,0 0,0 0,0 0,0 0,0 0,0 0,0 0,0 0,0 0,0 0,0 0,0 0,0 0,0 0,0 0,0 0,0 0,0 0,0 0,0 0,0 0,0 0,0 0,0 0,0 0,0 0,0 0,0 0,0 0,0 0,0 0,0 0,0 0,0 0,0 0,0 0,0 0,0 0,0 0,0 0,0 0,0 0,0 0,0 0,0 0,0 0,0 0,0 0,0 0,0 0,0 0,0 0,0 0,0 0,0 0,0 0,3 0,2 0,-1 0,0 0,-2 0,0 0,-2 0,1 0,-1 0,0 0,-1 0,1 0,0 0,0 0,0 0,0 0,0 0,0 0,0 0,0 0,0 0,0 0,0 0,0 0,0 0,0 0,0 0,0 0,0 0,0 0,0 0,0 0,0 0,0 0,0 0,0 0,0 0,0 0,0 0,0 0,0 0,0 0,0 0,0 0,0 0,0 0,0 0,0 0,0 0,0 0,0 0,0 0,0 0,0 0,0 0,0 0,0 0,0 0,0 0,0 0,0 0,0 0,0 0,0 0,0 0,0 0,0 0,0 0,0 0,0 0,0 0,0 0,0 0,0 0,0 0,0 0,0 0,0 0,0 0,0 0,0 0,0 0,0 0,3 0,2 0,-1 0,0 0,-2 0,0 0,-2 0,1 0,-1 0,0 0,0 0,-1 0,1 0,0 0,0 0,0 0,0 0,0 0,0 0,0 0,0 0,0 0,0 0,0 0,0 0,0 0,0 0,0 0,0 0,0 0,0 0,0 0,0 0,0 0,0 0,0 0,0 0,0 0,0 0,0 0,0 0,0 0,0 0,0 0,0 0,0 0,0 0,0 0,0 0,0 0,0 0,0 0,0 0,0 0,0 0,0 0,0 0,0 0,0 0,0 0,0 0,0 0,0 0,0 0,0 0,0 0,0 0,0 0,0 0,0 0,0 0,0 0,0 0,0 0,0 0,0 0,0 0,0 0,0 0,0 0,0 0,0 0,0 0,0 0,0 0,0 0,0 0,0 0,0 0,3 0,2 0,-1 0,0 0,-2 0,0 0,-1 0,2 0,2 0,-1 0,-1 0,-1 0,0 0,-1 0,-1 0,0 0,0 0,-1 0,1 0,0 0,4 0,0 0,0 0,0 0,-2 0,6 0,9 0,4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2:29.987"/>
    </inkml:context>
    <inkml:brush xml:id="br0">
      <inkml:brushProperty name="width" value="0.35" units="cm"/>
      <inkml:brushProperty name="height" value="2.1" units="cm"/>
      <inkml:brushProperty name="color" value="#66CC00"/>
      <inkml:brushProperty name="ignorePressure" value="1"/>
      <inkml:brushProperty name="inkEffects" value="pencil"/>
    </inkml:brush>
  </inkml:definitions>
  <inkml:trace contextRef="#ctx0" brushRef="#br0">0 0,'0'0,"0"3,0 2,0 3,0 3,0 4,0 2,0-1,0-1,0 1,0 2,0 0,0 1,0 1,0-1,0-2,0-1,0 0,0 0,0 2,0 1,0 0,0-3,0-1,0 1,0 1,0-3,0 1,0 0,0 1,0 1,0 2,0-3,0-1,0 1,0 1,0-3,0 0,0 1,0 2,0 0,0 2,0 0,0-2,0-2,0 1,0-2,0-1,0 1,0 2,0-2,0 0,0 1,0 1,0 2,0 1,0-3,0-1,0 1,0 1,0 1,0-3,0 0,0 0,0 2,0 0,0 2,0 0,0 1,0 0,0 1,0-1,0-3,0-2,0 1,0 0,0-1,0-1,0 0,0 3,0 0,0 2,0 0,0 1,0 0,0 1,0-1,0 0,0 0,0 0,0 0,0-3,0-1,0-1,0 2,0 0,0 2,0 0,0 0,0 1,0 1,0-1,0-4,0 0,0 0,0 1,0-3,0 0,0 1,0 1,0-2,0 0,0 1,0 1,0-1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2:48.528"/>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0 1,'0'3,"0"5,0 5,0 2,0 4,0 0,0 2,0 0,0 0,0-1,0 1,0-1,0 0,0-3,0-1,0-1,0 2,0 0,0 2,0 0,0 0,0 1,0 1,0-1,0 0,0 0,0 0,0 0,0 0,0 0,0 0,0 0,0 0,0 0,0 0,0 0,0 0,0 0,0 0,0 0,0 0,0 0,0 0,0 0,0 0,0 0,0 0,0 0,0 0,0 0,0 0,0 0,0 0,0 0,0 0,0 0,0 0,0 0,0 0,0 0,0 0,0 0,0 0,0 0,0 0,0 0,0-3,0-2,0 1,0 1,0 0,0 2,0 0,0 0,0 1,0 1,0-1,0 0,0-3,0-2,0 1,0 0,0 2,0 1,0 0,0 0,0 1,0 0,0-3,0-1,0 0,0 1,0 0,0 1,0 2,0-1,0 1,0-3,0-1,0 0,0 0,0 2,0 1,0 0,0 0,0 1,0 0,0 1,0-1,0 0,0 0,0 0,0 0,0-3,0-2,0 1,0 1,0 0,0 2,0 0,0 0,0-2,0-1,0 0,0-3,0-7,0-4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3:24.531"/>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0 110,'5'3,"3"2,3-1,0 3,-1 4,0-1,2-1,0 0,0 0,-2 1,-2 2,1-1,2-2,-1 1,-2 2,1-1,3-2,-1 0,1-1,-2 1,-2 3,1 0,2-4,-1 2,2-2,-2 2,1-1,2-2,0 1,-4 3,1-1,-2 1,2 0,2 0,-1 2,1-1,2-2,-1-1,0 0,-2 1,1-2,-2 3,1-2,-2 1,1-1,0 2,0-2,3-2,2-2,-1 1,-4 4,1-1,1-1,-1 1,1-1,2-1,2-3,1-2,2 0,1-2,-4-3,0-2,-3-3,-1-1,-2-2,-3-2,1 1,-1-1,2 2,-1-1,-1-2,1 2,2 3,1-1,0 2,-1-2,2 2,1 1,-1-1,-2-3,-4-2,2 0,2 3,-1 0,2 1,-1-1,1 1,-1-1,1 0,-2 0,-2-3,2 2,-2-2,3 2,-2 0,2 1,-1-1,2 1,-2 0,2 0,-2 0,2 0,-2 0,-2-3,2 2,-2-2,2 2,0 0,1 1,-1-1,2 1,-2 0,2 0,-2 0,2 1,-2-2,2 2,-2-2,2 2,-1-2,0 2,0 5,-3 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3:30.252"/>
    </inkml:context>
    <inkml:brush xml:id="br0">
      <inkml:brushProperty name="width" value="0.35" units="cm"/>
      <inkml:brushProperty name="height" value="2.1" units="cm"/>
      <inkml:brushProperty name="color" value="#66CC00"/>
      <inkml:brushProperty name="ignorePressure" value="1"/>
      <inkml:brushProperty name="inkEffects" value="pencil"/>
    </inkml:brush>
  </inkml:definitions>
  <inkml:trace contextRef="#ctx0" brushRef="#br0">418 0,'-4'4,"0"4,-3 0,-3 0,-1 1,-1 0,2 1,-2-1,2 1,-2 0,2 1,3 2,-1-1,0 0,-1-1,1 1,-2-3,1 2,2 2,-1-1,-3-3,1 1,1 2,3 2,-1-1,-3-3,1 0,1 2,-1-1,1 1,-2 2,2 2,-2-2,0 0,3 1,-1-2,0 1,2 0,2 2,-2-1,1-1,0 1,-2-2,1 0,0 1,2 2,-2-1,0-1,-2-3,0 1,2 2,1 1,2 2,1 1,2 2,0 0,3-3,2-2,3-2,0-1,3-2,-2 1,2-2,-1 1,-2 2,0 0,0 0,1-1,0 1,1-3,-1 2,2-1,-2 0,2-1,-2 2,2-2,-2 2,2-1,-2 0,2 0,-1 0,0-1,0 2,0-2,-1 2,2-2,-2 2,2-2,2-1,-2 0,2-1,2 3,-3 1,1 0,2-2,-3 1,1-2,-2 2,1-1,1-3,-1 3,1 1,1 1,-2 0,1 0,-2 0,1-1,-2 1,0-2,0 2,1-2,1-2,0 2,-3 2,1-1,-2 2,1 1,0 3,-2 2,1-3,-1-3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4:57:09.878"/>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4:58.816"/>
    </inkml:context>
    <inkml:brush xml:id="br0">
      <inkml:brushProperty name="width" value="0.35" units="cm"/>
      <inkml:brushProperty name="height" value="2.1" units="cm"/>
      <inkml:brushProperty name="color" value="#66CC00"/>
      <inkml:brushProperty name="ignorePressure" value="1"/>
      <inkml:brushProperty name="inkEffects" value="pencil"/>
    </inkml:brush>
  </inkml:definitions>
  <inkml:trace contextRef="#ctx0" brushRef="#br0">1 0,'0'0,"3"0,5 0,5 0,2 0,4 0,0 0,2 0,0 0,0 0,-1 0,1 0,-1 0,0 0,0 0,0 0,0 0,0 0,0 0,0 0,0 0,0 0,0 0,0 0,0 0,0 0,0 0,0 0,0 0,0 0,0 0,0 0,0 0,0 0,0 0,0 0,0 0,0 0,0 0,0 0,0 0,0 0,0 0,0 0,0 0,0 0,0 0,0 0,0 0,0 0,0 0,0 0,0 0,0 0,0 0,0 0,0 0,0 0,0 0,-3 0,-2 0,1 0,0 0,2 0,1 0,0 0,0 0,1 0,0 0,1 0,-4 0,-2 0,1 0,1 0,0 0,-2 0,0 0,0 0,2 0,0 0,2 0,0 0,-2 0,-2 0,1 0,1 0,1 0,0 0,2 0,-1 0,1 0,1 0,-1 0,0 0,0 0,0 0,0 0,0 0,0 0,0 0,0 0,0 0,0 0,0 0,0 0,0 0,0 0,0 0,0 0,-3 0,-2 0,1 0,1 0,0 0,1 0,2 0,-1 0,1 0,-3 0,-1 0,0 0,0 0,2 0,1 0,0 0,0 0,1 0,1 0,-1 0,0 0,0 0,0 0,0 0,0 0,-3 0,-2 0,1 0,1 0,0 0,1 0,2 0,-1 0,1 0,1 0,-1 0,0 0,0 0,0 0,0 0,0 0,0 0,0 0,0 0,0 0,0 0,0 0,0 0,0 0,0 0,0 0,0 0,0 0,0 0,0 0,0 0,0 0,0 0,0 0,0 0,0 0,0 0,0 0,0 0,0 0,0 0,0 0,0 0,0 0,0 0,0 0,0 0,0 0,0 0,0 0,0 0,0 0,0 0,0 0,0 0,0 0,0 0,0 0,0 0,0 0,0 0,0 0,0 0,0 0,0 0,0 0,0 0,0 0,0 0,-3 0,-2 0,1 0,0 0,2 0,1 0,0 0,0 0,1 0,0 0,1 0,-1 0,0 0,0 0,0 0,0 0,0 0,0 0,0 0,0 0,0 0,-3 0,-2 0,1 0,1 0,0 0,2 0,0 0,0 0,1 0,1 0,-1 0,-3 0,-2 0,1 0,0 0,2 0,1 0,0 0,0 0,1 0,0 0,1 0,-1 0,0 0,0 0,0 0,0 0,-3 0,-2 0,1 0,1 0,0 0,2 0,0 0,0 0,1 0,1 0,-1 0,0 0,0 0,0 0,0 0,0 0,0 0,0 0,0 0,0 0,0 0,0 0,0 0,0 0,0 0,0 0,0 0,0 0,0 0,0 0,0 0,0 0,0 0,0 0,0 0,0 0,0 0,0 0,0 0,0 0,0 0,0 0,0 0,0 0,0 0,0 0,0 0,0 0,0 0,0 0,-3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5:19.307"/>
    </inkml:context>
    <inkml:brush xml:id="br0">
      <inkml:brushProperty name="width" value="0.35" units="cm"/>
      <inkml:brushProperty name="height" value="2.1" units="cm"/>
      <inkml:brushProperty name="color" value="#66CC00"/>
      <inkml:brushProperty name="ignorePressure" value="1"/>
      <inkml:brushProperty name="inkEffects" value="pencil"/>
    </inkml:brush>
  </inkml:definitions>
  <inkml:trace contextRef="#ctx0" brushRef="#br0">0 0,'0'4,"0"3,0 6,0 2,0 4,0 0,0 2,0 0,0-1,0 1,0 0,0-1,0 0,0 0,0 0,0 0,0 0,0 0,0 0,0 0,0 0,0 0,0 0,0 0,0 0,0 0,0 0,0 0,0 0,0 0,0-3,0-2,0 1,0 0,0 2,0 1,0 0,0 0,0 1,0 0,0 1,0-1,0 0,0 0,0 0,0-3,0-2,0 1,0 1,0 0,0 2,0 0,0 0,0 1,0 1,0-1,0 0,0-3,0-2,0 1,0 0,0 2,0 1,0 0,0 0,0 1,0 0,0 1,0-1,0 0,0 0,0-3,0-2,0 1,0 1,0 0,0 2,0-4,0 0,0 1,0 1,0 1,0-3,0 0,0 0,0 2,0 0,0 2,0 0,0-2,0-1,0-1,0 2,0-3,0 0,0 1,0 2,0 0,0-1,0-2,0 2,0-3,0 0,0 2,0 1,0 1,0 2,0-3,0-4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5:30.481"/>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0 0,'0'0,"0"4,0 4,0 4,0 3,0 3,0 2,0 1,0 0,0 0,0-1,0 1,0-1,0 0,0 0,0 0,0 0,0 0,0 0,0 0,0 0,0 0,0 0,0 0,0 0,0 0,0 0,0 0,0 0,0 0,0 0,0 0,0 0,0 0,0 0,0 0,0 0,0 0,0 0,0 0,0 0,0 0,0 0,0 0,0 0,0 0,0 0,0 0,0 0,0 0,0 0,0 0,0 0,0 0,0 0,0 0,0 0,0 0,0 0,0 0,0 0,0 0,0 0,0 0,0 0,0 0,0 0,0 0,0 0,0-3,0-2,0 1,0 0,0 2,0 1,0 0,0 0,0 1,0 0,0 1,0-1,0 0,0 0,0 0,0 0,0 0,0 0,0 0,0 0,0 0,0 0,0 0,0 0,0 0,0 0,0 0,0 0,0 0,0 0,0 0,0 0,0 0,0 0,0 0,0 0,0 0,0 0,0 0,0 0,0 0,0 0,0 0,0 0,0 0,0 0,0 0,0 0,0 0,0 0,0 0,0 0,0 0,0 0,0 0,0 0,0 0,0 0,0 0,0 0,0 0,0 0,0 0,0 0,0 0,0 0,0-3,0-2,0 1,0-3,0-3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6:32.431"/>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1 41,'7'0,"6"0,2 0,4 0,0 0,2 0,0 0,-1 0,1 0,0 0,-1 0,0 0,0 0,-3-4,-2 0,1 0,1 0,0 2,2 0,0 1,0 1,1 0,1 0,-1 0,0 1,0-1,0 0,0 0,0 0,0 0,0 0,0 0,0 0,0 0,0 0,0 0,0 0,0 0,0 0,0 0,0 0,0 0,0 0,0 0,0 0,0 0,-3-3,-2-2,1 1,1 0,0 2,1 0,2 2,-1-1,1 1,1 0,-1 1,0-1,0 0,0 0,0 0,0 0,0 0,0 0,0 0,0 0,-3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6:37.442"/>
    </inkml:context>
    <inkml:brush xml:id="br0">
      <inkml:brushProperty name="width" value="0.35" units="cm"/>
      <inkml:brushProperty name="height" value="2.1" units="cm"/>
      <inkml:brushProperty name="color" value="#66CC00"/>
      <inkml:brushProperty name="ignorePressure" value="1"/>
      <inkml:brushProperty name="inkEffects" value="pencil"/>
    </inkml:brush>
  </inkml:definitions>
  <inkml:trace contextRef="#ctx0" brushRef="#br0">0 0,'0'8,"0"5,0 2,0 4,4-3,0 0,0 0,0 2,-2 0,0 1,2-3,1 0,-1-1,-1 2,0 1,-2 0,0 2,-1-1,0 1,0 0,3-3,1-1,0 0,3-3,0 0,-1 1,-1 2,1-2,0 0,-1 1,-2 1,0 2,-2 1,-1 0,1 1,-2 0,4-3,2-1,-1 0,-1 1,-1 0,0 2,-1 0,-1 0,0 1,0 1,0-1,-1 0,1 0,0 0,0 0,0 0,0 0,0 0,0 0,0 0,0 0,0 0,0 0,0 0,0 0,0 0,0 0,0 0,0 0,0 0,0 0,0 0,0 0,0 0,0 0,0 0,0 0,4-3,0-5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6:27.294"/>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391 0,'-4'4,"-4"0,0 4,2 3,1 4,-2-1,-3 0,1 2,-3-2,2-1,2 2,-1-2,1 0,-1-2,0 0,2 3,3 1,1 2,-2-2,0 0,-2-3,-1 0,2 2,1 1,-1-1,0 0,1 1,-2-2,0 0,-2-2,0 0,2 2,2 3,-1-3,0 1,-3-2,1 0,-1-2,0 1,-2-2,-2-2,1 1,3 3,-1-1,1 2,0-2,0 1,2 3,2 1,-1-1,0 0,2-3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6:28.857"/>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0 0,'5'4,"3"0,0 4,2 0,0 2,1-1,-2 2,-1 3,0-2,0 1,1-2,0 1,1-2,-1 1,2-2,-2 1,2 0,-2 0,2-1,-2 2,2-2,-2 2,2-2,-2 2,2 2,-2 2,2-1,-1 0,0-3,3-2,-1 0,0-1,-1 1,-3 3,1-1,-2 1,3-1,2-3,-1 1,1-2,-1 2,0 0,-1 1,1-1,2-2,-1 2,-3 2,0-1,0 2,1-2,-2 1,2-1,3 1,-2 2,2-1,-2 0,0-1,-1 1,1-2,-1 1,-3-2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6:45.198"/>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0 0,'8'0,"5"0,2 0,4 0,0 0,2 0,0 0,-1 0,1 0,0 0,-1 0,0 0,0 0,0 0,0 0,0 0,0 0,0 0,0 0,0 0,0 0,0 0,0 0,0 0,0 0,0 0,0 0,0 0,0 0,0 0,0 0,0 0,0 0,0 0,0 0,0 0,0 0,0 0,0 0,0 0,0 0,0 0,0 0,0 0,0 0,0 0,0 0,0 0,-3 3,-5 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7:03.249"/>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1 0,'3'0,"2"0,3 0,0 0,2 0,3 0,-1 0,1 0,2 0,1 0,-2 0,1 0,0 0,2 0,1 0,1 0,0 0,1 0,0 0,1 0,-1 0,0 0,0 0,0 0,0 0,0 0,0 0,0 0,0 0,0 0,0 0,0 0,0 0,0 0,0 0,0 0,0 0,0 0,0 0,0 0,-3 0,-2 0,1 0,1 0,0 0,2 0,0 0,0 0,1 0,1 0,-1 0,0 0,0 0,0 0,0 0,0 0,0 0,0 0,0 0,0 0,-3 0,-2 0,1 0,1 0,-3 0,0 0,0 0,10 0,2 0,1 0,0 0,-3 0,0 0,-2 0,-2 0,1 0,-1 0,-1 0,1 0,0 0,0 0,-1 0,1 0,0 0,10 0,4 0,-1 0,-3 0,-2 0,-4 0,-1 0,-2 0,-1 0,-4 0,-1 0,0 0,-2 0,0 0,-3 0,1 0,-1 0,0 0,2 0,0 0,0 0,2 0,3 0,-3 0,0 0,1 0,2 0,1 0,1 0,0 0,1 0,0 0,0 0,1 0,-1 0,0 0,0 0,0 0,0 0,0 0,0 0,0 0,0 0,4 0,0 0,1 0,-2 0,0 0,-2 0,0 0,-1 0,0 0,0 0,0 0,0 0,-1 0,1 0,0 0,0 0,0 0,0 0,0 0,0 0,0 0,0 0,0 0,0 0,0 0,0 0,-3 0,-2 0,1 0,1 0,0 0,1 0,2 0,-1 0,1 0,1 0,-5 0,0 0,0 0,0 0,2 0,1 0,0 0,0 0,1 0,0 0,1 0,-1 0,3 0,2 0,-1 0,0 0,-1 0,-2 0,0 0,-1 0,0 0,0 0,-4 0,0 0,-1 0,2 0,0 0,1 0,2 0,-1 0,1 0,1 0,-1 0,0 0,0 0,0 0,0 0,0 0,0 0,0 0,0 0,0 0,0 0,0 0,0 0,0 0,0 0,0 0,0 0,0 0,0 0,-3 0,-2 0,1 0,1 0,0 0,2 0,0 0,0 0,1 0,1 0,-1 0,0 0,-3 0,-2 0,1 0,1 0,0 0,2 0,0 0,0 0,1 0,1 0,-1 0,0 0,0 0,-3 0,-2 0,1 0,1 0,0 0,-2 0,0 0,0 0,2 0,0 0,2 0,-3 0,-1 0,1 0,1 0,0 0,2 0,1 0,-1 0,1 0,1 0,-1 0,0 0,0 0,0 0,0 0,0 0,-3 0,-2 0,1 0,1 0,0 0,2 0,0 0,0 0,1 0,1 0,-1 0,-3 0,-2 0,1 0,0 0,2 0,1 0,-4 0,1 0,-1 0,2 0,0 0,2 0,1 0,-1 0,1 0,1 0,-1 0,0 0,0 0,0 0,0 0,0 0,-3 0,-2 0,1 0,1 0,0 0,2 0,0 0,0 0,1 0,1 0,-1 0,-3 0,-2 0,1 0,0 0,2 0,1 0,0 0,0 0,1 0,0 0,1 0,-1 0,0 0,0 0,0 0,0 0,0 0,0 0,0 0,0 0,0 0,0 0,0 0,0 0,0 0,0 0,0 0,0 0,0 0,0 0,0 0,0 0,0 0,0 0,-3 0,-2 0,1 0,1 0,-3 0,-4 0,-6 0,-5 0,-1 0,-5 0,-3 0,-2 0,3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7:13.615"/>
    </inkml:context>
    <inkml:brush xml:id="br0">
      <inkml:brushProperty name="width" value="0.35" units="cm"/>
      <inkml:brushProperty name="height" value="2.1" units="cm"/>
      <inkml:brushProperty name="color" value="#66CC00"/>
      <inkml:brushProperty name="ignorePressure" value="1"/>
      <inkml:brushProperty name="inkEffects" value="pencil"/>
    </inkml:brush>
  </inkml:definitions>
  <inkml:trace contextRef="#ctx0" brushRef="#br0">374 93,'0'8,"0"5,-3-1,-2 2,-2-2,-2 0,3 2,-3-1,1-1,2 3,2 1,-2-2,0 0,1 2,-2-3,1 0,0 1,-1 2,-3 2,-1 1,0-3,0-1,3 1,-1-3,1 0,-2-2,2 1,1 1,-1-1,1 0,2 2,-3-2,1 1,-1-2,-1 1,3 1,-3-1,2 1,-3-2,2 0,1 2,-1-1,0 1,2 1,-1-2,0 1,-2-2,1 1,1 1,3 3,1 1,-2-2,0-1,0 2,6-2,4-4,3 0,3-2,-1 2,-2 1,2 0,1-2,0 0,1 0,-1 0,0 0,3-3,-2 3,-3 1,-3 4,2-1,1-3,1 1,-3 1,2-1,3 1,2 2,-1 2,1-2,1-3,-2 0,-3 1,0-1,2-3,-2 1,2-1,-1 1,0 0,-1 1,0-1,0 2,0-2,0 2,0-2,-1 2,2-2,2-1,-2 0,2-1,-2-5,-3-6,-2-5,-3-6,-2-3,0-2,-1 0,-1-2,-3 5,-1 0,1 1,0-1,1-1,2-1,0 0,1 0,0-1,0 0,0-1,0 1,0 0,0 0,0 0,1 0,-1 0,0 0,0 0,-1 0,1 0,0 0,0 0,0 0,0 0,0 0,0 0,0 0,0 0,0 0,0 0,0 0,0 0,0 0,0 0,0 0,0 0,0 0,0 0,0 0,0 0,0 0,0 0,0 0,0 0,0 0,0 0,0 0,0 0,0 0,0 0,0 0,0 0,0 0,0 0,0 0,0 0,0 0,-3 3,-2 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4:57:19.242"/>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0,'3'0,"6"0,3 0,4 0,0 4,-4 4,0 1,1-2,-1 3,0-1,2 1,-1 3,0-1,2-2,2 0,-3 2,1-1,0-2,-2 0,-3 3,1-1,-3 1,2-2,2-1,0 0,0-1,2-2,-1 1,1 0,0-2,0 3,-1-1,-1 2,0-1,-2 3,1-2,2-1,-2 0,2 0,-2 2,1-1,1-2,0 1,0-1,-2 3,1-2,-2 3,-6-2,-4 2,-5-2,-2 2,-3-1,-3-2,-4-3,-1-2,1 2,1 0,3 3,0 0,2 2,0-1,-2-2,1 2,0-1,1 1,-1 0,-1-2,-3-2,2 1,0 0,2 3,-1-1,3 2,-1 0,-2-3,1 2,-1-2,-1-1,1 2,0-1,-2-1,2 1,3 4,-1-1,-1-1,1 0,-1 0,2 1,-1-1,1 1,-1 0,1 0,-1 0,2 1,-2-2,1 2,3 3,2 1,2-1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7:30.729"/>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0 0,'4'0,"4"0,4 0,3 0,3 0,2 0,1 0,-4 0,0 0,-1 0,1 0,-3 0,1 0,0 0,1 0,1 0,2 0,0 0,1 0,0 0,1 0,-1 0,-3 0,-2 0,1 0,0 0,2 0,1 0,0 0,0 0,1 0,0 0,1 0,-4 0,-2 0,1 0,1 0,0 0,2 0,0 0,0 0,1 0,1 0,-1 0,0 0,0 0,0 0,0 0,0 0,0 0,0 0,0 0,0 0,0 0,0 0,0 0,0 0,0 0,0 0,0 0,0 0,0 0,0 0,0 0,0 0,0 0,0 0,0 0,0 0,0 0,0 0,0 0,0 0,0 0,0 0,0 0,0 0,0 0,0 0,0 0,0 0,0 0,0 0,0 0,0 0,0 0,0 0,0 0,0 0,0 0,0 0,0 0,0 0,0 0,0 0,0 0,0 0,0 0,0 0,0 0,0 0,0 0,0 0,0 0,0 0,0 0,0 0,0 0,0 0,0 0,0 0,0 0,0 0,-3 0,-2 0,1 0,0 0,2 0,1 0,0 0,0 0,1 0,0 0,1 0,-1 0,0 0,0 0,0 0,0 0,0 0,0 0,0 0,0 0,0 0,0 0,0 0,0 0,0 0,0 0,0 0,0 0,0 0,0 0,0 0,0 0,0 0,0 0,0 0,0 0,0 0,0 0,-3 0,-2 0,1 0,0 0,2 0,1 0,0 0,0 0,1 0,0 0,1 0,-1 0,0 0,-3 0,-2 0,1 0,1 0,0 0,2 0,0 0,0 0,1 0,0 0,1 0,-1 0,0 0,0 0,0 0,0 0,0 0,0 0,0 0,-3 0,-2 0,1 0,0 0,2 0,1 0,0 0,0 0,1 0,0 0,1 0,-1 0,0 0,0 0,0 0,0 0,0 0,0 0,0 0,0 0,0 0,0 0,0 0,0 0,0 0,0 0,0 0,0 0,0 0,0 0,0 0,0 0,0 0,0 0,0 0,0 0,0 0,0 0,0 0,0 0,0 0,0 0,0 0,0 0,0 0,0 0,0 0,0 0,0 0,0 0,0 0,0 0,0 0,-3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7:38.791"/>
    </inkml:context>
    <inkml:brush xml:id="br0">
      <inkml:brushProperty name="width" value="0.35" units="cm"/>
      <inkml:brushProperty name="height" value="2.1" units="cm"/>
      <inkml:brushProperty name="color" value="#66CC00"/>
      <inkml:brushProperty name="ignorePressure" value="1"/>
      <inkml:brushProperty name="inkEffects" value="pencil"/>
    </inkml:brush>
  </inkml:definitions>
  <inkml:trace contextRef="#ctx0" brushRef="#br0">1 0,'3'0,"5"0,5 0,-1 0,2 0,1 0,2 0,1 0,2 0,0 0,0 0,-3 0,-1 0,0 0,0 0,2 0,1 0,-4 0,1 0,-1 0,2 0,1 0,0 0,2 0,-1 0,1 0,0 0,1 0,-1 0,0 0,0 0,0 0,0 0,0 0,0 0,0 0,0 0,0 0,0 0,-3 0,-2 0,1 0,1 0,0 0,2 0,0 0,0 0,1 0,1 0,-1 0,0 0,0 0,0 0,0 0,0 0,0 0,0 0,0 0,0 0,0 0,0 0,0 0,0 0,0 0,0 0,0 0,0 0,0 0,0 0,0 0,0 0,0 0,0 0,0 0,0 0,0 0,0 0,0 0,0 0,0 0,0 0,0 0,0 0,0 0,0 0,0 0,0 0,0 0,0 0,0 0,0 0,0 0,0 0,0 0,0 0,0 0,0 0,0 0,0 0,0 0,0 0,0 0,-3 0,-2 0,1 0,1 0,0 0,1 0,2 0,-1 0,1 0,1 0,-1 0,0 0,0 0,0 0,0 0,0 0,0 0,0 0,0 0,0 0,0 0,0 0,0 0,0 0,0 0,0 0,0 0,0 0,0 0,0 0,0 0,0 0,0 0,0 0,0 0,0 0,0 0,0 0,0 0,0 0,0 0,0 0,0 0,0 0,0 0,0 0,0 0,0 0,0 0,0 0,0 0,0 0,0 0,0 0,0 0,0 0,0 0,0 0,0 0,0 0,0 0,0 0,0 0,0 0,0 0,0 0,0 0,0 0,0 0,0 0,0 0,0 0,0 0,0 0,0 0,0 0,0 0,0 0,0 0,0 0,0 0,0 0,0 0,0 0,0 0,0 0,0 0,0 0,0 0,-3 0,-2 0,1 0,1 0,0 0,2 0,0 0,0 0,1 0,1 0,-1 0,0 0,0 0,0 0,0 0,0 0,0 0,0 0,0 0,0 0,0 0,0 0,0 0,0 0,0 0,0 0,0 0,0 0,0 0,0 0,0 0,0 0,0 0,0 0,0 0,0 0,0 0,0 0,0 0,0 0,0 0,0 0,-3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7:46.994"/>
    </inkml:context>
    <inkml:brush xml:id="br0">
      <inkml:brushProperty name="width" value="0.35" units="cm"/>
      <inkml:brushProperty name="height" value="2.1" units="cm"/>
      <inkml:brushProperty name="color" value="#66CC00"/>
      <inkml:brushProperty name="ignorePressure" value="1"/>
      <inkml:brushProperty name="inkEffects" value="pencil"/>
    </inkml:brush>
  </inkml:definitions>
  <inkml:trace contextRef="#ctx0" brushRef="#br0">594 2,'-3'4,"-5"0,-1 3,-2 0,0 2,3 4,-1-2,-3-2,1 1,3 3,-1-2,-3-3,1 2,0-2,0 2,3 1,0 1,-4-4,2 2,-2 2,-1-1,-3-3,2 2,3 1,0 0,2 1,-1-2,1 1,-1-1,1 1,-1-2,1 2,-2-1,2 0,-2 0,2 0,-2 0,-1-3,-4 1,3 3,-2-1,0-2,-1-2,1 1,1-1,2 3,0-1,2 2,-1-1,2 1,-2 0,2 1,-1-2,1 2,2 2,5-2,7-2,3 1,2-1,4-3,0 2,0-1,1-2,-1 2,-1 0,2-1,1-3,-2 3,-3 3,0 1,1-3,-1 2,1-1,-2 2,-2 3,0-2,3-2,-1 1,-2 2,1-1,-1 1,2-2,-1 1,-2 3,1-2,-1 0,2-1,0 1,1-2,-1 1,-2 1,1 0,0 0,1-1,-1 0,-1 3,1-2,3-3,0 1,0-2,0 2,-3 2,1-1,-2 1,3-1,-2 0,-2 3,2-2,0 1,1-3,-1 2,3-2,-2 0,-2 3,2-1,2-3,-1 0,-2 3,1-1,-1 1,2-2,-1 2,1-3,-1 2,-2-5,-2-7,-5-6,-3-6,-1-4,-3 1,-1 0,2-1,1-1,2 0,1-2,2 1,-1-1,-2 3,-1 1,0 0,1 0,1-2,0 0,1-2,1 1,-3-1,-2 0,1 0,1-1,1 1,0 0,2 0,-1 0,1 0,0 0,1 0,-1 0,0 0,0 0,0 0,0 0,0 0,0 0,0 0,0 0,0 0,0 0,0 0,0 0,0 0,0 0,0 0,-3 3,-2 2,1-1,1 0,0-2,2 0,-4 2,1 1,-1-1,2-1,1 0,-3-2,0 0,0-1,1 0,2 0,0-1,2 1,0 0,0 0,0 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8:00.645"/>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0 0,'5'4,"3"0,3 0,1 3,-3 3,1 1,-1 1,1-1,2-3,-1 1,-2 3,1-2,2-1,-1 0,-2 2,0 3,2-1,0 1,1 1,-2 1,-2 2,1-2,-2-1,2-3,0 0,-2 2,1-2,-1 0,-1 2,1-1,3 0,0 1,-1 2,0-2,2-3,0-1,-2 3,0-2,3 1,-1 1,-3 3,2-2,-2 0,1-2,0 0,1-2,-1 1,-2 2,-2 2,1-2,4 1,-1 1,-1 2,-2 1,1-3,-1 0,-1 1,-4-3,-7 0,-5-2,-5-3,1 1,0-2,2 2,3 3,0-1,-1-2,0 0,0 0,1 0,-2 0,3 1,-2-1,1 2,0-2,-3 2,2 2,-2 2,-1-1,1 0,3 1,0-2,-2-3,2 0,-2-2,2 2,2 2,-1-1,-2 1,1 2,2 2,-1-1,1-1,1 1,0-1,0-1,-2-2,0 1,3 1,-2-1,0 0,-1-2,1 2,1-3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8:01.328"/>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48:04.947"/>
    </inkml:context>
    <inkml:brush xml:id="br0">
      <inkml:brushProperty name="width" value="0.35" units="cm"/>
      <inkml:brushProperty name="height" value="2.1" units="cm"/>
      <inkml:brushProperty name="color" value="#33CCFF"/>
      <inkml:brushProperty name="ignorePressure" value="1"/>
      <inkml:brushProperty name="inkEffects" value="pencil"/>
    </inkml:brush>
  </inkml:definitions>
  <inkml:trace contextRef="#ctx0" brushRef="#br0">1 2,'0'-1,"0"4,3 2,2 4,-1 3,0 4,-1 2,-2 1,3 1,1 1,0 0,-2-1,-1 1,-1-1,0 0,-1 0,0 0,0 0,0 0,0 0,-1 0,1 0,0 0,0 0,0 0,0 0,0 0,0 0,0 0,0 0,-3-3,-2-2,1 1,1 1,0 0,2 1,0 2,1-1,0 1,0 1,0-1,0 0,0 0,0 0,0 0,0 0,1 0,-1 0,0 0,-1 0,1 0,4-3,0-2,1 1,-2 0,0 2,-2 1,3-4,1 1,-1-1,0 2,1-3,1 0,-1 1,-1 2,-2 0,-1 2,0 0,3-2,0-2,0 1,-1 1,3-3,0 1,-1-1,2-1,0 0,2-2,3-3,0 1,0-2,-1-1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22:05.305"/>
    </inkml:context>
    <inkml:brush xml:id="br0">
      <inkml:brushProperty name="width" value="0.05" units="cm"/>
      <inkml:brushProperty name="height" value="0.05" units="cm"/>
      <inkml:brushProperty name="color" value="#66CC00"/>
    </inkml:brush>
  </inkml:definitions>
  <inkml:trace contextRef="#ctx0" brushRef="#br0">1501 3001 24575,'1'-10'0,"0"-1"0,1 1 0,0-1 0,0 1 0,2 0 0,6-16 0,8-27 0,-9 21 0,26-60 0,-25 70 0,13-21 0,3-9 0,-15 20 0,24-47 0,-11 41 0,1 1 0,33-39 0,-37 51 0,1 0 0,2 2 0,0 1 0,1 1 0,50-31 0,-3 1 0,20 12 0,-29 14 0,-44 17 0,0 2 0,0 0 0,1 1 0,0 1 0,37-2 0,105 6 0,-71 2 0,-78-2 0,-1 0 0,0 1 0,1 0 0,-1 1 0,0 0 0,0 1 0,0 0 0,0 1 0,12 6 0,-22-9 0,0 0 0,0 0 0,0 0 0,0 0 0,0-1 0,0 1 0,0 0 0,0-1 0,0 0 0,0 1 0,0-1 0,0 0 0,0 0 0,0 0 0,0 0 0,0-1 0,1 1 0,-1-1 0,0 1 0,0-1 0,3-1 0,-3 0 0,0 0 0,-1 1 0,1-1 0,-1 0 0,1 0 0,-1 0 0,0-1 0,0 1 0,0 0 0,0 0 0,0-1 0,0 1 0,0 0 0,-1-1 0,0 1 0,1-1 0,-1 1 0,0-4 0,2-23 0,1 1 0,9-35 0,-9 52 0,0 0 0,1 0 0,0 1 0,0 0 0,1 0 0,1 0 0,-1 1 0,14-17 0,6-3 0,-13 14 0,1 1 0,0 1 0,25-20 0,129-81 0,-132 94 0,2 2 0,49-18 0,-10 5 0,18 1 0,-76 21 0,1 1 0,0 1 0,0 1 0,39-8 0,25-4 0,-60 12 0,1 0 0,0 2 0,41-2 0,-1 5 0,93 3 0,-148 0 0,0 1 0,0-1 0,0 2 0,0-1 0,0 1 0,0 0 0,-1 1 0,0 0 0,0 0 0,0 1 0,-1 0 0,9 9 0,23 16 0,-38-30 0,0-1 0,0 1 0,0-1 0,0 0 0,0 1 0,0-1 0,0 0 0,0 1 0,0-1 0,0 0 0,0 0 0,0 0 0,0 0 0,0 0 0,0 0 0,0 0 0,1-1 0,-1 1 0,0 0 0,0 0 0,0-1 0,0 1 0,0-1 0,0 1 0,0-1 0,-1 1 0,1-1 0,0 0 0,0 1 0,0-1 0,0 0 0,-1 0 0,1 0 0,0 1 0,-1-1 0,2-2 0,23-42 0,-18 31 0,14-30 0,-15 29 0,1 0 0,1 1 0,0 0 0,12-15 0,-18 26 0,7-8 0,-1 0 0,2 1 0,-1 0 0,2 0 0,-1 1 0,23-15 0,-23 17 0,0 0 0,0-1 0,12-12 0,25-21 0,14-1 0,-38 25 0,1 0 0,0 2 0,41-19 0,84-34 0,-123 58 0,37-11 0,4 3 0,-38 10 0,33-7 0,-31 9 0,48-16 0,-58 14 0,1 2 0,-1 0 0,1 2 0,43-4 0,-55 8 0,12 0 0,1-1 0,0-1 0,27-6 0,-15 2 0,-1 2 0,1 2 0,0 1 0,38 4 0,7-1 0,340-2 0,-408 1 0,-1 0 0,0 1 0,1 0 0,-1 1 0,0 0 0,-1 1 0,22 10 0,19 7 0,-49-20 0,0 0 0,0-1 0,-1 1 0,1-1 0,0 0 0,0 1 0,0-1 0,-1 0 0,1 0 0,0 0 0,0 0 0,0-1 0,0 1 0,-1 0 0,1-1 0,0 1 0,0-1 0,0 0 0,-1 1 0,1-1 0,-1 0 0,1 0 0,0 0 0,-1 0 0,0 0 0,1-1 0,-1 1 0,0 0 0,2-3 0,2-3 0,-1 0 0,-1-1 0,1 0 0,-1 1 0,3-14 0,1 0 0,3-2 0,0 0 0,2 1 0,0 1 0,1 0 0,2 1 0,24-27 0,-14 22 0,1 2 0,1 0 0,1 2 0,50-28 0,-3 4 0,-63 40 0,0-1 0,0 1 0,0 1 0,26-6 0,-23 7 0,-1-1 0,1 0 0,20-10 0,-24 9 0,0 1 0,0 0 0,1 1 0,-1 1 0,1 0 0,0 0 0,13 0 0,-11 1 0,-1 0 0,1-1 0,-1-1 0,26-8 0,-24 6 0,0 1 0,0 1 0,1 0 0,-1 0 0,21 1 0,42-8 0,-37 1 0,1 1 0,0 2 0,65 0 0,-82 7 0,0-2 0,0 0 0,48-9 0,-39 4 0,0 2 0,0 2 0,1 1 0,40 4 0,5-1 0,-78-2 0,7-1 0,-1 1 0,1 0 0,-1 0 0,0 1 0,1 0 0,-1 1 0,0 0 0,0 0 0,0 0 0,0 1 0,0 1 0,8 3 0,-14-5 0,1 0 0,-1-1 0,1 0 0,-1 0 0,1 1 0,0-2 0,0 1 0,0 0 0,-1 0 0,1-1 0,0 0 0,0 0 0,0 1 0,0-2 0,0 1 0,0 0 0,0-1 0,0 1 0,3-2 0,1-1 0,0 0 0,-1-1 0,0 0 0,0 0 0,11-10 0,-12 9 0,0 1 0,1-1 0,-1 1 0,1 1 0,0-1 0,0 1 0,1 0 0,6-2 0,41-11 0,-14 5 0,41-7 0,-46 11 0,45-14 0,-57 13 0,1 2 0,1 0 0,-1 1 0,45-2 0,-39 6 0,39-8 0,-40 5 0,43-2 0,509 7 0,-569 0 0,0 1 0,0 0 0,0 0 0,0 1 0,-1 1 0,1 0 0,15 8 0,-14-6 0,0-1 0,0 0 0,0-1 0,26 5 0,-34-9 0,-1 1 0,1 0 0,-1 0 0,0 0 0,1 0 0,-1 1 0,0 0 0,0 0 0,0 0 0,0 0 0,0 1 0,0-1 0,0 1 0,3 4 0,1 2 0,-1 0 0,0 1 0,0-1 0,5 14 0,-11-21 0,7 11 0,-1-1 0,0 1 0,0-1 0,-1 1 0,-1 1 0,5 19 0,-8-23 0,1 1 0,0-1 0,0 0 0,1 0 0,0 0 0,7 10 0,-9-17 0,0 0 0,0 0 0,1 0 0,-1 0 0,1-1 0,-1 1 0,1-1 0,0 0 0,0 0 0,0 0 0,0 0 0,1 0 0,-1-1 0,0 1 0,1-1 0,-1 0 0,1 0 0,0 0 0,-1-1 0,7 1 0,29-1 0,0-1 0,54-9 0,-22 1 0,-1 5 0,-37 3 0,44-8 0,48-15 0,-79 19 0,1 3 0,67 3 0,-26 2 0,-41-4 0,-1 0 0,0 2 0,75 11 0,-54-3 0,-51-8 0,0 0 0,0 2 0,0 0 0,0 0 0,16 7 0,41 16 0,-54-21 0,0 2 0,-1 0 0,1 1 0,-1 0 0,-1 2 0,1 0 0,28 23 0,6 8 0,10 10 0,-42-31 0,-7-8 0,0 1 0,-1 1 0,0 0 0,-1 0 0,-1 1 0,13 23 0,-5-6 0,-14-27 0,-1 0 0,0 1 0,0 0 0,0-1 0,0 1 0,-1 0 0,0 0 0,2 11 0,5 39 0,-5-31 0,0 0 0,0 27 0,-5-27 0,0-16 0,1 0 0,0 0 0,0 0 0,3 15 0,-3-22 0,1 0 0,-1 0 0,1 0 0,0 0 0,-1-1 0,1 1 0,0 0 0,0 0 0,0-1 0,1 1 0,-1-1 0,0 1 0,0-1 0,1 0 0,-1 1 0,1-1 0,-1 0 0,1 0 0,0 0 0,-1 0 0,1 0 0,0 0 0,0-1 0,0 1 0,-1 0 0,5 0 0,21 3 0,0 2 0,-1 2 0,49 18 0,-65-22 0,0-1 0,0 0 0,20 3 0,-20-4 0,0-1 0,0 2 0,-1-1 0,18 8 0,14 6 0,-34-14 0,0 0 0,0 0 0,-1 1 0,1 0 0,-1 0 0,1 1 0,-1 0 0,10 8 0,7 9 0,2 0 0,40 25 0,16 12 0,-21 1 0,-10-8 0,-35-36 0,-1 0 0,20 28 0,17 18 0,-45-53 0,1 0 0,-2 0 0,9 14 0,7 11 0,-10-17 0,-2 0 0,0 1 0,11 30 0,-4-9 0,-12-29 0,-1 0 0,0 1 0,-1-1 0,0 1 0,-1-1 0,1 17 0,-4 63 0,0-33 0,3 32 0,-3 84 0,0-153 0,-2 1 0,-9 27 0,8-30 0,0 0 0,1 0 0,-2 26 0,5-28 0,-2-1 0,0 0 0,0 0 0,-7 17 0,-6 24 0,15-53 0,1 0 0,0 0 0,-1 0 0,1 0 0,0 0 0,0 0 0,1 0 0,-1-1 0,0 1 0,1 0 0,-1 0 0,1 0 0,-1 0 0,1-1 0,0 1 0,0 0 0,0-1 0,0 1 0,0 0 0,0-1 0,0 1 0,1-1 0,-1 0 0,1 1 0,-1-1 0,0 0 0,4 2 0,4 2 0,0-1 0,0 0 0,0 0 0,14 3 0,6 3 0,43 12 0,-17-6 0,-40-11 0,4 1 0,-1 1 0,28 15 0,-14-6 0,-25-13 0,1 1 0,0 0 0,-1 0 0,1 1 0,10 9 0,33 27 0,8 8 0,-23-14 0,-14-14 0,0 1 0,28 39 0,-28-36 0,-18-20 0,1 0 0,-1 0 0,0 0 0,0 0 0,3 7 0,105 182 0,-106-182 0,0 0 0,-1 1 0,0 0 0,-1 0 0,4 25 0,10 32 0,-13-55 0,0 0 0,-1 1 0,2 28 0,4 29 0,-6-52 0,3 44 0,-8 276 0,0-325 0,-1-1 0,0 0 0,-1 0 0,-9 26 0,-4 22 0,15-61 0,1 1 0,0-1 0,0 1 0,-1-1 0,1 1 0,1-1 0,-1 1 0,0 0 0,1-1 0,-1 1 0,1-1 0,0 0 0,0 1 0,0-1 0,0 1 0,0-1 0,0 0 0,1 0 0,-1 0 0,1 0 0,-1 0 0,1 0 0,0 0 0,0 0 0,0-1 0,0 1 0,2 1 0,7 2 0,0 1 0,0-1 0,0-1 0,21 6 0,17 7 0,-16-2 0,-22-10 0,1 0 0,-1 0 0,-1 2 0,18 12 0,11 12 0,78 74 0,-92-79 0,3 3 0,31 41 0,-51-59 0,96 144 0,-91-132 0,0 1 0,-1 0 0,-2 0 0,0 1 0,8 35 0,1 19 0,-13-57 0,0 0 0,-1 0 0,-2 0 0,2 31 0,-5-40 0,0 0 0,-1-1 0,0 1 0,-1 0 0,-1-1 0,0 1 0,0-1 0,-1 0 0,-1 0 0,0-1 0,-8 15 0,-76 105 0,17-3 0,70-124 0,0 0 0,0-1 0,0 1 0,0 0 0,1 0 0,-1 0 0,1 0 0,0 0 0,1 0 0,-1 0 0,1 1 0,-1-1 0,1 0 0,1 0 0,-1 0 0,0 0 0,1 1 0,0-1 0,0 0 0,2 5 0,3 4 0,1 1 0,0-2 0,1 1 0,14 17 0,6 11 0,-7-10 0,13 22 0,36 97 0,-30-52 0,8 17 0,-36-89 0,-2 0 0,-1 1 0,7 31 0,-10-36 0,21 99 0,-7-21 0,-12-57 0,-4-22 0,0 1 0,0 31 0,-3 3 0,-3 89 0,0-133 0,-1 0 0,0 1 0,-9 21 0,7-22 0,1 1 0,0 0 0,-2 16 0,5-25 0,1 0 0,-1 0 0,1 0 0,1 0 0,-1 0 0,0 0 0,1 0 0,0 0 0,0 0 0,0 0 0,1 0 0,-1-1 0,1 1 0,4 6 0,59 107 0,-58-103 0,-1 0 0,0 0 0,-1 1 0,-1 0 0,4 24 0,4 10 0,-5-16 0,-2 0 0,-2 0 0,-1 1 0,-1-1 0,-4 38 0,0 12 0,3 297 0,-1-361 0,0 0 0,-7 26 0,4-24 0,-3 35 0,6-40 0,-1 0 0,-1 0 0,-1 0 0,0-1 0,-1 1 0,-1-1 0,0 0 0,-9 14 0,10-16 0,0 0 0,-4 21 0,-9 23 0,2-12 0,12-33 0,-1 1 0,-11 22 0,0-3 0,13-24 0,-1 1 0,0-1 0,-1 0 0,0-1 0,-8 10 0,-23 32 0,30-39 0,-1 0 0,0 0 0,-1-1 0,0 0 0,-10 8 0,-17 13 0,19-16 0,-1 0 0,0-1 0,-30 17 0,7-8 0,24-12 0,-1-1 0,0 0 0,0-2 0,-26 9 0,40-16 0,0 1 0,0 0 0,0 0 0,0 0 0,1 0 0,-1 0 0,0 0 0,1 1 0,-1-1 0,1 1 0,0 0 0,0 0 0,-1 0 0,1 0 0,0 0 0,-3 5 0,3-3 0,1 1 0,-1-1 0,1 1 0,-1 0 0,1-1 0,0 1 0,1 0 0,0 0 0,0 8 0,0-7 0,1 1 0,0-1 0,0 0 0,1 0 0,-1 1 0,1-1 0,1-1 0,-1 1 0,6 8 0,-4-7 0,-1 0 0,0 0 0,0 1 0,0-1 0,2 13 0,14 65 0,-13-64 0,0 1 0,-2-1 0,-1 1 0,1 24 0,-4-33 0,0 0 0,-1-1 0,0 1 0,-1 0 0,-1-1 0,0 0 0,-1 1 0,0-1 0,0-1 0,-2 1 0,1-1 0,-1 0 0,-1 0 0,0 0 0,-1-1 0,0 0 0,-12 11 0,-36 36 0,-77 71 0,96-98 0,-2-1 0,-1-2 0,-87 42 0,56-44 0,54-20 0,0 0 0,0 1 0,-23 12 0,30-13 0,0-1 0,-1 0 0,1 0 0,-1-1 0,0-1 0,-13 1 0,9 0 0,1 0 0,-27 8 0,24-5 0,-1-2 0,1 0 0,-1-1 0,0 0 0,-20-1 0,-38 6 0,22-1 0,0-3 0,-98-5 0,52-1 0,76 2 0,-46-6 0,60 4 0,0 0 0,0-1 0,0 0 0,1-1 0,-1 0 0,1 0 0,-10-7 0,18 10 0,-1 0 0,0 0 0,1 0 0,-1 0 0,0 0 0,0 0 0,0 0 0,0 1 0,0-1 0,0 1 0,1-1 0,-1 1 0,0 0 0,0 0 0,0-1 0,0 2 0,0-1 0,0 0 0,0 0 0,0 1 0,0-1 0,-4 2 0,2 1 0,-1 0 0,1 0 0,0 1 0,0 0 0,1 0 0,-1 0 0,-3 6 0,4-7 0,-10 13 0,-1-1 0,0-1 0,-1 0 0,-1-1 0,-18 12 0,6-5 0,-30 19 0,5-10 0,-33 17 0,47-27 0,27-13 0,1 0 0,-1-1 0,1 0 0,-1-1 0,-1-1 0,1 1 0,0-2 0,-16 2 0,-195-3 0,105-3 0,102 1 0,0-1 0,0-1 0,0-1 0,1 0 0,-28-11 0,-14-5 0,-61-15 0,34 0 0,69 30 0,1-1 0,-1 0 0,1-1 0,-22-14 0,-15-9 0,41 26 0,1-1 0,-1 1 0,0 1 0,0 0 0,-18-3 0,25 5 0,-1 1 0,0 0 0,1 0 0,-1 0 0,0 1 0,1-1 0,-1 1 0,0 0 0,1 0 0,-1 0 0,1 0 0,0 1 0,-1-1 0,1 1 0,0 0 0,0 0 0,0 0 0,0 1 0,-5 4 0,-28 29 0,-63 47 0,46-41 0,23-17 0,-36 23 0,-2 0 0,48-32 0,-2-1 0,-34 19 0,-2 7 0,-54 21 0,90-49 0,11-6 0,0 0 0,-1-1 0,-17 7 0,-9 2 0,-24 7 0,47-17 0,1 0 0,-28 13 0,32-12 0,-1-1 0,0 0 0,0-1 0,-1 0 0,-22 3 0,10-3 0,-46 14 0,-15 2 0,-34 0 0,-1 1 0,67-13 0,33-4 0,-1-1 0,-25 1 0,27-4 0,8 1 0,0 0 0,0-1 0,0-1 0,0 0 0,0 0 0,1-1 0,-1 0 0,0-1 0,1-1 0,0 1 0,-11-6 0,-53-29 0,39 20 0,26 14 0,0 0 0,1-1 0,-1 0 0,1 0 0,-9-8 0,12 8 0,0 1 0,0-1 0,-1 1 0,0 1 0,0-1 0,0 1 0,-7-3 0,11 5 0,0 1 0,0-1 0,1 1 0,-1-1 0,0 1 0,0 0 0,0-1 0,0 1 0,0 0 0,0 0 0,0 1 0,0-1 0,0 0 0,0 1 0,1-1 0,-1 1 0,0-1 0,0 1 0,0 0 0,1 0 0,-1 0 0,0 0 0,1 0 0,-1 0 0,1 1 0,-1-1 0,1 0 0,-3 4 0,-9 10 0,-1 0 0,-24 20 0,-8 7 0,30-28 0,0 0 0,-1-1 0,-1-1 0,-20 11 0,17-11 0,0 1 0,-33 29 0,44-35 0,0 0 0,0 0 0,0-1 0,-1 0 0,-13 5 0,11-5 0,0 1 0,0 0 0,-13 10 0,4-2 0,-33 19 0,21-15 0,-71 36 0,10-10 0,87-41 0,-1 0 0,1-1 0,-16 4 0,-19 7 0,29-7 0,0 0 0,-1-1 0,-1 0 0,1-1 0,-1-1 0,1-1 0,-1 0 0,0-1 0,-19 0 0,-22-1 0,29 0 0,0-1 0,0-1 0,-32-5 0,13-11 0,39 13 0,-1 0 0,1 1 0,-1 0 0,-12-2 0,-25-3 0,36 6 0,-1-1 0,0 1 0,1 1 0,-1 0 0,0 0 0,0 1 0,0 1 0,0 0 0,0 0 0,1 1 0,-1 0 0,-16 7 0,20-6 0,-15 6 0,1-1 0,-1-1 0,-42 9 0,-28 3 0,-16 2 0,79-17 0,1 2 0,-38 12 0,44-10 0,0-2 0,-1-1 0,0 0 0,-43 2 0,44-8 0,0 2 0,1 0 0,-43 9 0,38-5 0,0-2 0,1 0 0,-1-2 0,0-1 0,-36-4 0,58 4 0,0-1 0,0 0 0,0 0 0,0 0 0,0-1 0,1 1 0,-1-1 0,0 0 0,1 0 0,0 0 0,-1 0 0,1 0 0,0-1 0,0 0 0,-4-3 0,-1-5 0,0 0 0,0 0 0,-7-16 0,11 18 0,0 1 0,-1 0 0,0 0 0,-1 1 0,0-1 0,0 1 0,-14-12 0,19 18 0,0 1 0,0-1 0,0 1 0,0-1 0,0 1 0,0 0 0,0 0 0,0-1 0,-1 1 0,1 0 0,0 0 0,0 0 0,0 0 0,0 0 0,0 1 0,-1-1 0,1 0 0,0 0 0,0 1 0,0-1 0,0 1 0,0-1 0,0 1 0,0-1 0,0 1 0,0 0 0,0-1 0,-1 2 0,-29 29 0,17-15 0,-5 2 0,-1-2 0,-1 0 0,0-2 0,-1 0 0,-23 11 0,19-14 0,-35 11 0,52-19 0,-2 1 0,1 1 0,-1 0 0,-9 7 0,-31 14 0,-5-6 0,21-6 0,-42 9 0,-123 36 0,100-39 0,65-15 0,-1-1 0,0-2 0,-68-4 0,22 0 0,-498 2 0,568-1 0,0-1 0,1 0 0,-1-1 0,1 0 0,-1 0 0,1-1 0,-13-7 0,11 5 0,-1 0 0,-1 2 0,-18-5 0,27 8 0,1 0 0,0 1 0,0 0 0,-1 0 0,1 0 0,0 0 0,0 1 0,-1 0 0,1 0 0,0 1 0,0 0 0,0-1 0,-7 5 0,-4 2 0,-1-1 0,0-1 0,0 0 0,0-1 0,-1-1 0,0-1 0,-21 1 0,-131-3 0,79-3 0,14 3 0,-86-3 0,138-2 0,-50-13 0,-4-2 0,72 18 0,0-1 0,0 0 0,1-1 0,-1 1 0,1-1 0,0 0 0,0-1 0,-7-5 0,-46-39 0,39 30 0,-27-30 0,35 35 0,0 0 0,-1 1 0,-15-11 0,25 21 0,0 1 0,0 0 0,0-1 0,0 1 0,-1 1 0,1-1 0,0 0 0,-1 1 0,1-1 0,0 1 0,-1 0 0,1 0 0,0 1 0,-1-1 0,-6 2 0,-55 18 0,41-11 0,2-2 0,-1 0 0,-29 3 0,-35 9 0,64-13 0,0-1 0,0-1 0,-40 2 0,-16-5 0,-103-4 0,74-16 0,88 15 0,0 0 0,-20-7 0,24 5 0,-1 2 0,1 0 0,-28-3 0,24 4 0,1-1 0,0-1 0,0-1 0,0 0 0,0-2 0,-22-12 0,23 12 0,-3-4 0,0-1 0,1-1 0,1-1 0,0 0 0,-25-29 0,8 10 0,17 14 0,1-1 0,1 0 0,0-1 0,2-1 0,1 0 0,1-1 0,1-1 0,-10-27 0,12 31 0,-21-32 0,23 42 0,1 0 0,0-1 0,1 0 0,0 0 0,1 0 0,0-1 0,1 0 0,-4-22 0,6 21 0,-1 0 0,-1 0 0,-7-19 0,7 21 0,-1-1 0,2 0 0,0 1 0,-2-21 0,4 18 0,0 0 0,-1 0 0,-1 0 0,0 0 0,-11-26 0,11 35 0,-1 1 0,1 0 0,-1 0 0,-1 0 0,1 1 0,-1-1 0,1 1 0,-1 0 0,-1 0 0,-7-4 0,-63-29 0,41 21 0,9 4 0,16 8 0,0 0 0,0-1 0,0-1 0,-15-11 0,-17-14 0,27 21 0,-27-24 0,12 10 0,24 20 0,0 0 0,0-1 0,1 1 0,0-1 0,-9-10 0,-24-33 0,23 31 0,-20-30 0,-81-129 0,102 154 0,4 5 0,-1-1 0,-11-28 0,11 20 0,-2 0 0,-16-25 0,12 21 0,11 17 0,0 1 0,1-2 0,1 1 0,-4-20 0,-7-22 0,11 40 0,0 0 0,1-1 0,-2-28 0,-3-21 0,2 28 0,3 0 0,0 0 0,5-64 0,1 20 0,-4-259 0,1 336 0,0-1 0,0 1 0,-1 0 0,0 0 0,0 0 0,0 0 0,0 0 0,-1 0 0,0 0 0,0 0 0,-4-7 0,-33-33 0,8 11 0,-13-8 0,34 33 0,0-1 0,1 1 0,-10-14 0,-31-36 0,-10-15 0,45 49 0,11 17 0,0 1 0,0-1 0,-1 1 0,1 0 0,-2 0 0,1 0 0,-7-5 0,4 3 0,1 1 0,0-1 0,0 0 0,1-1 0,0 1 0,0-1 0,1 0 0,0-1 0,-4-13 0,-22-37 0,4 15 0,2 0 0,-21-55 0,22 47 0,20 41 0,0 1 0,1-1 0,0 0 0,-1-16 0,2 15 0,-1-1 0,0 1 0,-6-17 0,2 8 0,1-1 0,1 0 0,1 0 0,-2-34 0,0 3 0,0-14 0,6-117 0,2 78 0,-4 23 0,4-92 0,1 157 0,1 1 0,9-31 0,-7 32 0,-2 0 0,0 0 0,3-26 0,-5 28 0,0-1 0,2 1 0,0 0 0,1 0 0,0 1 0,12-23 0,-10 23 0,0 0 0,-2-1 0,1 0 0,-2 0 0,0 0 0,3-30 0,-6 40 0,-1-1 0,1 1 0,-1-1 0,-1 0 0,1 1 0,-1-1 0,0 1 0,0-1 0,-1 1 0,0-1 0,0 1 0,0 0 0,0 0 0,-1 0 0,0 0 0,0 0 0,0 1 0,-6-7 0,-12-13 0,2 0 0,-22-38 0,20 30 0,-29-55 0,44 75 0,1 1 0,1-1 0,-6-20 0,-7-19 0,9 31 0,2 1 0,0-1 0,1-1 0,2 1 0,0-1 0,-1-24 0,-5-15 0,5 40 0,2 0 0,-2-20 0,5-301 0,0 328 0,0 0 0,1 0 0,0 0 0,1 1 0,6-19 0,30-61 0,-22 53 0,-5 11 0,2-6 0,30-54 0,-15 14 0,-18 55 0,-4 5 0,1 1 0,1-1 0,19-22 0,-17 23 0,1-2 0,15-26 0,-18 25 0,1 1 0,21-24 0,-27 34 0,1-2 0,-1 1 0,-1 0 0,1-1 0,-1 1 0,0-1 0,-1 0 0,1 0 0,-1-1 0,1-8 0,1-7 0,-2 1 0,1-25 0,-4-574 0,2 605 0,1 0 0,0 0 0,1 0 0,1 0 0,0 0 0,1 1 0,1 0 0,1 0 0,0 0 0,16-25 0,-16 28 0,-1 0 0,8-23 0,0 0 0,-6 17 0,0-1 0,0 1 0,2 0 0,0 1 0,0 0 0,27-31 0,-16 24 0,26-23 0,34-14 0,-52 42 0,-2-2 0,38-36 0,-52 45 0,1 1 0,0 0 0,23-13 0,23-18 0,-29 19 0,1 2 0,1 1 0,49-22 0,-70 36 0,-3 3 0,-1 0 0,1 0 0,0 1 0,-1 0 0,12-1 0,-11 2 0,0 0 0,0-1 0,0 0 0,-1-1 0,12-5 0,23-12 0,-19 10 0,30-20 0,-14 10 0,-31 16 0,0 0 0,0-1 0,15-11 0,-21 14 0,-1-1 0,1 1 0,-1 0 0,0-1 0,0 0 0,0 1 0,0-1 0,-1 0 0,1 0 0,-1 0 0,0 0 0,0 0 0,0 0 0,0 0 0,0 0 0,0-4 0,0-73-244,-1 61-877,-1 1-5705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22:21.002"/>
    </inkml:context>
    <inkml:brush xml:id="br0">
      <inkml:brushProperty name="width" value="0.05" units="cm"/>
      <inkml:brushProperty name="height" value="0.05" units="cm"/>
      <inkml:brushProperty name="color" value="#E71224"/>
    </inkml:brush>
  </inkml:definitions>
  <inkml:trace contextRef="#ctx0" brushRef="#br0">1244 304 24575,'-15'0'0,"-2"-1"0,1 1 0,-1 0 0,1 2 0,0 0 0,0 1 0,-1 0 0,-18 7 0,11 1 0,-1-2 0,0-1 0,-37 7 0,43-11 0,-1 1 0,-25 10 0,-11 3 0,-61 22 0,35-10 0,60-21 0,1 1 0,1 1 0,0 0 0,0 2 0,1 0 0,1 1 0,-27 26 0,33-30 0,-16 13 0,16-13 0,0 0 0,-21 23 0,-101 112 0,123-131 0,0 0 0,1 1 0,1 0 0,0 0 0,1 1 0,-11 29 0,5-11 0,-46 107 0,56-130 0,0 1 0,1 0 0,1 0 0,0 0 0,-1 22 0,-4 27 0,1-26 0,3 0 0,1 0 0,4 58 0,-1-19 0,1-57 0,0 0 0,1 0 0,1 0 0,0-1 0,1 1 0,8 15 0,-4-8 0,9 38 0,31 139 0,-35-152 0,4 22 0,-14-53 0,1 0 0,1-1 0,1 0 0,13 26 0,6 16 0,-25-56 0,12 32 0,1 0 0,33 56 0,9 13 0,-18-41 0,-21-33 0,1-1 0,2 0 0,23 25 0,-11-11 0,-27-36 0,0 1 0,1-1 0,-1 0 0,1 0 0,1-1 0,-1 1 0,14 8 0,-13-10 0,-1 0 0,1 1 0,-1-1 0,7 9 0,-9-8 0,2-1 0,-1 0 0,0 0 0,1 0 0,0-1 0,8 6 0,34 16 0,-32-16 0,0-1 0,0-1 0,1 0 0,0-1 0,1 0 0,-1-2 0,1 0 0,26 3 0,-20-5 0,-1 0 0,36 11 0,-38-8 0,1-2 0,-1 0 0,30 2 0,-9-5 0,156-4 0,-187 1 0,0 0 0,0-1 0,0 0 0,0-1 0,-1 0 0,0 0 0,1-1 0,-2-1 0,1 0 0,-1 0 0,13-12 0,-10 12 0,-1-1 0,1 1 0,23-8 0,19-9 0,-29 9 0,-1-1 0,0-1 0,22-20 0,-45 35 0,0 0 0,0 1 0,0-1 0,-1 0 0,1 0 0,0 0 0,0 1 0,0-1 0,0 1 0,1-1 0,-1 0 0,0 1 0,0 0 0,0-1 0,0 1 0,0 0 0,1 0 0,-1-1 0,0 1 0,0 0 0,1 0 0,-1 0 0,0 1 0,0-1 0,0 0 0,1 0 0,-1 1 0,0-1 0,0 0 0,0 1 0,0-1 0,0 1 0,0 0 0,0-1 0,0 1 0,0 0 0,0 0 0,1 0 0,3 5 0,-1 0 0,0 0 0,0 0 0,-1 1 0,5 10 0,7 12 0,8 2 0,49 64 0,-23-46 0,-32-35 0,27 34 0,-30-32 0,2-1 0,-1 0 0,2-1 0,0-1 0,1-1 0,30 17 0,-14-12 0,-26-13 0,1-1 0,-1 2 0,-1-1 0,1 1 0,8 7 0,-8-6 0,0-1 0,1 0 0,0 0 0,-1-1 0,1-1 0,1 1 0,11 2 0,15 6 0,113 30 0,-126-34 0,-1-1 0,1-1 0,0 0 0,33 2 0,46 10 0,-61-11 0,-5-1 0,66 2 0,418-9 0,-498 0 0,-1-1 0,0-1 0,1-1 0,29-9 0,-40 8 0,0 0 0,0-1 0,0 0 0,16-13 0,4-2 0,-21 15 0,-1-1 0,0 0 0,-1-1 0,0 0 0,0 0 0,9-13 0,37-62 0,-37 55 0,-12 21 0,0-2 0,0 1 0,1 0 0,0 1 0,9-10 0,-12 14 0,1 0 0,-1 1 0,1 0 0,-1 0 0,1 0 0,0 0 0,0 1 0,0-1 0,0 1 0,0 0 0,0 0 0,0 0 0,6 0 0,-2 1 0,1 1 0,0 0 0,-1 0 0,1 0 0,-1 1 0,0 1 0,1-1 0,-1 1 0,10 6 0,30 8 0,28 7 0,-54-15 0,1-2 0,0-1 0,0-1 0,0 0 0,45 1 0,-56-6 0,12 0 0,-1 0 0,1 2 0,41 7 0,-33-4 0,1-1 0,-1-2 0,1-1 0,36-3 0,4 0 0,-54 0 0,-1 0 0,0-1 0,0 0 0,0-2 0,27-10 0,-27 8 0,1 1 0,0 1 0,1 0 0,28-2 0,-36 6 0,0-1 0,0-1 0,0 0 0,0 0 0,13-7 0,31-8 0,-41 14 0,-1-1 0,0-1 0,-1 0 0,18-11 0,19-8 0,30-14 0,-55 25 0,-1-1 0,0-1 0,-1-1 0,24-23 0,3-2 0,-39 32 0,-1 0 0,0-1 0,-1 0 0,0-1 0,15-24 0,-14 19 0,1 1 0,18-21 0,-18 24 0,-1-1 0,-1 0 0,0 0 0,13-31 0,17-27 0,-33 61 0,0 0 0,-1 0 0,-1 0 0,0-1 0,0 0 0,2-14 0,11-35 0,-11 44 0,-1-1 0,4-26 0,-6 25 0,1 1 0,9-26 0,5-13 0,-13 40 0,0 1 0,1-1 0,13-24 0,-11 23 0,-1 0 0,0-1 0,-1 0 0,-2 0 0,5-33 0,3-11 0,11-53 0,-22 104 0,0 0 0,-1-1 0,-1 1 0,0 0 0,-1-1 0,0 1 0,-1 0 0,-8-22 0,-6-29 0,11 32 0,1 16 0,2 0 0,0 0 0,1-1 0,0 1 0,1-1 0,1 1 0,0-1 0,1 1 0,6-29 0,0 14 0,-2 0 0,-2 0 0,0 0 0,-2-1 0,-4-47 0,0-1 0,4 55 0,-1-11 0,-6-49 0,4 71 0,0 1 0,-1-1 0,-1 1 0,0 0 0,-1 0 0,0 0 0,-9-15 0,9 18 0,0-1 0,1 1 0,-4-14 0,-11-25 0,0 11 0,10 19 0,0 0 0,-2 0 0,-17-23 0,-7 3 0,-51-43 0,48 47 0,28 25 0,-1-1 0,-1 2 0,1 0 0,-1 0 0,-1 1 0,1 0 0,-1 1 0,0 1 0,-21-6 0,22 8 0,1-1 0,0-1 0,0 0 0,-12-7 0,15 7 0,0 1 0,0 0 0,0 0 0,0 1 0,-1 0 0,0 1 0,1 0 0,-17-2 0,-4 3 0,20 1 0,0 0 0,0 0 0,0-1 0,0 0 0,0-1 0,0 0 0,0 0 0,1-1 0,-12-5 0,8 1 0,1 0 0,-1-1 0,-10-10 0,-9-6 0,21 18 0,1 1 0,-1 0 0,-21-7 0,-3-1 0,-8-3 0,32 13 0,1 0 0,-1-1 0,1 0 0,0-1 0,-16-10 0,16 9 0,-1 0 0,-1 1 0,1 0 0,-1 0 0,-19-4 0,-8-5 0,-112-48 0,137 57 0,0 1 0,0 1 0,0 0 0,0 1 0,0 1 0,-16-1 0,-31-4 0,5 0 0,-1 2 0,-92 5 0,47 1 0,31-3 0,-80 3 0,131 1 0,-1 2 0,1 0 0,-1 1 0,2 1 0,-24 12 0,-12 4 0,8-5 0,2 2 0,-54 33 0,-42 27 0,127-72 0,-4 4 0,-1-2 0,-23 11 0,-69 13 0,81-24 0,-47 10 0,66-18 0,-1-1 0,1 0 0,0 0 0,-1-1 0,1 0 0,-1-1 0,1 0 0,-14-4 0,0-3 0,1-1 0,1-1 0,-33-21 0,-50-24 0,89 47 0,0 0 0,-23-8 0,7 3 0,5 2 0,10 4 0,0 0 0,-28-18 0,33 18 0,0 1 0,-1 0 0,-25-7 0,-9-5 0,34 13 0,0 1 0,0 1 0,0 0 0,-22-2 0,-14-3 0,47 8 0,-32-9 0,0 2 0,-1 2 0,-52-2 0,-1 6 0,-85 3 0,157 0 0,-1 0 0,1 0 0,0 2 0,0 0 0,0 1 0,1 0 0,-30 16 0,-44 27 0,-1 5 0,54-34 0,27-15 0,0 0 0,0 1 0,1 0 0,0 1 0,-13 10 0,-4 13 0,22-26 0,1 1 0,-1-1 0,0 1 0,0-1 0,0 0 0,0 0 0,0 0 0,-1 0 0,0-1 0,1 1 0,-1-1 0,0 0 0,0 0 0,0 0 0,0-1 0,-1 0 0,1 1 0,0-1 0,-6 0 0,-88-2 0,66 0 0,-40 2 0,56 2-1365,3 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22:27.054"/>
    </inkml:context>
    <inkml:brush xml:id="br0">
      <inkml:brushProperty name="width" value="0.05" units="cm"/>
      <inkml:brushProperty name="height" value="0.05" units="cm"/>
      <inkml:brushProperty name="color" value="#E71224"/>
    </inkml:brush>
  </inkml:definitions>
  <inkml:trace contextRef="#ctx0" brushRef="#br0">2201 203 24575,'0'1'0,"-1"0"0,1 0 0,0 0 0,-1-1 0,1 1 0,0 0 0,-1-1 0,1 1 0,-1 0 0,1-1 0,-1 1 0,0 0 0,1-1 0,-1 1 0,0-1 0,1 1 0,-1-1 0,0 1 0,0-1 0,1 0 0,-1 1 0,0-1 0,0 0 0,0 0 0,-1 1 0,-27 5 0,17-4 0,-136 31 0,76-27 0,51-5 0,0 1 0,-28 5 0,15 1 0,-184 34 0,182-37 0,-58 19 0,44-11 0,-230 68 0,242-69 0,28-10 0,0 1 0,0 1 0,0 0 0,0 0 0,1 0 0,-1 2 0,-7 5 0,1 0 0,0-1 0,-1-1 0,0-1 0,-19 8 0,15-8 0,1 1 0,-29 18 0,-15 22 0,35-28 0,22-17 0,1 0 0,0 1 0,0 0 0,-7 8 0,-14 14 0,-1 0 0,-53 37 0,-11 10 0,77-58 0,0 1 0,0 0 0,-18 31 0,18-25 0,-32 36 0,40-50 0,0 1 0,0-1 0,1 1 0,1 0 0,-7 16 0,7-14 0,-1 1 0,-1-1 0,-12 16 0,9-13 0,0 1 0,1 0 0,1 0 0,1 1 0,-8 24 0,6-18 0,-22 45 0,25-54 0,0 0 0,0 0 0,2 0 0,0 0 0,-3 20 0,-12 38 0,8-45 0,7-18 0,0 1 0,1 0 0,0-1 0,1 1 0,-1 0 0,0 13 0,1 3 0,-2 0 0,-9 34 0,7-38 0,1 1 0,1 1 0,-2 34 0,7 343 0,-1-395 0,0 0 0,1 0 0,0-1 0,-1 1 0,2 0 0,-1-1 0,1 1 0,0-1 0,0 1 0,0-1 0,1 0 0,0 0 0,0 0 0,0 0 0,1 0 0,-1-1 0,1 1 0,0-1 0,0 0 0,1-1 0,9 7 0,37 40 0,-41-39 0,0 0 0,1-1 0,0-1 0,21 15 0,-22-17 0,-1 1 0,0-1 0,-1 2 0,1-1 0,-2 1 0,9 11 0,20 23 0,-32-38 0,0 0 0,-1 0 0,0 0 0,0 0 0,0 0 0,-1 1 0,0-1 0,0 1 0,0 0 0,0 0 0,-1-1 0,0 1 0,-1 0 0,1 9 0,-1 12 0,-5 47 0,5-70 0,-3 12 0,-1 1 0,0-1 0,-7 16 0,-6 27 0,-3 6 0,14-48 0,0 0 0,-4 24 0,5-16 0,-1 0 0,-12 28 0,12-35 0,0 0 0,0 0 0,2 1 0,0-1 0,-1 28 0,-5 43 0,6-62 0,-2 38 0,5 6 0,4 118 0,-2-180 0,1 0 0,0-1 0,1 1 0,0 0 0,0-1 0,1 1 0,0-1 0,1 0 0,7 9 0,8 10 0,26 27 0,-27-34 0,2-1 0,29 21 0,-22-18 0,-4-4 0,1-1 0,1-1 0,54 24 0,-47-24 0,-19-9 0,0-1 0,1 0 0,0 0 0,0-1 0,20 3 0,-18-5 0,0 2 0,21 7 0,30 7 0,22-2 0,41 6 0,-69-15 0,-28-3 0,50 1 0,8-4 0,96-5 0,-175 1 0,0 0 0,0-1 0,0-1 0,0 0 0,-1-1 0,21-11 0,-12 4 0,0-1 0,34-26 0,-36 22 0,0-1 0,-1 0 0,0-2 0,26-38 0,76-95 0,-58 84 0,-61 68 0,0 0 0,0 0 0,0 0 0,0 0 0,0 0 0,0 0 0,0 0 0,0 0 0,1 1 0,-1-1 0,0 0 0,0 1 0,1-1 0,-1 1 0,1 0 0,-1-1 0,0 1 0,1 0 0,-1 0 0,1 0 0,-1 0 0,1 0 0,-1 0 0,0 0 0,1 0 0,-1 0 0,1 1 0,-1-1 0,0 1 0,2 0 0,5 3 0,-1 0 0,0 0 0,0 1 0,9 9 0,19 10 0,73 27 0,-57-26 0,-29-13 0,0-2 0,26 9 0,85 22 0,-99-31 0,-8 0 0,2-2 0,-1-1 0,1-1 0,0-1 0,48 1 0,-48-5 0,45 8 0,-45-5 0,43 2 0,-46-5 0,42 8 0,-42-5 0,39 2 0,396-7 0,-445 0 0,0 0 0,0-1 0,-1 0 0,1-1 0,-1-1 0,0 0 0,15-8 0,-11 2 0,0-2 0,-1 0 0,20-18 0,6-5 0,-21 15 0,0 0 0,-1-2 0,-1 0 0,-1-2 0,20-33 0,-10 19 0,-18 25 0,-1-1 0,0-1 0,-1 0 0,7-16 0,45-78 0,-60 106 0,1 0 0,0 1 0,1-1 0,-1 1 0,0-1 0,1 1 0,-1 0 0,1 0 0,0 0 0,0 0 0,0 1 0,0-1 0,0 1 0,0 0 0,0 0 0,0 0 0,0 0 0,1 0 0,-1 1 0,7-1 0,9 0 0,1 0 0,29 4 0,-14-1 0,-12-2 0,0 1 0,1 1 0,34 8 0,-25-4 0,0-2 0,0-1 0,0-2 0,47-4 0,0 0 0,4 5 0,92-4 0,-158-1 0,1-1 0,-1 0 0,0-2 0,-1 0 0,1-1 0,-1 0 0,30-20 0,37-14 0,-52 25 0,-24 13 0,0-1 0,0 0 0,0-1 0,0 0 0,9-8 0,24-14 0,-9 7 0,-18 11 0,-2-1 0,1-1 0,-1 0 0,-1-1 0,0 0 0,-1-1 0,0 0 0,-1 0 0,-1-1 0,0 0 0,0-1 0,5-15 0,12-43 0,-15 48 0,-1 0 0,-2 0 0,5-28 0,6-32 0,-11 61 0,-2 0 0,-1 0 0,2-39 0,6-66 0,-4 57 0,12-68 0,-11 87 0,-5 34 0,-1 0 0,1-29 0,-4 43 0,1-6 0,-1 1 0,0 0 0,0-1 0,-1 1 0,-1 0 0,0 0 0,0 0 0,-1 0 0,0 0 0,-6-12 0,6 16 0,0-1 0,1 0 0,0 0 0,0 0 0,0 0 0,1 0 0,0 0 0,1 0 0,-1 0 0,1 0 0,1-1 0,-1 1 0,1 0 0,1 0 0,3-13 0,-3 9 0,17-92 0,1-17 0,-14 84 0,-3 0 0,0 0 0,-6-67 0,1 21 0,2 80 0,1-24 0,-2 0 0,-1 0 0,-8-42 0,-3 11 0,-26-94 0,1 69 0,28 65 0,0 1 0,-1-1 0,-25-26 0,23 28 0,0 2 0,-1 0 0,-1 2 0,0 0 0,-1 0 0,0 1 0,0 1 0,-29-11 0,5 1 0,26 13 0,-1 0 0,0 1 0,0 1 0,-20-3 0,-32-9 0,44 10 0,-1 2 0,0 0 0,0 2 0,0 1 0,0 0 0,-32 5 0,-13-2 0,63-2 0,0 0 0,0 0 0,0-1 0,0 1 0,0-1 0,0-1 0,0 1 0,-6-3 0,9 2 0,1 1 0,-1-1 0,1 0 0,0 0 0,0 0 0,0 0 0,-1 0 0,2 0 0,-1 0 0,0-1 0,0 1 0,1-1 0,0 1 0,-1-1 0,1 0 0,0 0 0,0 1 0,-1-7 0,-5-18 0,-2 1 0,0-1 0,-2 2 0,-1-1 0,-28-43 0,-1-9 0,26 45 0,12 26 0,0 0 0,-1 0 0,1 0 0,-1 0 0,-7-9 0,1 2 0,0 1 0,-12-26 0,-4-5 0,13 27 0,0 0 0,-1 1 0,-1 1 0,-1 0 0,-28-20 0,23 18 0,-2-2 0,-1 0 0,-1 2 0,-38-20 0,50 31 0,0 1 0,-1 1 0,1 0 0,-1 1 0,0 0 0,-22-1 0,-88 5 0,51 1 0,42-2 0,0 2 0,-47 8 0,-1-1 0,54-7 0,-39 7 0,-107 20 0,163-28 0,0 1 0,0 0 0,0 1 0,1 0 0,-1 0 0,1 0 0,-1 1 0,-11 8 0,3-2 0,14-10 0,0 1 0,0-1 0,0 1 0,0-1 0,0 0 0,0 0 0,0 0 0,-1 0 0,1 0 0,0 0 0,0-1 0,0 1 0,0-1 0,0 0 0,0 1 0,0-1 0,0 0 0,0 0 0,0 0 0,-3-3 0,-35-25 0,26 18 0,0 2 0,-1-1 0,-22-9 0,-24-15 0,42 21 0,-1 0 0,0 2 0,-24-10 0,30 16 0,-1 0 0,1 0 0,-1 2 0,0 0 0,-1 0 0,1 2 0,0 0 0,-19 1 0,-96-1 0,-101 4 0,209-1 0,0 1 0,-23 6 0,38-8 0,-1 2 0,1-1 0,0 1 0,0 0 0,0 1 0,0-1 0,1 1 0,-1 1 0,-8 7 0,-3 2 0,-1 0 0,0-2 0,-1 0 0,-1-1 0,-30 12 0,43-19 0,-21 6 0,24-9 0,0 1 0,0-1 0,1 1 0,-1 0 0,1 0 0,-1 0 0,1 1 0,0-1 0,0 1 0,0 0 0,0 0 0,-3 5 0,-13 12-1365,10-14-5461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22:32.51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0:39.067"/>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63,'4'0,"4"0,4 0,4 0,3 0,1 0,1 0,0 0,1 0,-1 0,0 0,0 0,-1 0,1 0,0 0,-1 0,0 0,1 0,-1 0,1 0,-1 0,1 0,-1 0,1 0,-1 0,1 0,-1 0,1 0,-1 0,1 0,-1 0,1 0,-1 0,0 0,1 0,-1 0,1 0,0 0,-1 0,0 0,1 0,-1 0,1 0,-1 0,1 0,-1 0,1 0,-1 0,1 0,-1 0,1 0,-1 0,1 0,-1 0,1 0,-1 0,1 0,-1 0,1 0,-1 0,1 0,-1 0,1 0,-1 0,0 0,1 0,0 0,-4-4,-2 0,1-1,1 1,1 2,1 0,1 1,0 1,0 0,1 0,0 0,-1 0,1 1,0-1,-1 0,1 0,-1 0,-3-4,-1 0,0-1,1 2,1 0,1 2,1 0,0 1,0 0,-3-4,-1 0,1 0,0 0,1 2,1 0,1 2,0-1,0 1,1 0,-1 1,-2-1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6:16.459"/>
    </inkml:context>
    <inkml:brush xml:id="br0">
      <inkml:brushProperty name="width" value="0.1" units="cm"/>
      <inkml:brushProperty name="height" value="0.1" units="cm"/>
      <inkml:brushProperty name="color" value="#33CCFF"/>
    </inkml:brush>
  </inkml:definitions>
  <inkml:trace contextRef="#ctx0" brushRef="#br0">0 0 24575,'20'2'0,"0"1"0,0 1 0,-1 1 0,1 0 0,-1 1 0,22 11 0,-30-11 0,1 1 0,-1 0 0,0 0 0,13 12 0,1 1 0,-1-2 0,0 1 0,-2 1 0,-1 1 0,20 24 0,16 25 0,-48-58 0,-1 2 0,0-1 0,0 1 0,9 25 0,8 16 0,-15-37 0,-4-7 0,0-1 0,-1 2 0,0-1 0,6 21 0,7 19 0,-13-41 0,-1 0 0,-1 1 0,0-1 0,3 16 0,-2-2 0,2-1 0,14 42 0,-13-46 0,0 0 0,-2 0 0,0 1 0,2 32 0,-4-26 0,1 0 0,9 35 0,-7-39 0,-1 1 0,-1 0 0,2 35 0,-6-39 0,1 0 0,0 0 0,8 33 0,-3-18 0,-2-1 0,-2 1 0,0 1 0,-5 41 0,0 4 0,3 480 0,-1-540 0,-1-1 0,-1 1 0,-1-1 0,-8 25 0,-7 34 0,15-58 0,-2 0 0,0-1 0,-9 22 0,6-19 0,-9 37 0,9-30 0,-1 0 0,-15 34 0,14-38 0,-38 85 0,34-77 0,-23 37 0,7-16 0,17-24 0,10-20 0,-1-1 0,0 1 0,0-1 0,-8 9 0,-79 117 0,85-122-1365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6:18.220"/>
    </inkml:context>
    <inkml:brush xml:id="br0">
      <inkml:brushProperty name="width" value="0.1" units="cm"/>
      <inkml:brushProperty name="height" value="0.1" units="cm"/>
      <inkml:brushProperty name="color" value="#33CCFF"/>
    </inkml:brush>
  </inkml:definitions>
  <inkml:trace contextRef="#ctx0" brushRef="#br0">63 0 24575,'-2'6'0,"1"0"0,-1 1 0,0-1 0,-1 0 0,-3 6 0,0 1 0,1 2 0,1 0 0,0 0 0,2 0 0,-1 1 0,2-1 0,0 17 0,0-10 0,-1 1 0,-5 22 0,4-34 0,0 0 0,2 0 0,-1 0 0,1 0 0,1 0 0,0 0 0,0 1 0,1-1 0,4 16 0,-5-25 0,1-1 0,-1 0 0,1 1 0,0-1 0,-1 0 0,1 0 0,0 0 0,0 1 0,0-1 0,0 0 0,0 0 0,0-1 0,0 1 0,0 0 0,0 0 0,1 0 0,-1-1 0,0 1 0,1 0 0,-1-1 0,2 1 0,1-1 0,-1 1 0,0-1 0,0 0 0,0 0 0,0 0 0,0-1 0,0 1 0,0-1 0,5-1 0,5-4 0,0 1 0,0-2 0,16-11 0,-23 15 0,113-58 0,-35 25-1365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6:20.801"/>
    </inkml:context>
    <inkml:brush xml:id="br0">
      <inkml:brushProperty name="width" value="0.1" units="cm"/>
      <inkml:brushProperty name="height" value="0.1" units="cm"/>
      <inkml:brushProperty name="color" value="#33CCFF"/>
    </inkml:brush>
  </inkml:definitions>
  <inkml:trace contextRef="#ctx0" brushRef="#br0">1 41 24575,'35'-2'0,"56"-9"0,-37 3 0,-2-1 0,-31 5 0,-1 1 0,27-1 0,494 5 0,-526 0 0,1 0 0,25 7 0,27 2 0,-54-9 0,9-1 0,1 1 0,43 9 0,12 5 0,26 7 0,-39 1 0,-43-13 0,37 8 0,110 31 0,-158-45 0,0 2 0,21 11 0,20 10 0,-21-16 0,47 24 0,-48-13 0,-26-18 0,1 1 0,0-1 0,0 0 0,11 5 0,1 0 0,0 0 0,-1 1 0,-1 1 0,0 1 0,26 24 0,1 0 0,150 137 0,-168-146 0,-17-17 0,1-1 0,0 0 0,0-1 0,13 10 0,-16-14 0,-1 0 0,0 1 0,-1 0 0,1 0 0,-1 1 0,7 10 0,2 4 0,12 15-1365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6:22.786"/>
    </inkml:context>
    <inkml:brush xml:id="br0">
      <inkml:brushProperty name="width" value="0.1" units="cm"/>
      <inkml:brushProperty name="height" value="0.1" units="cm"/>
      <inkml:brushProperty name="color" value="#33CCFF"/>
    </inkml:brush>
  </inkml:definitions>
  <inkml:trace contextRef="#ctx0" brushRef="#br0">0 438 24575,'341'0'0,"-338"1"0,-1-1 0,1 0 0,-1 0 0,1 0 0,-1-1 0,0 1 0,1-1 0,-1 1 0,1-1 0,-1 0 0,0 0 0,0 0 0,1 0 0,-1 0 0,0 0 0,0 0 0,0-1 0,0 1 0,0-1 0,-1 0 0,3-2 0,-2 0 0,0 0 0,0 0 0,-1 0 0,1-1 0,-1 1 0,0 0 0,-1 0 0,1-1 0,-1 1 0,0-1 0,0-5 0,-4-334-1365,4 327-5461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7:13.186"/>
    </inkml:context>
    <inkml:brush xml:id="br0">
      <inkml:brushProperty name="width" value="0.1" units="cm"/>
      <inkml:brushProperty name="height" value="0.1" units="cm"/>
      <inkml:brushProperty name="color" value="#33CCFF"/>
    </inkml:brush>
  </inkml:definitions>
  <inkml:trace contextRef="#ctx0" brushRef="#br0">726 0 24575,'-20'2'0,"0"1"0,1 1 0,-1 1 0,1 0 0,0 1 0,-22 11 0,29-11 0,1 1 0,0 0 0,0 0 0,-13 12 0,-2 1 0,2-2 0,1 1 0,0 1 0,2 1 0,-20 24 0,-15 25 0,46-57 0,2 0 0,0 1 0,0 0 0,-8 25 0,-10 15 0,16-36 0,4-7 0,0 0 0,1 0 0,0 0 0,-6 21 0,-7 20 0,13-42 0,1 0 0,1 0 0,0 1 0,-3 15 0,2-3 0,-1 0 0,-16 42 0,14-46 0,1 1 0,0-1 0,2 1 0,-4 32 0,5-26 0,-1 0 0,-9 35 0,7-39 0,1 1 0,1 0 0,-2 35 0,6-39 0,-1 0 0,0 0 0,-8 33 0,3-18 0,2 0 0,2 0 0,0 0 0,5 43 0,0 3 0,-3 480 0,1-540 0,1 0 0,1-1 0,1 1 0,8 23 0,7 35 0,-15-58 0,2 0 0,0 0 0,9 20 0,-6-18 0,10 37 0,-11-29 0,2-1 0,16 33 0,-16-37 0,39 86 0,-34-78 0,23 36 0,-7-14 0,-16-25 0,-11-20 0,0-1 0,1 1 0,0-1 0,8 9 0,80 118 0,-87-124-1365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7:13.187"/>
    </inkml:context>
    <inkml:brush xml:id="br0">
      <inkml:brushProperty name="width" value="0.1" units="cm"/>
      <inkml:brushProperty name="height" value="0.1" units="cm"/>
      <inkml:brushProperty name="color" value="#33CCFF"/>
    </inkml:brush>
  </inkml:definitions>
  <inkml:trace contextRef="#ctx0" brushRef="#br0">282 0 24575,'1'6'0,"1"1"0,0-1 0,0 0 0,0 0 0,4 6 0,0 1 0,-1 2 0,-1 0 0,0 0 0,-1 0 0,-1 1 0,0-1 0,-1 17 0,0-9 0,1-1 0,5 23 0,-5-34 0,1 0 0,-1 0 0,-1 0 0,0 0 0,0 1 0,-1-1 0,-1 0 0,0 0 0,-3 17 0,3-27 0,1 1 0,-1-1 0,0 0 0,1 0 0,-1 1 0,0-1 0,0 0 0,0 0 0,0 0 0,0 0 0,0 0 0,0 0 0,0 0 0,0 0 0,0-1 0,0 1 0,-1 0 0,1-1 0,0 1 0,-1-1 0,-1 1 0,0 0 0,0-1 0,0 0 0,0 0 0,0 0 0,0 0 0,0 0 0,0-1 0,0 0 0,-6-1 0,-4-3 0,0-1 0,1 0 0,-18-12 0,25 15 0,-115-58 0,36 25-1365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9:19.953"/>
    </inkml:context>
    <inkml:brush xml:id="br0">
      <inkml:brushProperty name="width" value="0.1" units="cm"/>
      <inkml:brushProperty name="height" value="0.1" units="cm"/>
      <inkml:brushProperty name="color" value="#33CCFF"/>
    </inkml:brush>
  </inkml:definitions>
  <inkml:trace contextRef="#ctx0" brushRef="#br0">2108 2 24575,'-84'-1'0,"-93"3"0,76 17 0,81-17 0,0 2 0,1 0 0,-1 1 0,-29 13 0,22-9 0,-36 9 0,32-10 0,-36 14 0,28-8 0,-93 34 0,81-35 0,36-10 0,0 1 0,0 0 0,-15 7 0,-46 17 0,55-21 0,1 0 0,0 1 0,0 1 0,-25 15 0,-73 45 0,41-27 0,53-29 0,17-10 0,1 0 0,-1 1 0,1 0 0,0 1 0,-7 5 0,-19 18 0,15-13 0,1 0 0,1 0 0,-20 27 0,-14 19 0,30-40 0,2 1 0,-15 25 0,9-11 0,-38 43 0,-29 48 0,50-66 0,-38 63 0,38-44 0,36-72 0,1 0 0,-1 1 0,2-1 0,-1 0 0,1 1 0,-1 9 0,2-10 0,0-1 0,-1 1 0,0-1 0,0 0 0,-1 1 0,1-1 0,-2 0 0,1-1 0,-7 10 0,5-7 12,0 0 0,0 1 0,1-1 0,0 1 0,1 0 0,0 0 0,0 0 0,-1 18 0,-12 34-1485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9:21.763"/>
    </inkml:context>
    <inkml:brush xml:id="br0">
      <inkml:brushProperty name="width" value="0.1" units="cm"/>
      <inkml:brushProperty name="height" value="0.1" units="cm"/>
      <inkml:brushProperty name="color" value="#33CCFF"/>
    </inkml:brush>
  </inkml:definitions>
  <inkml:trace contextRef="#ctx0" brushRef="#br0">1 0 24575,'2'43'0,"10"62"0,-11-93 0,2 21 0,-2 65 0,0 12 0,-1-108 0,0 0 0,0 0 0,0 1 0,1-1 0,-1 0 0,1 0 0,-1 1 0,1-1 0,0 0 0,-1 0 0,1 0 0,0 0 0,0 0 0,1 0 0,-1 0 0,0 0 0,1-1 0,-1 1 0,1 0 0,0-1 0,-1 1 0,1-1 0,0 0 0,0 1 0,0-1 0,0 0 0,0 0 0,2 1 0,2-2 0,0 1 0,-1-1 0,1 0 0,0 0 0,-1 0 0,1-1 0,0 0 0,-1 0 0,1-1 0,5-2 0,24-8 0,54-28 0,-54 22 0,47-15 0,28-10 0,-77 29 0,-20 8-1365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9:51.922"/>
    </inkml:context>
    <inkml:brush xml:id="br0">
      <inkml:brushProperty name="width" value="0.1" units="cm"/>
      <inkml:brushProperty name="height" value="0.1" units="cm"/>
      <inkml:brushProperty name="color" value="#33CCFF"/>
    </inkml:brush>
  </inkml:definitions>
  <inkml:trace contextRef="#ctx0" brushRef="#br0">0 1 24575,'0'881'-1365,"0"-864"-5461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39:53.695"/>
    </inkml:context>
    <inkml:brush xml:id="br0">
      <inkml:brushProperty name="width" value="0.1" units="cm"/>
      <inkml:brushProperty name="height" value="0.1" units="cm"/>
      <inkml:brushProperty name="color" value="#33CCFF"/>
    </inkml:brush>
  </inkml:definitions>
  <inkml:trace contextRef="#ctx0" brushRef="#br0">0 21 24575,'3'1'0,"0"-1"0,0 1 0,1 0 0,-1 0 0,0 0 0,0 0 0,0 1 0,-1-1 0,1 1 0,0 0 0,-1 0 0,1 0 0,-1 0 0,1 0 0,-1 0 0,0 1 0,0-1 0,0 1 0,3 5 0,5 7 0,-2 1 0,10 22 0,-13-26 0,3 6 0,1 0 0,1-1 0,16 23 0,-20-31 0,0 1 0,0 1 0,4 10 0,-6-10 0,1-1 0,1 0 0,6 10 0,-11-20 0,-1 1 0,0-1 0,1 0 0,-1 1 0,0-1 0,1 0 0,-1 1 0,1-1 0,-1 0 0,0 1 0,1-1 0,-1 0 0,1 0 0,-1 0 0,1 1 0,-1-1 0,1 0 0,-1 0 0,1 0 0,-1 0 0,1 0 0,-1 0 0,1 0 0,-1 0 0,1 0 0,-1 0 0,1 0 0,-1 0 0,1-1 0,-1 1 0,1 0 0,17-14 0,8-23 0,16-47 0,-27 51 0,-11 25 0,0 0 0,0 0 0,0 0 0,1 0 0,8-9 0,18-19-37,-15 17-406,0 0 1,26-21-1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0:39.068"/>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0,'3'0,"6"0,3 0,4 0,0 4,-4 4,0 1,1-2,-1 3,0-1,2 1,-1 3,0-1,2-2,2 0,-3 2,1-1,0-2,-2 0,-3 3,1-1,-3 1,2-2,2-1,0 0,0-1,2-2,-1 1,1 0,0-2,0 3,-1-1,-1 2,0-1,-2 3,1-2,2-1,-2 0,2 0,-2 2,1-1,1-2,0 1,0-1,-2 3,1-2,-2 3,-6-2,-4 2,-5-2,-2 2,-3-1,-3-2,-4-3,-1-2,1 2,1 0,3 3,0 0,2 2,0-1,-2-2,1 2,0-1,1 1,-1 0,-1-2,-3-2,2 1,0 0,2 3,-1-1,3 2,-1 0,-2-3,1 2,-1-2,-1-1,1 2,0-1,-2-1,2 1,3 4,-1-1,-1-1,1 0,-1 0,2 1,-1-1,1 1,-1 0,1 0,-1 0,2 1,-2-2,1 2,3 3,2 1,2-1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40:06.243"/>
    </inkml:context>
    <inkml:brush xml:id="br0">
      <inkml:brushProperty name="width" value="0.1" units="cm"/>
      <inkml:brushProperty name="height" value="0.1" units="cm"/>
      <inkml:brushProperty name="color" value="#33CCFF"/>
    </inkml:brush>
  </inkml:definitions>
  <inkml:trace contextRef="#ctx0" brushRef="#br0">0 0 24575,'681'0'-1365,"-664"0"-5461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16:40:07.894"/>
    </inkml:context>
    <inkml:brush xml:id="br0">
      <inkml:brushProperty name="width" value="0.1" units="cm"/>
      <inkml:brushProperty name="height" value="0.1" units="cm"/>
      <inkml:brushProperty name="color" value="#33CCFF"/>
    </inkml:brush>
  </inkml:definitions>
  <inkml:trace contextRef="#ctx0" brushRef="#br0">1 0 24575,'8'1'0,"-1"1"0,1 0 0,0 0 0,-1 0 0,1 1 0,-1 0 0,0 1 0,0-1 0,0 1 0,-1 1 0,1-1 0,5 6 0,35 20 0,-28-19 0,-1 0 0,22 18 0,-10-7 0,-23-17 0,0 0 0,-1 1 0,1-1 0,-1 1 0,-1 0 0,1 1 0,6 10 0,-11-15 0,0-1 0,0 1 0,0 0 0,0 0 0,0 0 0,0 0 0,-1 0 0,1 0 0,-1 0 0,0 0 0,1 0 0,-1 0 0,0 0 0,0 0 0,0 0 0,-1 0 0,1 0 0,0 0 0,-1 0 0,0 0 0,1 0 0,-1 0 0,0 0 0,0 0 0,0 0 0,0 0 0,0-1 0,0 1 0,0 0 0,-1-1 0,1 1 0,-1-1 0,1 0 0,-1 1 0,-2 0 0,-21 17 0,7-6 0,-1 1 0,-18 21 0,25-23 0,-15 16 0,-39 52 0,43-44-1365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5:50.692"/>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63,'4'0,"4"0,4 0,4 0,3 0,1 0,1 0,0 0,1 0,-1 0,0 0,0 0,-1 0,1 0,0 0,-1 0,0 0,1 0,-1 0,1 0,-1 0,1 0,-1 0,1 0,-1 0,1 0,-1 0,1 0,-1 0,1 0,-1 0,1 0,-1 0,0 0,1 0,-1 0,1 0,0 0,-1 0,0 0,1 0,-1 0,1 0,-1 0,1 0,-1 0,1 0,-1 0,1 0,-1 0,1 0,-1 0,1 0,-1 0,1 0,-1 0,1 0,-1 0,1 0,-1 0,1 0,-1 0,1 0,-1 0,0 0,1 0,0 0,-4-4,-2 0,1-1,1 1,1 2,1 0,1 1,0 1,0 0,1 0,0 0,-1 0,1 1,0-1,-1 0,1 0,-1 0,-3-4,-1 0,0-1,1 2,1 0,1 2,1 0,0 1,0 0,-3-4,-1 0,1 0,0 0,1 2,1 0,1 2,0-1,0 1,1 0,-1 1,-2-1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5:50.693"/>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0,'3'0,"6"0,3 0,4 0,0 4,-4 4,0 1,1-2,-1 3,0-1,2 1,-1 3,0-1,2-2,2 0,-3 2,1-1,0-2,-2 0,-3 3,1-1,-3 1,2-2,2-1,0 0,0-1,2-2,-1 1,1 0,0-2,0 3,-1-1,-1 2,0-1,-2 3,1-2,2-1,-2 0,2 0,-2 2,1-1,1-2,0 1,0-1,-2 3,1-2,-2 3,-6-2,-4 2,-5-2,-2 2,-3-1,-3-2,-4-3,-1-2,1 2,1 0,3 3,0 0,2 2,0-1,-2-2,1 2,0-1,1 1,-1 0,-1-2,-3-2,2 1,0 0,2 3,-1-1,3 2,-1 0,-2-3,1 2,-1-2,-1-1,1 2,0-1,-2-1,2 1,3 4,-1-1,-1-1,1 0,-1 0,2 1,-1-1,1 1,-1 0,1 0,-1 0,2 1,-2-2,1 2,3 3,2 1,2-1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8:19.532"/>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1989,'0'-3,"0"-5,0-5,0-3,0-2,0-3,0 0,0 0,0 0,0-1,0 1,0 1,0-1,0 0,0 1,0-1,0 1,0-1,0 1,0-1,0 1,0 0,0-1,0 1,0-1,0 1,0-1,0 1,0-1,0 1,0-1,0 1,4-1,0 1,1-1,2 4,0 2,-1-2,-2 0,-1-1,2 3,1 0,-2-1,3 3,0 0,-1-2,-2-2,-1 0,2 1,0 1,3 2,0 1,-2-2,3 2,-2-1,-1-1,2 1,-1 0,3 2,-2-1,-1-2,2-1,-1-3,1 3,3 3,0 0,-3 0,-3-3,2 2,-1-1,1-1,0-2,-1-1,1 2,0 1,1 2,0 1,2 1,-2 0,2 2,-1-2,0 2,0-2,-2-2,0 1,0 0,1 1,0-1,1 2,0-1,-3-3,2 2,-2-1,3 2,-2-1,2 2,0-1,1 2,2 1,-1 0,-2-3,0 1,2 2,-1-2,1-2,2-2,2 0,-1 0,-1 2,-1 0,-1 2,2 2,-2-1,1 2,-2-2,1 0,-2-1,0 1,3 1,3 0,1 0,-1-1,-1 0,1 2,2 3,-4-3,1 1,1 1,-3-2,1 0,0-2,3 0,0 2,2 2,-2-1,-1-1,0 2,-2-2,-1 0,2 2,1 1,2-2,1 0,1 1,-3-2,-1 0,0 2,1-3,1 1,2 1,-1 2,2 1,-1 2,1-3,-1-1,1 1,0-3,-1 0,1 1,-1 2,1 1,-1 2,1 0,-1 1,1 0,-1 0,1 1,-1-1,1 0,-1 0,1 0,-1 0,1 0,-1 0,1 0,-1 0,1 0,-1 0,0 0,1 0,0 0,-1 0,0 0,1 0,-1 0,1 0,-1 0,1 0,-1 0,1 0,-1 0,1 0,-1 0,1 0,-1 0,1 0,-1 0,1 0,-1 0,1 0,-1 0,1 0,-1 0,1 0,-1 0,1 0,-1 0,0 0,1 0,0 0,-1 0,1 0,-1 0,0 0,1 0,-1 0,1 0,-1 0,1 0,-1 0,1 0,-1 0,1 0,-1 0,1 0,-1 0,1 0,-1 0,1 0,-1 0,1 0,-1 0,1 0,-1 0,1 0,-1 0,1 4,-1 0,0 1,1-2,0 0,-1-2,0 0,1-1,-1 0,-3 4,-1 1,1-1,-1 0,2-2,1 0,1-2,-3 4,-2 1,2-1,0-1,1 0,1 2,1 0,0 0,0-2,1-1,0 0,-1-2,1 1,0-2,-1 1,-3 3,-1 2,0-1,1 0,1-2,1 0,1-2,-4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9T15:08:23.686"/>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0,'0'4,"3"0,5 1,1 2,-1 3,2 1,-2 1,3-1,1-3,0 2,1-2,-2 1,1 0,2-2,-1 2,0-2,-2 2,0 0,-1 1,1 0,2-3,-1 1,1 0,-2 1,1 0,2-2,-2 1,1 0,-2 2,1-2,1-1,3-2,-2 2,0-1,-2 2,1 0,-3 2,1 0,2-3,3-2,-3 2,-2 2,0 1,2-2,-2 2,1-2,2-2,-1 2,0-1,-2 3,1-2,2-1,-2 1,1 0,-2 1,1 0,1-2,-1 1,-2 3,-4 3,-6 0,-2 0,-6-2,0 0,-3-2,-3-2,2 1,1 2,1-1,0 2,0-1,-3-3,2 1,-2-2,2 3,0-2,1 3,-1-2,1 2,-1-2,1 2,-1-1,2 1,-2 2,-2-1,1 1,3 2,-1-2,-2-3,1 0,-1-2,1 2,3 3,-1-2,-3-2,2 1,1 2,0-1,-3-2,2 0,-3 3,3 2,-2 0,2 0,-1-2,1 0,-1-2,1 2,0-3,0 2,-1-2,2 2,2 2,-2-1,2-3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800" dirty="0">
                <a:effectLst/>
                <a:latin typeface="Segoe UI" panose="020B0502040204020203" pitchFamily="34" charset="0"/>
              </a:rPr>
              <a:t>Hi, everyone. We are team 104_not_found from BUET. In this presentation, we are proposing an approach to secure the seizure procedure. Since our system is assuring secure seizure by incorporating blockchain technology, we named it </a:t>
            </a:r>
            <a:r>
              <a:rPr lang="en-US" sz="1800" dirty="0" err="1">
                <a:effectLst/>
                <a:latin typeface="Segoe UI" panose="020B0502040204020203" pitchFamily="34" charset="0"/>
              </a:rPr>
              <a:t>SeizeChain</a:t>
            </a:r>
            <a:r>
              <a:rPr lang="en-US" sz="1800" dirty="0">
                <a:effectLst/>
                <a:latin typeface="Segoe UI" panose="020B0502040204020203" pitchFamily="34" charset="0"/>
              </a:rPr>
              <a: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41131" y="4204139"/>
            <a:ext cx="5549461" cy="4593020"/>
          </a:xfrm>
        </p:spPr>
        <p:txBody>
          <a:bodyPr/>
          <a:lstStyle/>
          <a:p>
            <a:pPr marL="158750" indent="0">
              <a:buNone/>
            </a:pPr>
            <a:r>
              <a:rPr lang="en-US" dirty="0"/>
              <a:t>Now, we will briefly discuss the </a:t>
            </a:r>
            <a:r>
              <a:rPr lang="en-US" dirty="0" err="1"/>
              <a:t>SeizeChain</a:t>
            </a:r>
            <a:r>
              <a:rPr lang="en-US" dirty="0"/>
              <a:t> Application ##</a:t>
            </a:r>
          </a:p>
          <a:p>
            <a:pPr marL="158750" indent="0">
              <a:buNone/>
            </a:pPr>
            <a:endParaRPr lang="en-US" dirty="0"/>
          </a:p>
          <a:p>
            <a:pPr marL="158750" indent="0">
              <a:buNone/>
            </a:pPr>
            <a:r>
              <a:rPr lang="en-US" dirty="0"/>
              <a:t>By giving a phone number and password, a peer of an organization can log in to the system. Based on their role, their sets of action will be different. ####</a:t>
            </a:r>
          </a:p>
          <a:p>
            <a:pPr marL="158750" indent="0">
              <a:buNone/>
            </a:pPr>
            <a:endParaRPr lang="en-US" dirty="0"/>
          </a:p>
          <a:p>
            <a:pPr marL="158750" indent="0">
              <a:buNone/>
            </a:pPr>
            <a:r>
              <a:rPr lang="en-US" dirty="0"/>
              <a:t>After logging into the dashboard, he will see some analytics on which parts of our country are smuggling prone. A pie chart will represent the percentage of smuggled goods. The bar charts will show the month-wise analytics. These insights will give the current scenario of the border which helps the higher authority to decide on which parts of the border need more BGB members or not. ####</a:t>
            </a:r>
          </a:p>
          <a:p>
            <a:pPr marL="158750" indent="0">
              <a:buNone/>
            </a:pPr>
            <a:endParaRPr lang="en-US" dirty="0"/>
          </a:p>
          <a:p>
            <a:pPr marL="158750" indent="0">
              <a:buNone/>
            </a:pPr>
            <a:r>
              <a:rPr lang="en-US" dirty="0"/>
              <a:t>In the record module, BGB patrol members can add smuggle goods info as a genesis block to the system by giving required data. BGB patrol are the initial party in the system. So, they need to have portable entry system. So, we have app version of this application ###</a:t>
            </a:r>
          </a:p>
          <a:p>
            <a:pPr marL="158750" indent="0">
              <a:buNone/>
            </a:pPr>
            <a:br>
              <a:rPr lang="en-US" dirty="0"/>
            </a:br>
            <a:r>
              <a:rPr lang="en-US" dirty="0"/>
              <a:t>BGB  patrol party can add data from mobile app#</a:t>
            </a:r>
          </a:p>
          <a:p>
            <a:pPr marL="158750" indent="0">
              <a:buNone/>
            </a:pPr>
            <a:endParaRPr lang="en-US" dirty="0"/>
          </a:p>
          <a:p>
            <a:pPr marL="158750" indent="0">
              <a:buNone/>
            </a:pPr>
            <a:r>
              <a:rPr lang="en-US" dirty="0"/>
              <a:t>For adding data, they have to click on create new record##</a:t>
            </a:r>
          </a:p>
          <a:p>
            <a:pPr marL="158750" indent="0">
              <a:buNone/>
            </a:pPr>
            <a:endParaRPr lang="en-US" dirty="0"/>
          </a:p>
          <a:p>
            <a:pPr marL="158750" indent="0">
              <a:buNone/>
            </a:pPr>
            <a:r>
              <a:rPr lang="en-US" dirty="0"/>
              <a:t>Then, have to fill out the form and hit on save button####</a:t>
            </a:r>
          </a:p>
          <a:p>
            <a:pPr marL="158750" indent="0">
              <a:buNone/>
            </a:pPr>
            <a:endParaRPr lang="en-US" dirty="0"/>
          </a:p>
          <a:p>
            <a:pPr marL="158750" indent="0">
              <a:buNone/>
            </a:pPr>
            <a:r>
              <a:rPr lang="en-US" dirty="0"/>
              <a:t>After saving the data, system will create a QR code for the smuggled goods which will be used for further verification by high officials####</a:t>
            </a:r>
          </a:p>
          <a:p>
            <a:pPr marL="158750" indent="0">
              <a:buNone/>
            </a:pPr>
            <a:endParaRPr lang="en-US" dirty="0"/>
          </a:p>
          <a:p>
            <a:pPr marL="158750" indent="0">
              <a:buNone/>
            </a:pPr>
            <a:r>
              <a:rPr lang="en-US" dirty="0"/>
              <a:t>Finally, there is a table view for all records and their trace. #</a:t>
            </a:r>
          </a:p>
        </p:txBody>
      </p:sp>
    </p:spTree>
    <p:extLst>
      <p:ext uri="{BB962C8B-B14F-4D97-AF65-F5344CB8AC3E}">
        <p14:creationId xmlns:p14="http://schemas.microsoft.com/office/powerpoint/2010/main" val="3605987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There are still some risk factors. #</a:t>
            </a:r>
          </a:p>
          <a:p>
            <a:pPr marL="158750" indent="0">
              <a:buNone/>
            </a:pPr>
            <a:endParaRPr lang="en-US" dirty="0"/>
          </a:p>
          <a:p>
            <a:pPr marL="158750" indent="0">
              <a:buNone/>
            </a:pPr>
            <a:r>
              <a:rPr lang="en-US" dirty="0"/>
              <a:t>As genesis block are added by patrol parties, there is a chance that they insert the wrong amount by getting corrupted. This limitation exists in any blockchain-based systems.# </a:t>
            </a:r>
          </a:p>
          <a:p>
            <a:pPr marL="158750" indent="0">
              <a:buNone/>
            </a:pPr>
            <a:endParaRPr lang="en-US" dirty="0"/>
          </a:p>
          <a:p>
            <a:pPr marL="158750" indent="0">
              <a:buNone/>
            </a:pPr>
            <a:r>
              <a:rPr lang="en-US" dirty="0"/>
              <a:t>The system will be fully digital and have to interact with android or webapp. So, there is a high chance that old officers will find the system difficult.#</a:t>
            </a:r>
          </a:p>
          <a:p>
            <a:pPr marL="158750" indent="0">
              <a:buNone/>
            </a:pPr>
            <a:endParaRPr lang="en-US" dirty="0"/>
          </a:p>
          <a:p>
            <a:pPr marL="158750" indent="0">
              <a:buNone/>
            </a:pPr>
            <a:r>
              <a:rPr lang="en-US" dirty="0"/>
              <a:t>Some partners may not agree to use the systems.#</a:t>
            </a:r>
          </a:p>
          <a:p>
            <a:pPr marL="158750" indent="0">
              <a:buNone/>
            </a:pPr>
            <a:endParaRPr lang="en-US" dirty="0"/>
          </a:p>
          <a:p>
            <a:pPr marL="158750" indent="0">
              <a:buNone/>
            </a:pPr>
            <a:r>
              <a:rPr lang="en-US" dirty="0"/>
              <a:t>For making this system workable, there will be needed to ensure that all members of each organization have smartphone or pc.#</a:t>
            </a:r>
          </a:p>
          <a:p>
            <a:pPr marL="158750" indent="0">
              <a:buNone/>
            </a:pPr>
            <a:r>
              <a:rPr lang="en-US" dirty="0"/>
              <a:t> </a:t>
            </a:r>
          </a:p>
        </p:txBody>
      </p:sp>
    </p:spTree>
    <p:extLst>
      <p:ext uri="{BB962C8B-B14F-4D97-AF65-F5344CB8AC3E}">
        <p14:creationId xmlns:p14="http://schemas.microsoft.com/office/powerpoint/2010/main" val="3121058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set some action plans for making this system feasible#</a:t>
            </a:r>
          </a:p>
          <a:p>
            <a:pPr marL="158750" indent="0">
              <a:buNone/>
            </a:pPr>
            <a:endParaRPr lang="en-US" dirty="0"/>
          </a:p>
          <a:p>
            <a:pPr marL="158750" indent="0">
              <a:buNone/>
            </a:pPr>
            <a:r>
              <a:rPr lang="en-US" dirty="0"/>
              <a:t>At the very beginning, we have to deploy the systems in a distributed cloud.#</a:t>
            </a:r>
          </a:p>
          <a:p>
            <a:pPr marL="158750" indent="0">
              <a:buNone/>
            </a:pPr>
            <a:endParaRPr lang="en-US" dirty="0"/>
          </a:p>
          <a:p>
            <a:pPr marL="158750" indent="0">
              <a:buNone/>
            </a:pPr>
            <a:r>
              <a:rPr lang="en-US" dirty="0"/>
              <a:t>Then need to train the partners to habituate to the systems.#</a:t>
            </a:r>
          </a:p>
          <a:p>
            <a:pPr marL="158750" indent="0">
              <a:buNone/>
            </a:pPr>
            <a:endParaRPr lang="en-US" dirty="0"/>
          </a:p>
          <a:p>
            <a:pPr marL="158750" indent="0">
              <a:buNone/>
            </a:pPr>
            <a:r>
              <a:rPr lang="en-US" dirty="0"/>
              <a:t>Also, need to survey in specific time intervals#</a:t>
            </a:r>
          </a:p>
          <a:p>
            <a:pPr marL="158750" indent="0">
              <a:buNone/>
            </a:pPr>
            <a:endParaRPr lang="en-US" dirty="0"/>
          </a:p>
          <a:p>
            <a:pPr marL="158750" indent="0">
              <a:buNone/>
            </a:pPr>
            <a:r>
              <a:rPr lang="en-US" dirty="0"/>
              <a:t>By getting the survey data, we have to improve the systems with an agile approach. #</a:t>
            </a:r>
          </a:p>
          <a:p>
            <a:pPr marL="158750" indent="0">
              <a:buNone/>
            </a:pPr>
            <a:endParaRPr lang="en-US" dirty="0"/>
          </a:p>
        </p:txBody>
      </p:sp>
    </p:spTree>
    <p:extLst>
      <p:ext uri="{BB962C8B-B14F-4D97-AF65-F5344CB8AC3E}">
        <p14:creationId xmlns:p14="http://schemas.microsoft.com/office/powerpoint/2010/main" val="3089189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710ee6ad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710ee6ad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the business analysis of our systems.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data are immutable, it will make the system corruption resistant. It is counted as a Strength of the system#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Genesis block information can be tempered. So, it is considered as weakness.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By doing slide modification, we can make other govt institutes corruption-proof. It is taken as opportunities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the majority gives a false vote, that will manipulate the whole system data. So, it is counted as a threat.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Thanks for your patience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Thanks for your patience.</a:t>
            </a:r>
            <a:endParaRPr dirty="0"/>
          </a:p>
        </p:txBody>
      </p:sp>
    </p:spTree>
    <p:extLst>
      <p:ext uri="{BB962C8B-B14F-4D97-AF65-F5344CB8AC3E}">
        <p14:creationId xmlns:p14="http://schemas.microsoft.com/office/powerpoint/2010/main" val="419787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Smuggling is one of the major issues for any country in the current scenario. Bangladesh is a small country that is surrounded by India and Myanmar. So, we shared significant border areas with these two countries. In these areas,  smuggling has been a major concern in the present scenario. BGB  or other law enforcement officials seize goods from the border area regularly.  In January 2022, BGB confiscated narcotics worth more than 2 billion BDT. But the whole process of managing these goods is still manual. We found some potential loopholes in this manual system through domain studies.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710ee6ad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710ee6ad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demonstrated the current seizure procedure in short. click BGB seized goods in the border </a:t>
            </a:r>
            <a:r>
              <a:rPr lang="en-US" dirty="0" err="1"/>
              <a:t>areaThey</a:t>
            </a:r>
            <a:r>
              <a:rPr lang="en-US" dirty="0"/>
              <a:t> are handed over to BGB high </a:t>
            </a:r>
            <a:r>
              <a:rPr lang="en-US" dirty="0" err="1"/>
              <a:t>officialsbased</a:t>
            </a:r>
            <a:r>
              <a:rPr lang="en-US" dirty="0"/>
              <a:t> on the smuggled goods type there are two paths in general. if the Smuggle goods are cattle, money, or </a:t>
            </a:r>
            <a:r>
              <a:rPr lang="en-US" dirty="0" err="1"/>
              <a:t>goldsThey</a:t>
            </a:r>
            <a:r>
              <a:rPr lang="en-US" dirty="0"/>
              <a:t> are handed over to </a:t>
            </a:r>
            <a:r>
              <a:rPr lang="en-US" dirty="0" err="1"/>
              <a:t>customsand</a:t>
            </a:r>
            <a:r>
              <a:rPr lang="en-US" dirty="0"/>
              <a:t> Customs call auction and sell </a:t>
            </a:r>
            <a:r>
              <a:rPr lang="en-US" dirty="0" err="1"/>
              <a:t>themFinally</a:t>
            </a:r>
            <a:r>
              <a:rPr lang="en-US" dirty="0"/>
              <a:t> earned money has been deposited into the national treasury</a:t>
            </a:r>
          </a:p>
          <a:p>
            <a:pPr marL="0" lvl="0" indent="0" algn="l" rtl="0">
              <a:spcBef>
                <a:spcPts val="0"/>
              </a:spcBef>
              <a:spcAft>
                <a:spcPts val="0"/>
              </a:spcAft>
              <a:buNone/>
            </a:pPr>
            <a:r>
              <a:rPr lang="en-US" dirty="0"/>
              <a:t>Again, Smuggling goods can be </a:t>
            </a:r>
            <a:r>
              <a:rPr lang="en-US" dirty="0" err="1"/>
              <a:t>drugsThey</a:t>
            </a:r>
            <a:r>
              <a:rPr lang="en-US" dirty="0"/>
              <a:t> handed over to police with </a:t>
            </a:r>
            <a:r>
              <a:rPr lang="en-US" dirty="0" err="1"/>
              <a:t>smugglersthey</a:t>
            </a:r>
            <a:r>
              <a:rPr lang="en-US" dirty="0"/>
              <a:t> are stored for a certain </a:t>
            </a:r>
            <a:r>
              <a:rPr lang="en-US" dirty="0" err="1"/>
              <a:t>timeFinally</a:t>
            </a:r>
            <a:r>
              <a:rPr lang="en-US" dirty="0"/>
              <a:t>, drugs are demolished in the presence of civil service officer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e710ee6ade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e710ee6ade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Manual record-keeping systems have some </a:t>
            </a:r>
            <a:r>
              <a:rPr lang="en-US" dirty="0" err="1"/>
              <a:t>flaws.As</a:t>
            </a:r>
            <a:r>
              <a:rPr lang="en-US" dirty="0"/>
              <a:t>, the whole system is manual, there is a high chance to generate error in record </a:t>
            </a:r>
            <a:r>
              <a:rPr lang="en-US" dirty="0" err="1"/>
              <a:t>managementWhole</a:t>
            </a:r>
            <a:r>
              <a:rPr lang="en-US" dirty="0"/>
              <a:t> procedure is managed by pen and paper, it is really difficult to track specific </a:t>
            </a:r>
            <a:r>
              <a:rPr lang="en-US" dirty="0" err="1"/>
              <a:t>seizureThere</a:t>
            </a:r>
            <a:r>
              <a:rPr lang="en-US" dirty="0"/>
              <a:t> is a high chance that the record can be tempered by an official who is correspondent to the </a:t>
            </a:r>
            <a:r>
              <a:rPr lang="en-US" dirty="0" err="1"/>
              <a:t>systems.Since</a:t>
            </a:r>
            <a:r>
              <a:rPr lang="en-US" dirty="0"/>
              <a:t> the system is manual, it is difficult to cross-check specific records.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whole seizing procedure, there are 5 types of partners. BGB abbreviated from border guard of Bangladesh label seized goods and add the record to the </a:t>
            </a:r>
            <a:r>
              <a:rPr lang="en-US" dirty="0" err="1"/>
              <a:t>system.Bangladesh</a:t>
            </a:r>
            <a:r>
              <a:rPr lang="en-US" dirty="0"/>
              <a:t> police digitally verify the records and make charge sheet for </a:t>
            </a:r>
            <a:r>
              <a:rPr lang="en-US" dirty="0" err="1"/>
              <a:t>smugglersCustoms</a:t>
            </a:r>
            <a:r>
              <a:rPr lang="en-US" dirty="0"/>
              <a:t> officers receive goods. They have the authority to verify goods and maintain auctions for selling </a:t>
            </a:r>
            <a:r>
              <a:rPr lang="en-US" dirty="0" err="1"/>
              <a:t>goodsMagistrates</a:t>
            </a:r>
            <a:r>
              <a:rPr lang="en-US" dirty="0"/>
              <a:t> are present during the time of drug demolishment. They play vital role in this part of the </a:t>
            </a:r>
            <a:r>
              <a:rPr lang="en-US" dirty="0" err="1"/>
              <a:t>system.Regulatory</a:t>
            </a:r>
            <a:r>
              <a:rPr lang="en-US" dirty="0"/>
              <a:t> bodies such as Bangladesh bank monitor the whole seizing procedure and auction money.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As the current system has some flaws, we come up with a solution that ensures the whole procedure is </a:t>
            </a:r>
            <a:r>
              <a:rPr lang="en-US" dirty="0" err="1"/>
              <a:t>secured.After</a:t>
            </a:r>
            <a:r>
              <a:rPr lang="en-US" dirty="0"/>
              <a:t> the BGB patrol team seizes things, they will record the details of the seized goods in the </a:t>
            </a:r>
            <a:r>
              <a:rPr lang="en-US" dirty="0" err="1"/>
              <a:t>ledger.A</a:t>
            </a:r>
            <a:r>
              <a:rPr lang="en-US" dirty="0"/>
              <a:t> smartphone application and a portable printer will be provided. The app will be used to generate a QR code and record all the information. The QR code will be attached to the seized goods. The QR code will contain all the information about that </a:t>
            </a:r>
            <a:r>
              <a:rPr lang="en-US" dirty="0" err="1"/>
              <a:t>consignment.The</a:t>
            </a:r>
            <a:r>
              <a:rPr lang="en-US" dirty="0"/>
              <a:t> seized goods will then be transported to the sectors where they will undergo cross-checking and be stored. Finally, the sector commander adds entries for any discrepancies and sends the drugs to the police. Police inspect the goods and send a portion of drugs to court. Then, with the consensus of corresponding authorities and magistrate, the goods are decided for </a:t>
            </a:r>
            <a:r>
              <a:rPr lang="en-US" dirty="0" err="1"/>
              <a:t>demolishmentThen</a:t>
            </a:r>
            <a:r>
              <a:rPr lang="en-US" dirty="0"/>
              <a:t>, the demolishment happens with the presence of </a:t>
            </a:r>
            <a:r>
              <a:rPr lang="en-US" dirty="0" err="1"/>
              <a:t>themIf</a:t>
            </a:r>
            <a:r>
              <a:rPr lang="en-US" dirty="0"/>
              <a:t> the seized good has some monetary value then BGB officials handed over them to customs. They receive them and report discrepancies if any. After that, they arrange an auction and sell them. Finally, earned money is deposited into National Treasury</a:t>
            </a:r>
          </a:p>
        </p:txBody>
      </p:sp>
    </p:spTree>
    <p:extLst>
      <p:ext uri="{BB962C8B-B14F-4D97-AF65-F5344CB8AC3E}">
        <p14:creationId xmlns:p14="http://schemas.microsoft.com/office/powerpoint/2010/main" val="429003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 this system, we used permissioned blockchain for three reasons. As our major goal is to protect data from mutation. So, blockchain is a must. It ensures the immutability of the </a:t>
            </a:r>
            <a:r>
              <a:rPr lang="en-US" dirty="0" err="1"/>
              <a:t>recordsAccording</a:t>
            </a:r>
            <a:r>
              <a:rPr lang="en-US" dirty="0"/>
              <a:t> to the previous discussion, you have seen that the partners or organizations may vary depending on the seized goods type. So, we need a separate channel for different types of goods. This is one of the main reasons behind choosing of using permissioned </a:t>
            </a:r>
            <a:r>
              <a:rPr lang="en-US" dirty="0" err="1"/>
              <a:t>blockchain.Finally</a:t>
            </a:r>
            <a:r>
              <a:rPr lang="en-US" dirty="0"/>
              <a:t>, all records are added to the system with the consensus of the organization members. So, it helps to ensure actual traces of the records are not tempered. </a:t>
            </a:r>
          </a:p>
        </p:txBody>
      </p:sp>
    </p:spTree>
    <p:extLst>
      <p:ext uri="{BB962C8B-B14F-4D97-AF65-F5344CB8AC3E}">
        <p14:creationId xmlns:p14="http://schemas.microsoft.com/office/powerpoint/2010/main" val="425927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From the top view of our system architecture, there can be two types of users. One may come from mobile and another may come from a website. So, users request access to a particular ledger for adding or updating data to the API server. API server receives a request from the client and requests for access to the blockchain. Blockchain decides the validity of the request based on access to a specific channel and ledger. Finally, the blockchain responds to API server with data if the request was valid. And the API server responds to the client. This is how the whole system works.</a:t>
            </a:r>
          </a:p>
        </p:txBody>
      </p:sp>
    </p:spTree>
    <p:extLst>
      <p:ext uri="{BB962C8B-B14F-4D97-AF65-F5344CB8AC3E}">
        <p14:creationId xmlns:p14="http://schemas.microsoft.com/office/powerpoint/2010/main" val="78681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85799" y="4343399"/>
            <a:ext cx="5683469" cy="4516821"/>
          </a:xfrm>
        </p:spPr>
        <p:txBody>
          <a:bodyPr/>
          <a:lstStyle/>
          <a:p>
            <a:pPr marL="158750" indent="0">
              <a:buNone/>
            </a:pPr>
            <a:r>
              <a:rPr lang="en-US" dirty="0"/>
              <a:t>Now, we will know more about blockchain inside workflow. Here, we used a very popular permissioned blockchain framework, Hyperledger Fabric. According to the previous discussions, there are 5 types of partners in the systems.#</a:t>
            </a:r>
          </a:p>
          <a:p>
            <a:pPr marL="158750" indent="0">
              <a:buNone/>
            </a:pPr>
            <a:endParaRPr lang="en-US" dirty="0"/>
          </a:p>
          <a:p>
            <a:pPr marL="158750" indent="0">
              <a:buNone/>
            </a:pPr>
            <a:r>
              <a:rPr lang="en-US" dirty="0"/>
              <a:t>For the convenience of our discussion, we consider partners as the organization and each individual of an organization counts as a peer. Here, we will demonstrate how a transaction is being processed in the systems.#</a:t>
            </a:r>
          </a:p>
          <a:p>
            <a:pPr marL="158750" indent="0">
              <a:buNone/>
            </a:pPr>
            <a:endParaRPr lang="en-US" dirty="0"/>
          </a:p>
          <a:p>
            <a:pPr marL="158750" indent="0">
              <a:buNone/>
            </a:pPr>
            <a:r>
              <a:rPr lang="en-US" dirty="0"/>
              <a:t>Suppose, one of the BGB members or peers requests a transaction to </a:t>
            </a:r>
            <a:r>
              <a:rPr lang="en-US" dirty="0" err="1"/>
              <a:t>orderer</a:t>
            </a:r>
            <a:r>
              <a:rPr lang="en-US" dirty="0"/>
              <a:t>.</a:t>
            </a:r>
          </a:p>
          <a:p>
            <a:pPr marL="158750" indent="0">
              <a:buNone/>
            </a:pPr>
            <a:r>
              <a:rPr lang="en-US" dirty="0" err="1"/>
              <a:t>Orderer</a:t>
            </a:r>
            <a:r>
              <a:rPr lang="en-US" dirty="0"/>
              <a:t> is the central authority in </a:t>
            </a:r>
            <a:r>
              <a:rPr lang="en-US" dirty="0" err="1"/>
              <a:t>hyperledger</a:t>
            </a:r>
            <a:r>
              <a:rPr lang="en-US" dirty="0"/>
              <a:t> fabric blockchain who is responsible for managing the transection throughout the channel.# </a:t>
            </a:r>
            <a:br>
              <a:rPr lang="en-US" dirty="0"/>
            </a:br>
            <a:endParaRPr lang="en-US" dirty="0"/>
          </a:p>
          <a:p>
            <a:pPr marL="158750" indent="0">
              <a:buNone/>
            </a:pPr>
            <a:r>
              <a:rPr lang="en-US" dirty="0" err="1"/>
              <a:t>Orderer</a:t>
            </a:r>
            <a:r>
              <a:rPr lang="en-US" dirty="0"/>
              <a:t> keeps the transaction data to channel ledger by validating with other organization peers ledger data.##</a:t>
            </a:r>
          </a:p>
          <a:p>
            <a:pPr marL="158750" indent="0">
              <a:buNone/>
            </a:pPr>
            <a:endParaRPr lang="en-US" dirty="0"/>
          </a:p>
          <a:p>
            <a:pPr marL="158750" indent="0">
              <a:buNone/>
            </a:pPr>
            <a:r>
              <a:rPr lang="en-US" dirty="0"/>
              <a:t>Then, the updated ledger data is broadcasted to all organizations' anchor peers by using </a:t>
            </a:r>
            <a:r>
              <a:rPr lang="en-US" dirty="0" err="1"/>
              <a:t>kafka</a:t>
            </a:r>
            <a:r>
              <a:rPr lang="en-US" dirty="0"/>
              <a:t> messaging system given that they are in the same channel. #</a:t>
            </a:r>
          </a:p>
          <a:p>
            <a:pPr marL="158750" indent="0">
              <a:buNone/>
            </a:pPr>
            <a:br>
              <a:rPr lang="en-US" dirty="0"/>
            </a:br>
            <a:r>
              <a:rPr lang="en-US" dirty="0"/>
              <a:t>The other two organizations will not get data from </a:t>
            </a:r>
            <a:r>
              <a:rPr lang="en-US" dirty="0" err="1"/>
              <a:t>kafka</a:t>
            </a:r>
            <a:r>
              <a:rPr lang="en-US" dirty="0"/>
              <a:t> cluster because they are not part of the system.#</a:t>
            </a:r>
          </a:p>
          <a:p>
            <a:pPr marL="158750" indent="0">
              <a:buNone/>
            </a:pPr>
            <a:br>
              <a:rPr lang="en-US" dirty="0"/>
            </a:br>
            <a:r>
              <a:rPr lang="en-US" dirty="0"/>
              <a:t>Be noted that here we used </a:t>
            </a:r>
            <a:r>
              <a:rPr lang="en-US" dirty="0" err="1"/>
              <a:t>kafka</a:t>
            </a:r>
            <a:r>
              <a:rPr lang="en-US" dirty="0"/>
              <a:t> cluster as a messaging system which makes the system stable and reduce the chance of failure. #</a:t>
            </a:r>
          </a:p>
        </p:txBody>
      </p:sp>
    </p:spTree>
    <p:extLst>
      <p:ext uri="{BB962C8B-B14F-4D97-AF65-F5344CB8AC3E}">
        <p14:creationId xmlns:p14="http://schemas.microsoft.com/office/powerpoint/2010/main" val="286891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6583825"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06900" y="-25977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4"/>
          <p:cNvSpPr txBox="1">
            <a:spLocks noGrp="1"/>
          </p:cNvSpPr>
          <p:nvPr>
            <p:ph type="subTitle" idx="1"/>
          </p:nvPr>
        </p:nvSpPr>
        <p:spPr>
          <a:xfrm>
            <a:off x="713200" y="1525025"/>
            <a:ext cx="7717500" cy="3169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AutoNum type="arabicPeriod"/>
              <a:defRPr sz="1200"/>
            </a:lvl1pPr>
            <a:lvl2pPr lvl="1" rtl="0">
              <a:lnSpc>
                <a:spcPct val="100000"/>
              </a:lnSpc>
              <a:spcBef>
                <a:spcPts val="0"/>
              </a:spcBef>
              <a:spcAft>
                <a:spcPts val="0"/>
              </a:spcAft>
              <a:buSzPts val="1400"/>
              <a:buAutoNum type="alphaLcPeriod"/>
              <a:defRPr sz="1200"/>
            </a:lvl2pPr>
            <a:lvl3pPr lvl="2" rtl="0">
              <a:lnSpc>
                <a:spcPct val="100000"/>
              </a:lnSpc>
              <a:spcBef>
                <a:spcPts val="0"/>
              </a:spcBef>
              <a:spcAft>
                <a:spcPts val="0"/>
              </a:spcAft>
              <a:buSzPts val="1400"/>
              <a:buAutoNum type="romanLcPeriod"/>
              <a:defRPr sz="1200"/>
            </a:lvl3pPr>
            <a:lvl4pPr lvl="3" rtl="0">
              <a:lnSpc>
                <a:spcPct val="100000"/>
              </a:lnSpc>
              <a:spcBef>
                <a:spcPts val="0"/>
              </a:spcBef>
              <a:spcAft>
                <a:spcPts val="0"/>
              </a:spcAft>
              <a:buSzPts val="1400"/>
              <a:buAutoNum type="arabicPeriod"/>
              <a:defRPr sz="1200"/>
            </a:lvl4pPr>
            <a:lvl5pPr lvl="4" rtl="0">
              <a:lnSpc>
                <a:spcPct val="100000"/>
              </a:lnSpc>
              <a:spcBef>
                <a:spcPts val="0"/>
              </a:spcBef>
              <a:spcAft>
                <a:spcPts val="0"/>
              </a:spcAft>
              <a:buSzPts val="1400"/>
              <a:buAutoNum type="alphaLcPeriod"/>
              <a:defRPr sz="1200"/>
            </a:lvl5pPr>
            <a:lvl6pPr lvl="5" rtl="0">
              <a:lnSpc>
                <a:spcPct val="100000"/>
              </a:lnSpc>
              <a:spcBef>
                <a:spcPts val="0"/>
              </a:spcBef>
              <a:spcAft>
                <a:spcPts val="0"/>
              </a:spcAft>
              <a:buSzPts val="1400"/>
              <a:buAutoNum type="romanLcPeriod"/>
              <a:defRPr sz="1200"/>
            </a:lvl6pPr>
            <a:lvl7pPr lvl="6" rtl="0">
              <a:lnSpc>
                <a:spcPct val="100000"/>
              </a:lnSpc>
              <a:spcBef>
                <a:spcPts val="0"/>
              </a:spcBef>
              <a:spcAft>
                <a:spcPts val="0"/>
              </a:spcAft>
              <a:buSzPts val="1400"/>
              <a:buAutoNum type="arabicPeriod"/>
              <a:defRPr sz="1200"/>
            </a:lvl7pPr>
            <a:lvl8pPr lvl="7" rtl="0">
              <a:lnSpc>
                <a:spcPct val="100000"/>
              </a:lnSpc>
              <a:spcBef>
                <a:spcPts val="0"/>
              </a:spcBef>
              <a:spcAft>
                <a:spcPts val="0"/>
              </a:spcAft>
              <a:buSzPts val="1400"/>
              <a:buAutoNum type="alphaLcPeriod"/>
              <a:defRPr sz="1200"/>
            </a:lvl8pPr>
            <a:lvl9pPr lvl="8" rtl="0">
              <a:lnSpc>
                <a:spcPct val="100000"/>
              </a:lnSpc>
              <a:spcBef>
                <a:spcPts val="0"/>
              </a:spcBef>
              <a:spcAft>
                <a:spcPts val="0"/>
              </a:spcAft>
              <a:buSzPts val="14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10800000">
            <a:off x="6888750"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758875" y="-493000"/>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24" name="Google Shape;124;p17"/>
          <p:cNvSpPr txBox="1">
            <a:spLocks noGrp="1"/>
          </p:cNvSpPr>
          <p:nvPr>
            <p:ph type="subTitle" idx="1"/>
          </p:nvPr>
        </p:nvSpPr>
        <p:spPr>
          <a:xfrm>
            <a:off x="1708738" y="1936372"/>
            <a:ext cx="3265200" cy="176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168"/>
        <p:cNvGrpSpPr/>
        <p:nvPr/>
      </p:nvGrpSpPr>
      <p:grpSpPr>
        <a:xfrm>
          <a:off x="0" y="0"/>
          <a:ext cx="0" cy="0"/>
          <a:chOff x="0" y="0"/>
          <a:chExt cx="0" cy="0"/>
        </a:xfrm>
      </p:grpSpPr>
      <p:sp>
        <p:nvSpPr>
          <p:cNvPr id="169" name="Google Shape;169;p23"/>
          <p:cNvSpPr/>
          <p:nvPr/>
        </p:nvSpPr>
        <p:spPr>
          <a:xfrm flipH="1">
            <a:off x="8110630" y="-463650"/>
            <a:ext cx="2045324" cy="219698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flipH="1">
            <a:off x="-2205846" y="-3797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flipH="1">
            <a:off x="6875929" y="48373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3"/>
          <p:cNvSpPr/>
          <p:nvPr/>
        </p:nvSpPr>
        <p:spPr>
          <a:xfrm rot="10800000" flipH="1">
            <a:off x="-1878175" y="4448485"/>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59" r:id="rId5"/>
    <p:sldLayoutId id="2147483663" r:id="rId6"/>
    <p:sldLayoutId id="2147483669" r:id="rId7"/>
    <p:sldLayoutId id="2147483679" r:id="rId8"/>
    <p:sldLayoutId id="214748368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83.jpg"/><Relationship Id="rId3" Type="http://schemas.openxmlformats.org/officeDocument/2006/relationships/image" Target="../media/image78.png"/><Relationship Id="rId7" Type="http://schemas.openxmlformats.org/officeDocument/2006/relationships/image" Target="../media/image82.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1.jpg"/><Relationship Id="rId5" Type="http://schemas.openxmlformats.org/officeDocument/2006/relationships/image" Target="../media/image80.jpg"/><Relationship Id="rId4" Type="http://schemas.openxmlformats.org/officeDocument/2006/relationships/image" Target="../media/image79.png"/><Relationship Id="rId9" Type="http://schemas.openxmlformats.org/officeDocument/2006/relationships/image" Target="../media/image84.jpg"/></Relationships>
</file>

<file path=ppt/slides/_rels/slide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12.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8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customXml" Target="../ink/ink6.xml"/><Relationship Id="rId26" Type="http://schemas.openxmlformats.org/officeDocument/2006/relationships/image" Target="../media/image23.png"/><Relationship Id="rId3" Type="http://schemas.openxmlformats.org/officeDocument/2006/relationships/customXml" Target="../ink/ink1.xml"/><Relationship Id="rId21" Type="http://schemas.openxmlformats.org/officeDocument/2006/relationships/image" Target="../media/image20.png"/><Relationship Id="rId34" Type="http://schemas.openxmlformats.org/officeDocument/2006/relationships/customXml" Target="../ink/ink13.xml"/><Relationship Id="rId7" Type="http://schemas.openxmlformats.org/officeDocument/2006/relationships/customXml" Target="../ink/ink3.xml"/><Relationship Id="rId12" Type="http://schemas.openxmlformats.org/officeDocument/2006/relationships/image" Target="../media/image14.png"/><Relationship Id="rId17" Type="http://schemas.openxmlformats.org/officeDocument/2006/relationships/image" Target="../media/image18.png"/><Relationship Id="rId25" Type="http://schemas.openxmlformats.org/officeDocument/2006/relationships/customXml" Target="../ink/ink9.xml"/><Relationship Id="rId33"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17.png"/><Relationship Id="rId20" Type="http://schemas.openxmlformats.org/officeDocument/2006/relationships/customXml" Target="../ink/ink7.xml"/><Relationship Id="rId29"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image" Target="../media/image100.png"/><Relationship Id="rId11" Type="http://schemas.openxmlformats.org/officeDocument/2006/relationships/customXml" Target="../ink/ink4.xml"/><Relationship Id="rId24" Type="http://schemas.openxmlformats.org/officeDocument/2006/relationships/image" Target="../media/image22.png"/><Relationship Id="rId32" Type="http://schemas.openxmlformats.org/officeDocument/2006/relationships/customXml" Target="../ink/ink12.xml"/><Relationship Id="rId5" Type="http://schemas.openxmlformats.org/officeDocument/2006/relationships/customXml" Target="../ink/ink2.xml"/><Relationship Id="rId15" Type="http://schemas.openxmlformats.org/officeDocument/2006/relationships/image" Target="../media/image16.png"/><Relationship Id="rId23" Type="http://schemas.openxmlformats.org/officeDocument/2006/relationships/customXml" Target="../ink/ink8.xml"/><Relationship Id="rId28" Type="http://schemas.openxmlformats.org/officeDocument/2006/relationships/image" Target="../media/image24.png"/><Relationship Id="rId10" Type="http://schemas.openxmlformats.org/officeDocument/2006/relationships/image" Target="../media/image13.png"/><Relationship Id="rId19" Type="http://schemas.openxmlformats.org/officeDocument/2006/relationships/image" Target="../media/image19.png"/><Relationship Id="rId31" Type="http://schemas.openxmlformats.org/officeDocument/2006/relationships/image" Target="../media/image26.png"/><Relationship Id="rId4" Type="http://schemas.openxmlformats.org/officeDocument/2006/relationships/image" Target="../media/image90.png"/><Relationship Id="rId9" Type="http://schemas.openxmlformats.org/officeDocument/2006/relationships/image" Target="../media/image12.png"/><Relationship Id="rId14" Type="http://schemas.openxmlformats.org/officeDocument/2006/relationships/image" Target="../media/image15.png"/><Relationship Id="rId22" Type="http://schemas.openxmlformats.org/officeDocument/2006/relationships/image" Target="../media/image21.png"/><Relationship Id="rId27" Type="http://schemas.openxmlformats.org/officeDocument/2006/relationships/customXml" Target="../ink/ink10.xml"/><Relationship Id="rId30" Type="http://schemas.openxmlformats.org/officeDocument/2006/relationships/image" Target="../media/image25.png"/><Relationship Id="rId35" Type="http://schemas.openxmlformats.org/officeDocument/2006/relationships/image" Target="../media/image28.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8" Type="http://schemas.openxmlformats.org/officeDocument/2006/relationships/customXml" Target="../ink/ink18.xml"/><Relationship Id="rId39" Type="http://schemas.openxmlformats.org/officeDocument/2006/relationships/image" Target="../media/image52.png"/><Relationship Id="rId21" Type="http://schemas.openxmlformats.org/officeDocument/2006/relationships/image" Target="../media/image39.png"/><Relationship Id="rId34" Type="http://schemas.openxmlformats.org/officeDocument/2006/relationships/customXml" Target="../ink/ink24.xml"/><Relationship Id="rId42" Type="http://schemas.openxmlformats.org/officeDocument/2006/relationships/customXml" Target="../ink/ink28.xml"/><Relationship Id="rId47" Type="http://schemas.openxmlformats.org/officeDocument/2006/relationships/image" Target="../media/image56.png"/><Relationship Id="rId50" Type="http://schemas.openxmlformats.org/officeDocument/2006/relationships/customXml" Target="../ink/ink32.xml"/><Relationship Id="rId55" Type="http://schemas.openxmlformats.org/officeDocument/2006/relationships/image" Target="../media/image60.png"/><Relationship Id="rId7" Type="http://schemas.openxmlformats.org/officeDocument/2006/relationships/customXml" Target="../ink/ink14.xml"/><Relationship Id="rId2" Type="http://schemas.openxmlformats.org/officeDocument/2006/relationships/notesSlide" Target="../notesSlides/notesSlide8.xml"/><Relationship Id="rId16" Type="http://schemas.openxmlformats.org/officeDocument/2006/relationships/customXml" Target="../ink/ink17.xml"/><Relationship Id="rId29" Type="http://schemas.openxmlformats.org/officeDocument/2006/relationships/image" Target="../media/image47.png"/><Relationship Id="rId11" Type="http://schemas.openxmlformats.org/officeDocument/2006/relationships/customXml" Target="../ink/ink16.xml"/><Relationship Id="rId32" Type="http://schemas.openxmlformats.org/officeDocument/2006/relationships/customXml" Target="../ink/ink23.xml"/><Relationship Id="rId37" Type="http://schemas.openxmlformats.org/officeDocument/2006/relationships/image" Target="../media/image51.png"/><Relationship Id="rId40" Type="http://schemas.openxmlformats.org/officeDocument/2006/relationships/customXml" Target="../ink/ink27.xml"/><Relationship Id="rId45" Type="http://schemas.openxmlformats.org/officeDocument/2006/relationships/image" Target="../media/image55.png"/><Relationship Id="rId53" Type="http://schemas.openxmlformats.org/officeDocument/2006/relationships/image" Target="../media/image59.png"/><Relationship Id="rId5" Type="http://schemas.openxmlformats.org/officeDocument/2006/relationships/image" Target="../media/image34.png"/><Relationship Id="rId15" Type="http://schemas.openxmlformats.org/officeDocument/2006/relationships/image" Target="../media/image40.png"/><Relationship Id="rId28" Type="http://schemas.openxmlformats.org/officeDocument/2006/relationships/customXml" Target="../ink/ink21.xml"/><Relationship Id="rId36" Type="http://schemas.openxmlformats.org/officeDocument/2006/relationships/customXml" Target="../ink/ink25.xml"/><Relationship Id="rId49" Type="http://schemas.openxmlformats.org/officeDocument/2006/relationships/image" Target="../media/image57.png"/><Relationship Id="rId57" Type="http://schemas.openxmlformats.org/officeDocument/2006/relationships/image" Target="../media/image61.png"/><Relationship Id="rId10" Type="http://schemas.openxmlformats.org/officeDocument/2006/relationships/image" Target="../media/image37.png"/><Relationship Id="rId19" Type="http://schemas.openxmlformats.org/officeDocument/2006/relationships/image" Target="../media/image38.png"/><Relationship Id="rId31" Type="http://schemas.openxmlformats.org/officeDocument/2006/relationships/image" Target="../media/image48.png"/><Relationship Id="rId44" Type="http://schemas.openxmlformats.org/officeDocument/2006/relationships/customXml" Target="../ink/ink29.xml"/><Relationship Id="rId52" Type="http://schemas.openxmlformats.org/officeDocument/2006/relationships/customXml" Target="../ink/ink33.xml"/><Relationship Id="rId4" Type="http://schemas.openxmlformats.org/officeDocument/2006/relationships/image" Target="../media/image33.png"/><Relationship Id="rId9" Type="http://schemas.openxmlformats.org/officeDocument/2006/relationships/customXml" Target="../ink/ink15.xml"/><Relationship Id="rId22" Type="http://schemas.openxmlformats.org/officeDocument/2006/relationships/customXml" Target="../ink/ink20.xml"/><Relationship Id="rId27" Type="http://schemas.openxmlformats.org/officeDocument/2006/relationships/image" Target="../media/image46.png"/><Relationship Id="rId30" Type="http://schemas.openxmlformats.org/officeDocument/2006/relationships/customXml" Target="../ink/ink22.xml"/><Relationship Id="rId35" Type="http://schemas.openxmlformats.org/officeDocument/2006/relationships/image" Target="../media/image50.png"/><Relationship Id="rId43" Type="http://schemas.openxmlformats.org/officeDocument/2006/relationships/image" Target="../media/image54.png"/><Relationship Id="rId48" Type="http://schemas.openxmlformats.org/officeDocument/2006/relationships/customXml" Target="../ink/ink31.xml"/><Relationship Id="rId56" Type="http://schemas.openxmlformats.org/officeDocument/2006/relationships/customXml" Target="../ink/ink35.xml"/><Relationship Id="rId8" Type="http://schemas.openxmlformats.org/officeDocument/2006/relationships/image" Target="../media/image36.png"/><Relationship Id="rId51" Type="http://schemas.openxmlformats.org/officeDocument/2006/relationships/image" Target="../media/image58.png"/><Relationship Id="rId3" Type="http://schemas.openxmlformats.org/officeDocument/2006/relationships/image" Target="../media/image32.png"/><Relationship Id="rId17"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customXml" Target="../ink/ink26.xml"/><Relationship Id="rId46" Type="http://schemas.openxmlformats.org/officeDocument/2006/relationships/customXml" Target="../ink/ink30.xml"/><Relationship Id="rId20" Type="http://schemas.openxmlformats.org/officeDocument/2006/relationships/customXml" Target="../ink/ink19.xml"/><Relationship Id="rId41" Type="http://schemas.openxmlformats.org/officeDocument/2006/relationships/image" Target="../media/image53.png"/><Relationship Id="rId54" Type="http://schemas.openxmlformats.org/officeDocument/2006/relationships/customXml" Target="../ink/ink34.xml"/><Relationship Id="rId1" Type="http://schemas.openxmlformats.org/officeDocument/2006/relationships/slideLayout" Target="../slideLayouts/slideLayout3.xml"/><Relationship Id="rId6" Type="http://schemas.openxmlformats.org/officeDocument/2006/relationships/image" Target="../media/image35.png"/></Relationships>
</file>

<file path=ppt/slides/_rels/slide9.xml.rels><?xml version="1.0" encoding="UTF-8" standalone="yes"?>
<Relationships xmlns="http://schemas.openxmlformats.org/package/2006/relationships"><Relationship Id="rId13" Type="http://schemas.openxmlformats.org/officeDocument/2006/relationships/customXml" Target="../ink/ink39.xml"/><Relationship Id="rId18" Type="http://schemas.openxmlformats.org/officeDocument/2006/relationships/image" Target="../media/image67.png"/><Relationship Id="rId26" Type="http://schemas.openxmlformats.org/officeDocument/2006/relationships/image" Target="../media/image71.png"/><Relationship Id="rId21" Type="http://schemas.openxmlformats.org/officeDocument/2006/relationships/customXml" Target="../ink/ink43.xml"/><Relationship Id="rId34" Type="http://schemas.openxmlformats.org/officeDocument/2006/relationships/image" Target="../media/image75.png"/><Relationship Id="rId7" Type="http://schemas.openxmlformats.org/officeDocument/2006/relationships/customXml" Target="../ink/ink36.xml"/><Relationship Id="rId12" Type="http://schemas.openxmlformats.org/officeDocument/2006/relationships/image" Target="../media/image64.png"/><Relationship Id="rId17" Type="http://schemas.openxmlformats.org/officeDocument/2006/relationships/customXml" Target="../ink/ink41.xml"/><Relationship Id="rId25" Type="http://schemas.openxmlformats.org/officeDocument/2006/relationships/customXml" Target="../ink/ink45.xml"/><Relationship Id="rId33" Type="http://schemas.openxmlformats.org/officeDocument/2006/relationships/customXml" Target="../ink/ink49.xml"/><Relationship Id="rId38" Type="http://schemas.openxmlformats.org/officeDocument/2006/relationships/image" Target="../media/image77.png"/><Relationship Id="rId2" Type="http://schemas.openxmlformats.org/officeDocument/2006/relationships/notesSlide" Target="../notesSlides/notesSlide9.xml"/><Relationship Id="rId16" Type="http://schemas.openxmlformats.org/officeDocument/2006/relationships/image" Target="../media/image66.png"/><Relationship Id="rId20" Type="http://schemas.openxmlformats.org/officeDocument/2006/relationships/image" Target="../media/image68.png"/><Relationship Id="rId29" Type="http://schemas.openxmlformats.org/officeDocument/2006/relationships/customXml" Target="../ink/ink47.xml"/><Relationship Id="rId1" Type="http://schemas.openxmlformats.org/officeDocument/2006/relationships/slideLayout" Target="../slideLayouts/slideLayout3.xml"/><Relationship Id="rId6" Type="http://schemas.openxmlformats.org/officeDocument/2006/relationships/image" Target="../media/image45.png"/><Relationship Id="rId11" Type="http://schemas.openxmlformats.org/officeDocument/2006/relationships/customXml" Target="../ink/ink38.xml"/><Relationship Id="rId24" Type="http://schemas.openxmlformats.org/officeDocument/2006/relationships/image" Target="../media/image70.png"/><Relationship Id="rId32" Type="http://schemas.openxmlformats.org/officeDocument/2006/relationships/image" Target="../media/image74.png"/><Relationship Id="rId37" Type="http://schemas.openxmlformats.org/officeDocument/2006/relationships/customXml" Target="../ink/ink51.xml"/><Relationship Id="rId5" Type="http://schemas.openxmlformats.org/officeDocument/2006/relationships/image" Target="../media/image44.png"/><Relationship Id="rId15" Type="http://schemas.openxmlformats.org/officeDocument/2006/relationships/customXml" Target="../ink/ink40.xml"/><Relationship Id="rId23" Type="http://schemas.openxmlformats.org/officeDocument/2006/relationships/customXml" Target="../ink/ink44.xml"/><Relationship Id="rId28" Type="http://schemas.openxmlformats.org/officeDocument/2006/relationships/image" Target="../media/image72.png"/><Relationship Id="rId36" Type="http://schemas.openxmlformats.org/officeDocument/2006/relationships/image" Target="../media/image76.png"/><Relationship Id="rId10" Type="http://schemas.openxmlformats.org/officeDocument/2006/relationships/image" Target="../media/image63.png"/><Relationship Id="rId19" Type="http://schemas.openxmlformats.org/officeDocument/2006/relationships/customXml" Target="../ink/ink42.xml"/><Relationship Id="rId31" Type="http://schemas.openxmlformats.org/officeDocument/2006/relationships/customXml" Target="../ink/ink48.xml"/><Relationship Id="rId4" Type="http://schemas.openxmlformats.org/officeDocument/2006/relationships/image" Target="../media/image43.png"/><Relationship Id="rId9" Type="http://schemas.openxmlformats.org/officeDocument/2006/relationships/customXml" Target="../ink/ink37.xml"/><Relationship Id="rId14" Type="http://schemas.openxmlformats.org/officeDocument/2006/relationships/image" Target="../media/image65.png"/><Relationship Id="rId22" Type="http://schemas.openxmlformats.org/officeDocument/2006/relationships/image" Target="../media/image69.png"/><Relationship Id="rId27" Type="http://schemas.openxmlformats.org/officeDocument/2006/relationships/customXml" Target="../ink/ink46.xml"/><Relationship Id="rId30" Type="http://schemas.openxmlformats.org/officeDocument/2006/relationships/image" Target="../media/image73.png"/><Relationship Id="rId35" Type="http://schemas.openxmlformats.org/officeDocument/2006/relationships/customXml" Target="../ink/ink50.xml"/><Relationship Id="rId8" Type="http://schemas.openxmlformats.org/officeDocument/2006/relationships/image" Target="../media/image62.png"/><Relationship Id="rId3"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3008777" y="1825485"/>
            <a:ext cx="3968437" cy="66373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6000" dirty="0" err="1">
                <a:solidFill>
                  <a:schemeClr val="tx2"/>
                </a:solidFill>
              </a:rPr>
              <a:t>SeizeChain</a:t>
            </a:r>
            <a:br>
              <a:rPr lang="en-US" sz="6000" dirty="0">
                <a:solidFill>
                  <a:schemeClr val="tx2"/>
                </a:solidFill>
              </a:rPr>
            </a:br>
            <a:endParaRPr sz="6000" dirty="0">
              <a:solidFill>
                <a:schemeClr val="tx2"/>
              </a:solidFill>
            </a:endParaRPr>
          </a:p>
        </p:txBody>
      </p:sp>
      <p:sp>
        <p:nvSpPr>
          <p:cNvPr id="297" name="Google Shape;297;p37"/>
          <p:cNvSpPr/>
          <p:nvPr/>
        </p:nvSpPr>
        <p:spPr>
          <a:xfrm>
            <a:off x="1980077" y="2738983"/>
            <a:ext cx="5403703" cy="97195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2292881" y="2853690"/>
            <a:ext cx="4635931" cy="69304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1" dirty="0">
                <a:solidFill>
                  <a:schemeClr val="accent2">
                    <a:lumMod val="50000"/>
                  </a:schemeClr>
                </a:solidFill>
              </a:rPr>
              <a:t>An Approach to Secure the Seizure Procedure</a:t>
            </a:r>
            <a:endParaRPr sz="2400" b="1" dirty="0">
              <a:solidFill>
                <a:schemeClr val="accent2">
                  <a:lumMod val="50000"/>
                </a:schemeClr>
              </a:solidFill>
            </a:endParaRPr>
          </a:p>
        </p:txBody>
      </p:sp>
      <p:pic>
        <p:nvPicPr>
          <p:cNvPr id="7" name="Picture 6" descr="Icon&#10;&#10;Description automatically generated">
            <a:extLst>
              <a:ext uri="{FF2B5EF4-FFF2-40B4-BE49-F238E27FC236}">
                <a16:creationId xmlns:a16="http://schemas.microsoft.com/office/drawing/2014/main" id="{545DE1EC-872C-4394-8B31-3D593CE6615B}"/>
              </a:ext>
            </a:extLst>
          </p:cNvPr>
          <p:cNvPicPr>
            <a:picLocks noChangeAspect="1"/>
          </p:cNvPicPr>
          <p:nvPr/>
        </p:nvPicPr>
        <p:blipFill>
          <a:blip r:embed="rId4"/>
          <a:stretch>
            <a:fillRect/>
          </a:stretch>
        </p:blipFill>
        <p:spPr>
          <a:xfrm>
            <a:off x="1903877" y="1634083"/>
            <a:ext cx="1104900" cy="1104900"/>
          </a:xfrm>
          <a:prstGeom prst="rect">
            <a:avLst/>
          </a:prstGeom>
        </p:spPr>
      </p:pic>
      <p:sp>
        <p:nvSpPr>
          <p:cNvPr id="2" name="TextBox 1">
            <a:extLst>
              <a:ext uri="{FF2B5EF4-FFF2-40B4-BE49-F238E27FC236}">
                <a16:creationId xmlns:a16="http://schemas.microsoft.com/office/drawing/2014/main" id="{4EA9EE17-2C98-43B8-8CD7-F62560C72E44}"/>
              </a:ext>
            </a:extLst>
          </p:cNvPr>
          <p:cNvSpPr txBox="1"/>
          <p:nvPr/>
        </p:nvSpPr>
        <p:spPr>
          <a:xfrm>
            <a:off x="3701229" y="3806816"/>
            <a:ext cx="2162051" cy="307777"/>
          </a:xfrm>
          <a:prstGeom prst="rect">
            <a:avLst/>
          </a:prstGeom>
          <a:noFill/>
        </p:spPr>
        <p:txBody>
          <a:bodyPr wrap="square" rtlCol="0">
            <a:spAutoFit/>
          </a:bodyPr>
          <a:lstStyle/>
          <a:p>
            <a:r>
              <a:rPr lang="en-US" b="0" i="0" u="none" strike="noStrike" dirty="0">
                <a:solidFill>
                  <a:schemeClr val="tx2"/>
                </a:solidFill>
                <a:effectLst/>
                <a:latin typeface="Commissioner" panose="020B0604020202020204" charset="0"/>
                <a:cs typeface="Commissioner" panose="020B0604020202020204" charset="0"/>
              </a:rPr>
              <a:t>Team 104_Not_Found</a:t>
            </a:r>
            <a:endParaRPr lang="en-US" dirty="0">
              <a:solidFill>
                <a:schemeClr val="tx2"/>
              </a:solidFill>
              <a:latin typeface="Commissioner" panose="020B0604020202020204" charset="0"/>
              <a:cs typeface="Commissioner" panose="020B0604020202020204" charset="0"/>
            </a:endParaRPr>
          </a:p>
        </p:txBody>
      </p:sp>
    </p:spTree>
  </p:cSld>
  <p:clrMapOvr>
    <a:masterClrMapping/>
  </p:clrMapOvr>
  <p:transition spd="slow">
    <p:push dir="u"/>
  </p:transition>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6;p37">
            <a:extLst>
              <a:ext uri="{FF2B5EF4-FFF2-40B4-BE49-F238E27FC236}">
                <a16:creationId xmlns:a16="http://schemas.microsoft.com/office/drawing/2014/main" id="{5A54B621-16A4-41AC-A333-BF6AAEFC4D0A}"/>
              </a:ext>
            </a:extLst>
          </p:cNvPr>
          <p:cNvSpPr txBox="1">
            <a:spLocks/>
          </p:cNvSpPr>
          <p:nvPr/>
        </p:nvSpPr>
        <p:spPr>
          <a:xfrm>
            <a:off x="799574" y="971837"/>
            <a:ext cx="1125415" cy="4802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1400" dirty="0">
                <a:solidFill>
                  <a:schemeClr val="bg2">
                    <a:lumMod val="75000"/>
                    <a:lumOff val="25000"/>
                  </a:schemeClr>
                </a:solidFill>
              </a:rPr>
              <a:t>Entrance to Application </a:t>
            </a:r>
            <a:br>
              <a:rPr lang="en-US" sz="1400" dirty="0">
                <a:solidFill>
                  <a:schemeClr val="bg2">
                    <a:lumMod val="75000"/>
                    <a:lumOff val="25000"/>
                  </a:schemeClr>
                </a:solidFill>
              </a:rPr>
            </a:br>
            <a:endParaRPr lang="en-US" sz="1400" dirty="0">
              <a:solidFill>
                <a:schemeClr val="bg2">
                  <a:lumMod val="75000"/>
                  <a:lumOff val="25000"/>
                </a:schemeClr>
              </a:solidFill>
            </a:endParaRPr>
          </a:p>
        </p:txBody>
      </p:sp>
      <p:sp>
        <p:nvSpPr>
          <p:cNvPr id="5" name="Google Shape;296;p37">
            <a:extLst>
              <a:ext uri="{FF2B5EF4-FFF2-40B4-BE49-F238E27FC236}">
                <a16:creationId xmlns:a16="http://schemas.microsoft.com/office/drawing/2014/main" id="{FACEB1C0-A071-4877-866C-B6AF920D81FB}"/>
              </a:ext>
            </a:extLst>
          </p:cNvPr>
          <p:cNvSpPr txBox="1">
            <a:spLocks/>
          </p:cNvSpPr>
          <p:nvPr/>
        </p:nvSpPr>
        <p:spPr>
          <a:xfrm>
            <a:off x="799574" y="1620190"/>
            <a:ext cx="1505243" cy="4802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1400" dirty="0">
                <a:solidFill>
                  <a:schemeClr val="bg2">
                    <a:lumMod val="75000"/>
                    <a:lumOff val="25000"/>
                  </a:schemeClr>
                </a:solidFill>
              </a:rPr>
              <a:t>Analytical Data on Seizure</a:t>
            </a:r>
          </a:p>
        </p:txBody>
      </p:sp>
      <p:sp>
        <p:nvSpPr>
          <p:cNvPr id="6" name="Google Shape;296;p37">
            <a:extLst>
              <a:ext uri="{FF2B5EF4-FFF2-40B4-BE49-F238E27FC236}">
                <a16:creationId xmlns:a16="http://schemas.microsoft.com/office/drawing/2014/main" id="{D49C7652-02A6-4B38-9FB1-09EB144467C5}"/>
              </a:ext>
            </a:extLst>
          </p:cNvPr>
          <p:cNvSpPr txBox="1">
            <a:spLocks/>
          </p:cNvSpPr>
          <p:nvPr/>
        </p:nvSpPr>
        <p:spPr>
          <a:xfrm>
            <a:off x="799574" y="2268542"/>
            <a:ext cx="1505243" cy="4802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1400" dirty="0">
                <a:solidFill>
                  <a:schemeClr val="bg2">
                    <a:lumMod val="75000"/>
                    <a:lumOff val="25000"/>
                  </a:schemeClr>
                </a:solidFill>
              </a:rPr>
              <a:t>Add Genesis Block to system</a:t>
            </a:r>
          </a:p>
        </p:txBody>
      </p:sp>
      <p:sp>
        <p:nvSpPr>
          <p:cNvPr id="7" name="Google Shape;296;p37">
            <a:extLst>
              <a:ext uri="{FF2B5EF4-FFF2-40B4-BE49-F238E27FC236}">
                <a16:creationId xmlns:a16="http://schemas.microsoft.com/office/drawing/2014/main" id="{16C183D8-70FF-4F1C-B58B-5AC005630F4F}"/>
              </a:ext>
            </a:extLst>
          </p:cNvPr>
          <p:cNvSpPr txBox="1">
            <a:spLocks/>
          </p:cNvSpPr>
          <p:nvPr/>
        </p:nvSpPr>
        <p:spPr>
          <a:xfrm>
            <a:off x="800636" y="4171663"/>
            <a:ext cx="752622" cy="4802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1400" dirty="0">
                <a:solidFill>
                  <a:schemeClr val="bg2">
                    <a:lumMod val="75000"/>
                    <a:lumOff val="25000"/>
                  </a:schemeClr>
                </a:solidFill>
              </a:rPr>
              <a:t>View  records</a:t>
            </a:r>
          </a:p>
        </p:txBody>
      </p:sp>
      <p:sp>
        <p:nvSpPr>
          <p:cNvPr id="8" name="Google Shape;296;p37">
            <a:extLst>
              <a:ext uri="{FF2B5EF4-FFF2-40B4-BE49-F238E27FC236}">
                <a16:creationId xmlns:a16="http://schemas.microsoft.com/office/drawing/2014/main" id="{BBEDECBE-B0DA-4C70-970B-EDA4C8C6D1FE}"/>
              </a:ext>
            </a:extLst>
          </p:cNvPr>
          <p:cNvSpPr txBox="1">
            <a:spLocks/>
          </p:cNvSpPr>
          <p:nvPr/>
        </p:nvSpPr>
        <p:spPr>
          <a:xfrm>
            <a:off x="291666" y="964175"/>
            <a:ext cx="562708" cy="4802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2800" dirty="0">
                <a:solidFill>
                  <a:schemeClr val="bg2">
                    <a:lumMod val="75000"/>
                    <a:lumOff val="25000"/>
                  </a:schemeClr>
                </a:solidFill>
              </a:rPr>
              <a:t>01</a:t>
            </a:r>
          </a:p>
        </p:txBody>
      </p:sp>
      <p:sp>
        <p:nvSpPr>
          <p:cNvPr id="9" name="Google Shape;296;p37">
            <a:extLst>
              <a:ext uri="{FF2B5EF4-FFF2-40B4-BE49-F238E27FC236}">
                <a16:creationId xmlns:a16="http://schemas.microsoft.com/office/drawing/2014/main" id="{E3D50306-833B-4A57-BC9E-255D770B9CA7}"/>
              </a:ext>
            </a:extLst>
          </p:cNvPr>
          <p:cNvSpPr txBox="1">
            <a:spLocks/>
          </p:cNvSpPr>
          <p:nvPr/>
        </p:nvSpPr>
        <p:spPr>
          <a:xfrm>
            <a:off x="288210" y="1603555"/>
            <a:ext cx="630703" cy="4802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2800" dirty="0">
                <a:solidFill>
                  <a:schemeClr val="bg2">
                    <a:lumMod val="75000"/>
                    <a:lumOff val="25000"/>
                  </a:schemeClr>
                </a:solidFill>
              </a:rPr>
              <a:t>02</a:t>
            </a:r>
          </a:p>
        </p:txBody>
      </p:sp>
      <p:sp>
        <p:nvSpPr>
          <p:cNvPr id="10" name="Google Shape;296;p37">
            <a:extLst>
              <a:ext uri="{FF2B5EF4-FFF2-40B4-BE49-F238E27FC236}">
                <a16:creationId xmlns:a16="http://schemas.microsoft.com/office/drawing/2014/main" id="{B730FB30-AC1B-4315-AB85-E3E45F8450C2}"/>
              </a:ext>
            </a:extLst>
          </p:cNvPr>
          <p:cNvSpPr txBox="1">
            <a:spLocks/>
          </p:cNvSpPr>
          <p:nvPr/>
        </p:nvSpPr>
        <p:spPr>
          <a:xfrm>
            <a:off x="297503" y="2251347"/>
            <a:ext cx="630703" cy="4503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2800" dirty="0">
                <a:solidFill>
                  <a:schemeClr val="bg2">
                    <a:lumMod val="75000"/>
                    <a:lumOff val="25000"/>
                  </a:schemeClr>
                </a:solidFill>
              </a:rPr>
              <a:t>03</a:t>
            </a:r>
          </a:p>
        </p:txBody>
      </p:sp>
      <p:sp>
        <p:nvSpPr>
          <p:cNvPr id="11" name="Google Shape;296;p37">
            <a:extLst>
              <a:ext uri="{FF2B5EF4-FFF2-40B4-BE49-F238E27FC236}">
                <a16:creationId xmlns:a16="http://schemas.microsoft.com/office/drawing/2014/main" id="{62F22AF1-DC51-4DCE-90BE-EFA16945AD13}"/>
              </a:ext>
            </a:extLst>
          </p:cNvPr>
          <p:cNvSpPr txBox="1">
            <a:spLocks/>
          </p:cNvSpPr>
          <p:nvPr/>
        </p:nvSpPr>
        <p:spPr>
          <a:xfrm>
            <a:off x="297503" y="4132806"/>
            <a:ext cx="630703" cy="4503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2800" dirty="0">
                <a:solidFill>
                  <a:schemeClr val="bg2">
                    <a:lumMod val="75000"/>
                    <a:lumOff val="25000"/>
                  </a:schemeClr>
                </a:solidFill>
              </a:rPr>
              <a:t>06</a:t>
            </a:r>
          </a:p>
        </p:txBody>
      </p:sp>
      <p:pic>
        <p:nvPicPr>
          <p:cNvPr id="12" name="Picture 11" descr="Diagram&#10;&#10;Description automatically generated">
            <a:extLst>
              <a:ext uri="{FF2B5EF4-FFF2-40B4-BE49-F238E27FC236}">
                <a16:creationId xmlns:a16="http://schemas.microsoft.com/office/drawing/2014/main" id="{38E4455D-24AB-4BA7-B64E-BB5EB8B3C188}"/>
              </a:ext>
            </a:extLst>
          </p:cNvPr>
          <p:cNvPicPr>
            <a:picLocks noChangeAspect="1"/>
          </p:cNvPicPr>
          <p:nvPr/>
        </p:nvPicPr>
        <p:blipFill>
          <a:blip r:embed="rId3"/>
          <a:stretch>
            <a:fillRect/>
          </a:stretch>
        </p:blipFill>
        <p:spPr>
          <a:xfrm>
            <a:off x="2949870" y="1201762"/>
            <a:ext cx="5978129" cy="2739976"/>
          </a:xfrm>
          <a:prstGeom prst="rect">
            <a:avLst/>
          </a:prstGeom>
        </p:spPr>
      </p:pic>
      <p:pic>
        <p:nvPicPr>
          <p:cNvPr id="14" name="Picture 13" descr="Graphical user interface, chart, application&#10;&#10;Description automatically generated">
            <a:extLst>
              <a:ext uri="{FF2B5EF4-FFF2-40B4-BE49-F238E27FC236}">
                <a16:creationId xmlns:a16="http://schemas.microsoft.com/office/drawing/2014/main" id="{B5B20C41-9697-471B-A1D7-AA2556EC01E8}"/>
              </a:ext>
            </a:extLst>
          </p:cNvPr>
          <p:cNvPicPr>
            <a:picLocks noChangeAspect="1"/>
          </p:cNvPicPr>
          <p:nvPr/>
        </p:nvPicPr>
        <p:blipFill>
          <a:blip r:embed="rId4"/>
          <a:stretch>
            <a:fillRect/>
          </a:stretch>
        </p:blipFill>
        <p:spPr>
          <a:xfrm>
            <a:off x="2931533" y="831128"/>
            <a:ext cx="6014802" cy="3828171"/>
          </a:xfrm>
          <a:prstGeom prst="rect">
            <a:avLst/>
          </a:prstGeom>
        </p:spPr>
      </p:pic>
      <p:pic>
        <p:nvPicPr>
          <p:cNvPr id="16" name="Picture 15" descr="Graphical user interface, application, website&#10;&#10;Description automatically generated">
            <a:extLst>
              <a:ext uri="{FF2B5EF4-FFF2-40B4-BE49-F238E27FC236}">
                <a16:creationId xmlns:a16="http://schemas.microsoft.com/office/drawing/2014/main" id="{50BBB140-47FF-40E3-9C11-6FF4D555CC98}"/>
              </a:ext>
            </a:extLst>
          </p:cNvPr>
          <p:cNvPicPr>
            <a:picLocks noChangeAspect="1"/>
          </p:cNvPicPr>
          <p:nvPr/>
        </p:nvPicPr>
        <p:blipFill>
          <a:blip r:embed="rId5"/>
          <a:stretch>
            <a:fillRect/>
          </a:stretch>
        </p:blipFill>
        <p:spPr>
          <a:xfrm>
            <a:off x="2949870" y="1452082"/>
            <a:ext cx="5971343" cy="2739976"/>
          </a:xfrm>
          <a:prstGeom prst="rect">
            <a:avLst/>
          </a:prstGeom>
        </p:spPr>
      </p:pic>
      <p:sp>
        <p:nvSpPr>
          <p:cNvPr id="15" name="Title 1">
            <a:extLst>
              <a:ext uri="{FF2B5EF4-FFF2-40B4-BE49-F238E27FC236}">
                <a16:creationId xmlns:a16="http://schemas.microsoft.com/office/drawing/2014/main" id="{CF6870B0-42FB-40F9-8188-9D63728AD371}"/>
              </a:ext>
            </a:extLst>
          </p:cNvPr>
          <p:cNvSpPr>
            <a:spLocks noGrp="1"/>
          </p:cNvSpPr>
          <p:nvPr>
            <p:ph type="title"/>
          </p:nvPr>
        </p:nvSpPr>
        <p:spPr>
          <a:xfrm>
            <a:off x="713250" y="77341"/>
            <a:ext cx="7717500" cy="453900"/>
          </a:xfrm>
        </p:spPr>
        <p:txBody>
          <a:bodyPr/>
          <a:lstStyle/>
          <a:p>
            <a:r>
              <a:rPr lang="en-US" dirty="0"/>
              <a:t>Application Overview</a:t>
            </a:r>
          </a:p>
        </p:txBody>
      </p:sp>
      <p:sp>
        <p:nvSpPr>
          <p:cNvPr id="17" name="Google Shape;296;p37">
            <a:extLst>
              <a:ext uri="{FF2B5EF4-FFF2-40B4-BE49-F238E27FC236}">
                <a16:creationId xmlns:a16="http://schemas.microsoft.com/office/drawing/2014/main" id="{5282A53F-2C37-4737-B2D2-00E21CBF1B81}"/>
              </a:ext>
            </a:extLst>
          </p:cNvPr>
          <p:cNvSpPr txBox="1">
            <a:spLocks/>
          </p:cNvSpPr>
          <p:nvPr/>
        </p:nvSpPr>
        <p:spPr>
          <a:xfrm>
            <a:off x="784755" y="2870327"/>
            <a:ext cx="1186371" cy="4503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1400" dirty="0">
                <a:solidFill>
                  <a:schemeClr val="bg2">
                    <a:lumMod val="75000"/>
                    <a:lumOff val="25000"/>
                  </a:schemeClr>
                </a:solidFill>
              </a:rPr>
              <a:t>Add Data by Patrol party</a:t>
            </a:r>
          </a:p>
        </p:txBody>
      </p:sp>
      <p:sp>
        <p:nvSpPr>
          <p:cNvPr id="19" name="Google Shape;296;p37">
            <a:extLst>
              <a:ext uri="{FF2B5EF4-FFF2-40B4-BE49-F238E27FC236}">
                <a16:creationId xmlns:a16="http://schemas.microsoft.com/office/drawing/2014/main" id="{21F14089-DEC0-4B22-B4D3-237BA0AD0F05}"/>
              </a:ext>
            </a:extLst>
          </p:cNvPr>
          <p:cNvSpPr txBox="1">
            <a:spLocks/>
          </p:cNvSpPr>
          <p:nvPr/>
        </p:nvSpPr>
        <p:spPr>
          <a:xfrm>
            <a:off x="257668" y="2870327"/>
            <a:ext cx="630703" cy="4503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2800" dirty="0">
                <a:solidFill>
                  <a:schemeClr val="bg2">
                    <a:lumMod val="75000"/>
                    <a:lumOff val="25000"/>
                  </a:schemeClr>
                </a:solidFill>
              </a:rPr>
              <a:t>04</a:t>
            </a:r>
          </a:p>
        </p:txBody>
      </p:sp>
      <p:sp>
        <p:nvSpPr>
          <p:cNvPr id="22" name="Google Shape;296;p37">
            <a:extLst>
              <a:ext uri="{FF2B5EF4-FFF2-40B4-BE49-F238E27FC236}">
                <a16:creationId xmlns:a16="http://schemas.microsoft.com/office/drawing/2014/main" id="{AF03F8DF-84EF-454F-B33D-5043EC655703}"/>
              </a:ext>
            </a:extLst>
          </p:cNvPr>
          <p:cNvSpPr txBox="1">
            <a:spLocks/>
          </p:cNvSpPr>
          <p:nvPr/>
        </p:nvSpPr>
        <p:spPr>
          <a:xfrm>
            <a:off x="812480" y="3491903"/>
            <a:ext cx="805022" cy="4503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1400" dirty="0">
                <a:solidFill>
                  <a:schemeClr val="bg2">
                    <a:lumMod val="75000"/>
                    <a:lumOff val="25000"/>
                  </a:schemeClr>
                </a:solidFill>
              </a:rPr>
              <a:t>Generate QR</a:t>
            </a:r>
          </a:p>
        </p:txBody>
      </p:sp>
      <p:sp>
        <p:nvSpPr>
          <p:cNvPr id="23" name="Google Shape;296;p37">
            <a:extLst>
              <a:ext uri="{FF2B5EF4-FFF2-40B4-BE49-F238E27FC236}">
                <a16:creationId xmlns:a16="http://schemas.microsoft.com/office/drawing/2014/main" id="{5513339F-2D1E-488B-A17B-D478D6B82DE7}"/>
              </a:ext>
            </a:extLst>
          </p:cNvPr>
          <p:cNvSpPr txBox="1">
            <a:spLocks/>
          </p:cNvSpPr>
          <p:nvPr/>
        </p:nvSpPr>
        <p:spPr>
          <a:xfrm>
            <a:off x="288210" y="3474708"/>
            <a:ext cx="630703" cy="4503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algn="l"/>
            <a:r>
              <a:rPr lang="en-US" sz="2800" dirty="0">
                <a:solidFill>
                  <a:schemeClr val="bg2">
                    <a:lumMod val="75000"/>
                    <a:lumOff val="25000"/>
                  </a:schemeClr>
                </a:solidFill>
              </a:rPr>
              <a:t>05</a:t>
            </a:r>
          </a:p>
        </p:txBody>
      </p:sp>
      <p:pic>
        <p:nvPicPr>
          <p:cNvPr id="3" name="Picture 2" descr="A picture containing logo&#10;&#10;Description automatically generated">
            <a:extLst>
              <a:ext uri="{FF2B5EF4-FFF2-40B4-BE49-F238E27FC236}">
                <a16:creationId xmlns:a16="http://schemas.microsoft.com/office/drawing/2014/main" id="{F5CC629D-1DFB-4184-82ED-F6F49464D505}"/>
              </a:ext>
            </a:extLst>
          </p:cNvPr>
          <p:cNvPicPr>
            <a:picLocks noChangeAspect="1"/>
          </p:cNvPicPr>
          <p:nvPr/>
        </p:nvPicPr>
        <p:blipFill>
          <a:blip r:embed="rId6"/>
          <a:stretch>
            <a:fillRect/>
          </a:stretch>
        </p:blipFill>
        <p:spPr>
          <a:xfrm>
            <a:off x="4930690" y="831128"/>
            <a:ext cx="1702250" cy="3688209"/>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3F7FFC76-F506-4A67-ADBD-20766CD1392F}"/>
              </a:ext>
            </a:extLst>
          </p:cNvPr>
          <p:cNvPicPr>
            <a:picLocks noChangeAspect="1"/>
          </p:cNvPicPr>
          <p:nvPr/>
        </p:nvPicPr>
        <p:blipFill>
          <a:blip r:embed="rId7"/>
          <a:stretch>
            <a:fillRect/>
          </a:stretch>
        </p:blipFill>
        <p:spPr>
          <a:xfrm>
            <a:off x="4939857" y="818558"/>
            <a:ext cx="1702251" cy="3688209"/>
          </a:xfrm>
          <a:prstGeom prst="rect">
            <a:avLst/>
          </a:prstGeom>
        </p:spPr>
      </p:pic>
      <p:pic>
        <p:nvPicPr>
          <p:cNvPr id="26" name="Picture 25" descr="Qr code&#10;&#10;Description automatically generated">
            <a:extLst>
              <a:ext uri="{FF2B5EF4-FFF2-40B4-BE49-F238E27FC236}">
                <a16:creationId xmlns:a16="http://schemas.microsoft.com/office/drawing/2014/main" id="{002B03A9-9836-4AC7-9AB2-1687D38B2580}"/>
              </a:ext>
            </a:extLst>
          </p:cNvPr>
          <p:cNvPicPr>
            <a:picLocks noChangeAspect="1"/>
          </p:cNvPicPr>
          <p:nvPr/>
        </p:nvPicPr>
        <p:blipFill>
          <a:blip r:embed="rId8"/>
          <a:stretch>
            <a:fillRect/>
          </a:stretch>
        </p:blipFill>
        <p:spPr>
          <a:xfrm>
            <a:off x="4874356" y="843698"/>
            <a:ext cx="1814917" cy="3688209"/>
          </a:xfrm>
          <a:prstGeom prst="rect">
            <a:avLst/>
          </a:prstGeom>
        </p:spPr>
      </p:pic>
      <p:pic>
        <p:nvPicPr>
          <p:cNvPr id="27" name="Picture 26" descr="Table&#10;&#10;Description automatically generated">
            <a:extLst>
              <a:ext uri="{FF2B5EF4-FFF2-40B4-BE49-F238E27FC236}">
                <a16:creationId xmlns:a16="http://schemas.microsoft.com/office/drawing/2014/main" id="{92D05240-F49A-468B-BE1F-DA25CDA604A4}"/>
              </a:ext>
            </a:extLst>
          </p:cNvPr>
          <p:cNvPicPr>
            <a:picLocks noChangeAspect="1"/>
          </p:cNvPicPr>
          <p:nvPr/>
        </p:nvPicPr>
        <p:blipFill>
          <a:blip r:embed="rId9"/>
          <a:stretch>
            <a:fillRect/>
          </a:stretch>
        </p:blipFill>
        <p:spPr>
          <a:xfrm>
            <a:off x="2917082" y="1495329"/>
            <a:ext cx="6029253" cy="2766548"/>
          </a:xfrm>
          <a:prstGeom prst="rect">
            <a:avLst/>
          </a:prstGeom>
        </p:spPr>
      </p:pic>
    </p:spTree>
    <p:extLst>
      <p:ext uri="{BB962C8B-B14F-4D97-AF65-F5344CB8AC3E}">
        <p14:creationId xmlns:p14="http://schemas.microsoft.com/office/powerpoint/2010/main" val="4101138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8"/>
                                        </p:tgtEl>
                                        <p:attrNameLst>
                                          <p:attrName>style.color</p:attrName>
                                        </p:attrNameLst>
                                      </p:cBhvr>
                                      <p:by>
                                        <p:hsl h="0" s="-12549" l="-25098"/>
                                      </p:by>
                                    </p:animClr>
                                    <p:animClr clrSpc="hsl" dir="cw">
                                      <p:cBhvr>
                                        <p:cTn id="12" dur="500" fill="hold"/>
                                        <p:tgtEl>
                                          <p:spTgt spid="8"/>
                                        </p:tgtEl>
                                        <p:attrNameLst>
                                          <p:attrName>fillcolor</p:attrName>
                                        </p:attrNameLst>
                                      </p:cBhvr>
                                      <p:by>
                                        <p:hsl h="0" s="-12549" l="-25098"/>
                                      </p:by>
                                    </p:animClr>
                                    <p:animClr clrSpc="hsl" dir="cw">
                                      <p:cBhvr>
                                        <p:cTn id="13" dur="500" fill="hold"/>
                                        <p:tgtEl>
                                          <p:spTgt spid="8"/>
                                        </p:tgtEl>
                                        <p:attrNameLst>
                                          <p:attrName>stroke.color</p:attrName>
                                        </p:attrNameLst>
                                      </p:cBhvr>
                                      <p:by>
                                        <p:hsl h="0" s="-12549" l="-25098"/>
                                      </p:by>
                                    </p:animClr>
                                    <p:set>
                                      <p:cBhvr>
                                        <p:cTn id="14" dur="500" fill="hold"/>
                                        <p:tgtEl>
                                          <p:spTgt spid="8"/>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0" presetClass="emph" presetSubtype="0" fill="hold" grpId="1" nodeType="clickEffect">
                                  <p:stCondLst>
                                    <p:cond delay="0"/>
                                  </p:stCondLst>
                                  <p:childTnLst>
                                    <p:animClr clrSpc="hsl" dir="cw">
                                      <p:cBhvr override="childStyle">
                                        <p:cTn id="28" dur="500" fill="hold"/>
                                        <p:tgtEl>
                                          <p:spTgt spid="4"/>
                                        </p:tgtEl>
                                        <p:attrNameLst>
                                          <p:attrName>style.color</p:attrName>
                                        </p:attrNameLst>
                                      </p:cBhvr>
                                      <p:by>
                                        <p:hsl h="0" s="12549" l="25098"/>
                                      </p:by>
                                    </p:animClr>
                                    <p:animClr clrSpc="hsl" dir="cw">
                                      <p:cBhvr>
                                        <p:cTn id="29" dur="500" fill="hold"/>
                                        <p:tgtEl>
                                          <p:spTgt spid="4"/>
                                        </p:tgtEl>
                                        <p:attrNameLst>
                                          <p:attrName>fillcolor</p:attrName>
                                        </p:attrNameLst>
                                      </p:cBhvr>
                                      <p:by>
                                        <p:hsl h="0" s="12549" l="25098"/>
                                      </p:by>
                                    </p:animClr>
                                    <p:animClr clrSpc="hsl" dir="cw">
                                      <p:cBhvr>
                                        <p:cTn id="30" dur="500" fill="hold"/>
                                        <p:tgtEl>
                                          <p:spTgt spid="4"/>
                                        </p:tgtEl>
                                        <p:attrNameLst>
                                          <p:attrName>stroke.color</p:attrName>
                                        </p:attrNameLst>
                                      </p:cBhvr>
                                      <p:by>
                                        <p:hsl h="0" s="12549" l="25098"/>
                                      </p:by>
                                    </p:animClr>
                                    <p:set>
                                      <p:cBhvr>
                                        <p:cTn id="31" dur="500" fill="hold"/>
                                        <p:tgtEl>
                                          <p:spTgt spid="4"/>
                                        </p:tgtEl>
                                        <p:attrNameLst>
                                          <p:attrName>fill.type</p:attrName>
                                        </p:attrNameLst>
                                      </p:cBhvr>
                                      <p:to>
                                        <p:strVal val="solid"/>
                                      </p:to>
                                    </p:set>
                                  </p:childTnLst>
                                </p:cTn>
                              </p:par>
                              <p:par>
                                <p:cTn id="32" presetID="30" presetClass="emph" presetSubtype="0" fill="hold" grpId="1" nodeType="withEffect">
                                  <p:stCondLst>
                                    <p:cond delay="0"/>
                                  </p:stCondLst>
                                  <p:childTnLst>
                                    <p:animClr clrSpc="hsl" dir="cw">
                                      <p:cBhvr override="childStyle">
                                        <p:cTn id="33" dur="500" fill="hold"/>
                                        <p:tgtEl>
                                          <p:spTgt spid="8"/>
                                        </p:tgtEl>
                                        <p:attrNameLst>
                                          <p:attrName>style.color</p:attrName>
                                        </p:attrNameLst>
                                      </p:cBhvr>
                                      <p:by>
                                        <p:hsl h="0" s="12549" l="25098"/>
                                      </p:by>
                                    </p:animClr>
                                    <p:animClr clrSpc="hsl" dir="cw">
                                      <p:cBhvr>
                                        <p:cTn id="34" dur="500" fill="hold"/>
                                        <p:tgtEl>
                                          <p:spTgt spid="8"/>
                                        </p:tgtEl>
                                        <p:attrNameLst>
                                          <p:attrName>fillcolor</p:attrName>
                                        </p:attrNameLst>
                                      </p:cBhvr>
                                      <p:by>
                                        <p:hsl h="0" s="12549" l="25098"/>
                                      </p:by>
                                    </p:animClr>
                                    <p:animClr clrSpc="hsl" dir="cw">
                                      <p:cBhvr>
                                        <p:cTn id="35" dur="500" fill="hold"/>
                                        <p:tgtEl>
                                          <p:spTgt spid="8"/>
                                        </p:tgtEl>
                                        <p:attrNameLst>
                                          <p:attrName>stroke.color</p:attrName>
                                        </p:attrNameLst>
                                      </p:cBhvr>
                                      <p:by>
                                        <p:hsl h="0" s="12549" l="25098"/>
                                      </p:by>
                                    </p:animClr>
                                    <p:set>
                                      <p:cBhvr>
                                        <p:cTn id="36" dur="500" fill="hold"/>
                                        <p:tgtEl>
                                          <p:spTgt spid="8"/>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4" presetClass="emph" presetSubtype="0" fill="hold" grpId="0" nodeType="clickEffect">
                                  <p:stCondLst>
                                    <p:cond delay="0"/>
                                  </p:stCondLst>
                                  <p:childTnLst>
                                    <p:animClr clrSpc="hsl" dir="cw">
                                      <p:cBhvr override="childStyle">
                                        <p:cTn id="40" dur="500" fill="hold"/>
                                        <p:tgtEl>
                                          <p:spTgt spid="9"/>
                                        </p:tgtEl>
                                        <p:attrNameLst>
                                          <p:attrName>style.color</p:attrName>
                                        </p:attrNameLst>
                                      </p:cBhvr>
                                      <p:by>
                                        <p:hsl h="0" s="-12549" l="-25098"/>
                                      </p:by>
                                    </p:animClr>
                                    <p:animClr clrSpc="hsl" dir="cw">
                                      <p:cBhvr>
                                        <p:cTn id="41" dur="500" fill="hold"/>
                                        <p:tgtEl>
                                          <p:spTgt spid="9"/>
                                        </p:tgtEl>
                                        <p:attrNameLst>
                                          <p:attrName>fillcolor</p:attrName>
                                        </p:attrNameLst>
                                      </p:cBhvr>
                                      <p:by>
                                        <p:hsl h="0" s="-12549" l="-25098"/>
                                      </p:by>
                                    </p:animClr>
                                    <p:animClr clrSpc="hsl" dir="cw">
                                      <p:cBhvr>
                                        <p:cTn id="42" dur="500" fill="hold"/>
                                        <p:tgtEl>
                                          <p:spTgt spid="9"/>
                                        </p:tgtEl>
                                        <p:attrNameLst>
                                          <p:attrName>stroke.color</p:attrName>
                                        </p:attrNameLst>
                                      </p:cBhvr>
                                      <p:by>
                                        <p:hsl h="0" s="-12549" l="-25098"/>
                                      </p:by>
                                    </p:animClr>
                                    <p:set>
                                      <p:cBhvr>
                                        <p:cTn id="43" dur="500" fill="hold"/>
                                        <p:tgtEl>
                                          <p:spTgt spid="9"/>
                                        </p:tgtEl>
                                        <p:attrNameLst>
                                          <p:attrName>fill.type</p:attrName>
                                        </p:attrNameLst>
                                      </p:cBhvr>
                                      <p:to>
                                        <p:strVal val="solid"/>
                                      </p:to>
                                    </p:set>
                                  </p:childTnLst>
                                </p:cTn>
                              </p:par>
                              <p:par>
                                <p:cTn id="44" presetID="24" presetClass="emph" presetSubtype="0" fill="hold" grpId="0" nodeType="withEffect">
                                  <p:stCondLst>
                                    <p:cond delay="0"/>
                                  </p:stCondLst>
                                  <p:childTnLst>
                                    <p:animClr clrSpc="hsl" dir="cw">
                                      <p:cBhvr override="childStyle">
                                        <p:cTn id="45" dur="500" fill="hold"/>
                                        <p:tgtEl>
                                          <p:spTgt spid="5"/>
                                        </p:tgtEl>
                                        <p:attrNameLst>
                                          <p:attrName>style.color</p:attrName>
                                        </p:attrNameLst>
                                      </p:cBhvr>
                                      <p:by>
                                        <p:hsl h="0" s="-12549" l="-25098"/>
                                      </p:by>
                                    </p:animClr>
                                    <p:animClr clrSpc="hsl" dir="cw">
                                      <p:cBhvr>
                                        <p:cTn id="46" dur="500" fill="hold"/>
                                        <p:tgtEl>
                                          <p:spTgt spid="5"/>
                                        </p:tgtEl>
                                        <p:attrNameLst>
                                          <p:attrName>fillcolor</p:attrName>
                                        </p:attrNameLst>
                                      </p:cBhvr>
                                      <p:by>
                                        <p:hsl h="0" s="-12549" l="-25098"/>
                                      </p:by>
                                    </p:animClr>
                                    <p:animClr clrSpc="hsl" dir="cw">
                                      <p:cBhvr>
                                        <p:cTn id="47" dur="500" fill="hold"/>
                                        <p:tgtEl>
                                          <p:spTgt spid="5"/>
                                        </p:tgtEl>
                                        <p:attrNameLst>
                                          <p:attrName>stroke.color</p:attrName>
                                        </p:attrNameLst>
                                      </p:cBhvr>
                                      <p:by>
                                        <p:hsl h="0" s="-12549" l="-25098"/>
                                      </p:by>
                                    </p:animClr>
                                    <p:set>
                                      <p:cBhvr>
                                        <p:cTn id="48" dur="500" fill="hold"/>
                                        <p:tgtEl>
                                          <p:spTgt spid="5"/>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0" presetClass="emph" presetSubtype="0" fill="hold" grpId="1" nodeType="clickEffect">
                                  <p:stCondLst>
                                    <p:cond delay="0"/>
                                  </p:stCondLst>
                                  <p:childTnLst>
                                    <p:animClr clrSpc="hsl" dir="cw">
                                      <p:cBhvr override="childStyle">
                                        <p:cTn id="62" dur="500" fill="hold"/>
                                        <p:tgtEl>
                                          <p:spTgt spid="9"/>
                                        </p:tgtEl>
                                        <p:attrNameLst>
                                          <p:attrName>style.color</p:attrName>
                                        </p:attrNameLst>
                                      </p:cBhvr>
                                      <p:by>
                                        <p:hsl h="0" s="12549" l="25098"/>
                                      </p:by>
                                    </p:animClr>
                                    <p:animClr clrSpc="hsl" dir="cw">
                                      <p:cBhvr>
                                        <p:cTn id="63" dur="500" fill="hold"/>
                                        <p:tgtEl>
                                          <p:spTgt spid="9"/>
                                        </p:tgtEl>
                                        <p:attrNameLst>
                                          <p:attrName>fillcolor</p:attrName>
                                        </p:attrNameLst>
                                      </p:cBhvr>
                                      <p:by>
                                        <p:hsl h="0" s="12549" l="25098"/>
                                      </p:by>
                                    </p:animClr>
                                    <p:animClr clrSpc="hsl" dir="cw">
                                      <p:cBhvr>
                                        <p:cTn id="64" dur="500" fill="hold"/>
                                        <p:tgtEl>
                                          <p:spTgt spid="9"/>
                                        </p:tgtEl>
                                        <p:attrNameLst>
                                          <p:attrName>stroke.color</p:attrName>
                                        </p:attrNameLst>
                                      </p:cBhvr>
                                      <p:by>
                                        <p:hsl h="0" s="12549" l="25098"/>
                                      </p:by>
                                    </p:animClr>
                                    <p:set>
                                      <p:cBhvr>
                                        <p:cTn id="65" dur="500" fill="hold"/>
                                        <p:tgtEl>
                                          <p:spTgt spid="9"/>
                                        </p:tgtEl>
                                        <p:attrNameLst>
                                          <p:attrName>fill.type</p:attrName>
                                        </p:attrNameLst>
                                      </p:cBhvr>
                                      <p:to>
                                        <p:strVal val="solid"/>
                                      </p:to>
                                    </p:set>
                                  </p:childTnLst>
                                </p:cTn>
                              </p:par>
                              <p:par>
                                <p:cTn id="66" presetID="30" presetClass="emph" presetSubtype="0" fill="hold" grpId="1" nodeType="withEffect">
                                  <p:stCondLst>
                                    <p:cond delay="0"/>
                                  </p:stCondLst>
                                  <p:childTnLst>
                                    <p:animClr clrSpc="hsl" dir="cw">
                                      <p:cBhvr override="childStyle">
                                        <p:cTn id="67" dur="500" fill="hold"/>
                                        <p:tgtEl>
                                          <p:spTgt spid="5"/>
                                        </p:tgtEl>
                                        <p:attrNameLst>
                                          <p:attrName>style.color</p:attrName>
                                        </p:attrNameLst>
                                      </p:cBhvr>
                                      <p:by>
                                        <p:hsl h="0" s="12549" l="25098"/>
                                      </p:by>
                                    </p:animClr>
                                    <p:animClr clrSpc="hsl" dir="cw">
                                      <p:cBhvr>
                                        <p:cTn id="68" dur="500" fill="hold"/>
                                        <p:tgtEl>
                                          <p:spTgt spid="5"/>
                                        </p:tgtEl>
                                        <p:attrNameLst>
                                          <p:attrName>fillcolor</p:attrName>
                                        </p:attrNameLst>
                                      </p:cBhvr>
                                      <p:by>
                                        <p:hsl h="0" s="12549" l="25098"/>
                                      </p:by>
                                    </p:animClr>
                                    <p:animClr clrSpc="hsl" dir="cw">
                                      <p:cBhvr>
                                        <p:cTn id="69" dur="500" fill="hold"/>
                                        <p:tgtEl>
                                          <p:spTgt spid="5"/>
                                        </p:tgtEl>
                                        <p:attrNameLst>
                                          <p:attrName>stroke.color</p:attrName>
                                        </p:attrNameLst>
                                      </p:cBhvr>
                                      <p:by>
                                        <p:hsl h="0" s="12549" l="25098"/>
                                      </p:by>
                                    </p:animClr>
                                    <p:set>
                                      <p:cBhvr>
                                        <p:cTn id="70" dur="500" fill="hold"/>
                                        <p:tgtEl>
                                          <p:spTgt spid="5"/>
                                        </p:tgtEl>
                                        <p:attrNameLst>
                                          <p:attrName>fill.type</p:attrName>
                                        </p:attrNameLst>
                                      </p:cBhvr>
                                      <p:to>
                                        <p:strVal val="solid"/>
                                      </p:to>
                                    </p:set>
                                  </p:childTnLst>
                                </p:cTn>
                              </p:par>
                            </p:childTnLst>
                          </p:cTn>
                        </p:par>
                      </p:childTnLst>
                    </p:cTn>
                  </p:par>
                  <p:par>
                    <p:cTn id="71" fill="hold">
                      <p:stCondLst>
                        <p:cond delay="indefinite"/>
                      </p:stCondLst>
                      <p:childTnLst>
                        <p:par>
                          <p:cTn id="72" fill="hold">
                            <p:stCondLst>
                              <p:cond delay="0"/>
                            </p:stCondLst>
                            <p:childTnLst>
                              <p:par>
                                <p:cTn id="73" presetID="24" presetClass="emph" presetSubtype="0" fill="hold" grpId="0" nodeType="clickEffect">
                                  <p:stCondLst>
                                    <p:cond delay="0"/>
                                  </p:stCondLst>
                                  <p:childTnLst>
                                    <p:animClr clrSpc="hsl" dir="cw">
                                      <p:cBhvr override="childStyle">
                                        <p:cTn id="74" dur="500" fill="hold"/>
                                        <p:tgtEl>
                                          <p:spTgt spid="10"/>
                                        </p:tgtEl>
                                        <p:attrNameLst>
                                          <p:attrName>style.color</p:attrName>
                                        </p:attrNameLst>
                                      </p:cBhvr>
                                      <p:by>
                                        <p:hsl h="0" s="-12549" l="-25098"/>
                                      </p:by>
                                    </p:animClr>
                                    <p:animClr clrSpc="hsl" dir="cw">
                                      <p:cBhvr>
                                        <p:cTn id="75" dur="500" fill="hold"/>
                                        <p:tgtEl>
                                          <p:spTgt spid="10"/>
                                        </p:tgtEl>
                                        <p:attrNameLst>
                                          <p:attrName>fillcolor</p:attrName>
                                        </p:attrNameLst>
                                      </p:cBhvr>
                                      <p:by>
                                        <p:hsl h="0" s="-12549" l="-25098"/>
                                      </p:by>
                                    </p:animClr>
                                    <p:animClr clrSpc="hsl" dir="cw">
                                      <p:cBhvr>
                                        <p:cTn id="76" dur="500" fill="hold"/>
                                        <p:tgtEl>
                                          <p:spTgt spid="10"/>
                                        </p:tgtEl>
                                        <p:attrNameLst>
                                          <p:attrName>stroke.color</p:attrName>
                                        </p:attrNameLst>
                                      </p:cBhvr>
                                      <p:by>
                                        <p:hsl h="0" s="-12549" l="-25098"/>
                                      </p:by>
                                    </p:animClr>
                                    <p:set>
                                      <p:cBhvr>
                                        <p:cTn id="77" dur="500" fill="hold"/>
                                        <p:tgtEl>
                                          <p:spTgt spid="10"/>
                                        </p:tgtEl>
                                        <p:attrNameLst>
                                          <p:attrName>fill.type</p:attrName>
                                        </p:attrNameLst>
                                      </p:cBhvr>
                                      <p:to>
                                        <p:strVal val="solid"/>
                                      </p:to>
                                    </p:set>
                                  </p:childTnLst>
                                </p:cTn>
                              </p:par>
                              <p:par>
                                <p:cTn id="78" presetID="24" presetClass="emph" presetSubtype="0" fill="hold" grpId="0" nodeType="withEffect">
                                  <p:stCondLst>
                                    <p:cond delay="0"/>
                                  </p:stCondLst>
                                  <p:childTnLst>
                                    <p:animClr clrSpc="hsl" dir="cw">
                                      <p:cBhvr override="childStyle">
                                        <p:cTn id="79" dur="500" fill="hold"/>
                                        <p:tgtEl>
                                          <p:spTgt spid="6"/>
                                        </p:tgtEl>
                                        <p:attrNameLst>
                                          <p:attrName>style.color</p:attrName>
                                        </p:attrNameLst>
                                      </p:cBhvr>
                                      <p:by>
                                        <p:hsl h="0" s="-12549" l="-25098"/>
                                      </p:by>
                                    </p:animClr>
                                    <p:animClr clrSpc="hsl" dir="cw">
                                      <p:cBhvr>
                                        <p:cTn id="80" dur="500" fill="hold"/>
                                        <p:tgtEl>
                                          <p:spTgt spid="6"/>
                                        </p:tgtEl>
                                        <p:attrNameLst>
                                          <p:attrName>fillcolor</p:attrName>
                                        </p:attrNameLst>
                                      </p:cBhvr>
                                      <p:by>
                                        <p:hsl h="0" s="-12549" l="-25098"/>
                                      </p:by>
                                    </p:animClr>
                                    <p:animClr clrSpc="hsl" dir="cw">
                                      <p:cBhvr>
                                        <p:cTn id="81" dur="500" fill="hold"/>
                                        <p:tgtEl>
                                          <p:spTgt spid="6"/>
                                        </p:tgtEl>
                                        <p:attrNameLst>
                                          <p:attrName>stroke.color</p:attrName>
                                        </p:attrNameLst>
                                      </p:cBhvr>
                                      <p:by>
                                        <p:hsl h="0" s="-12549" l="-25098"/>
                                      </p:by>
                                    </p:animClr>
                                    <p:set>
                                      <p:cBhvr>
                                        <p:cTn id="82" dur="500" fill="hold"/>
                                        <p:tgtEl>
                                          <p:spTgt spid="6"/>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0" presetClass="emph" presetSubtype="0" fill="hold" grpId="1" nodeType="clickEffect">
                                  <p:stCondLst>
                                    <p:cond delay="0"/>
                                  </p:stCondLst>
                                  <p:childTnLst>
                                    <p:animClr clrSpc="hsl" dir="cw">
                                      <p:cBhvr override="childStyle">
                                        <p:cTn id="96" dur="500" fill="hold"/>
                                        <p:tgtEl>
                                          <p:spTgt spid="10"/>
                                        </p:tgtEl>
                                        <p:attrNameLst>
                                          <p:attrName>style.color</p:attrName>
                                        </p:attrNameLst>
                                      </p:cBhvr>
                                      <p:by>
                                        <p:hsl h="0" s="12549" l="25098"/>
                                      </p:by>
                                    </p:animClr>
                                    <p:animClr clrSpc="hsl" dir="cw">
                                      <p:cBhvr>
                                        <p:cTn id="97" dur="500" fill="hold"/>
                                        <p:tgtEl>
                                          <p:spTgt spid="10"/>
                                        </p:tgtEl>
                                        <p:attrNameLst>
                                          <p:attrName>fillcolor</p:attrName>
                                        </p:attrNameLst>
                                      </p:cBhvr>
                                      <p:by>
                                        <p:hsl h="0" s="12549" l="25098"/>
                                      </p:by>
                                    </p:animClr>
                                    <p:animClr clrSpc="hsl" dir="cw">
                                      <p:cBhvr>
                                        <p:cTn id="98" dur="500" fill="hold"/>
                                        <p:tgtEl>
                                          <p:spTgt spid="10"/>
                                        </p:tgtEl>
                                        <p:attrNameLst>
                                          <p:attrName>stroke.color</p:attrName>
                                        </p:attrNameLst>
                                      </p:cBhvr>
                                      <p:by>
                                        <p:hsl h="0" s="12549" l="25098"/>
                                      </p:by>
                                    </p:animClr>
                                    <p:set>
                                      <p:cBhvr>
                                        <p:cTn id="99" dur="500" fill="hold"/>
                                        <p:tgtEl>
                                          <p:spTgt spid="10"/>
                                        </p:tgtEl>
                                        <p:attrNameLst>
                                          <p:attrName>fill.type</p:attrName>
                                        </p:attrNameLst>
                                      </p:cBhvr>
                                      <p:to>
                                        <p:strVal val="solid"/>
                                      </p:to>
                                    </p:set>
                                  </p:childTnLst>
                                </p:cTn>
                              </p:par>
                              <p:par>
                                <p:cTn id="100" presetID="30" presetClass="emph" presetSubtype="0" fill="hold" grpId="1" nodeType="withEffect">
                                  <p:stCondLst>
                                    <p:cond delay="0"/>
                                  </p:stCondLst>
                                  <p:childTnLst>
                                    <p:animClr clrSpc="hsl" dir="cw">
                                      <p:cBhvr override="childStyle">
                                        <p:cTn id="101" dur="500" fill="hold"/>
                                        <p:tgtEl>
                                          <p:spTgt spid="6"/>
                                        </p:tgtEl>
                                        <p:attrNameLst>
                                          <p:attrName>style.color</p:attrName>
                                        </p:attrNameLst>
                                      </p:cBhvr>
                                      <p:by>
                                        <p:hsl h="0" s="12549" l="25098"/>
                                      </p:by>
                                    </p:animClr>
                                    <p:animClr clrSpc="hsl" dir="cw">
                                      <p:cBhvr>
                                        <p:cTn id="102" dur="500" fill="hold"/>
                                        <p:tgtEl>
                                          <p:spTgt spid="6"/>
                                        </p:tgtEl>
                                        <p:attrNameLst>
                                          <p:attrName>fillcolor</p:attrName>
                                        </p:attrNameLst>
                                      </p:cBhvr>
                                      <p:by>
                                        <p:hsl h="0" s="12549" l="25098"/>
                                      </p:by>
                                    </p:animClr>
                                    <p:animClr clrSpc="hsl" dir="cw">
                                      <p:cBhvr>
                                        <p:cTn id="103" dur="500" fill="hold"/>
                                        <p:tgtEl>
                                          <p:spTgt spid="6"/>
                                        </p:tgtEl>
                                        <p:attrNameLst>
                                          <p:attrName>stroke.color</p:attrName>
                                        </p:attrNameLst>
                                      </p:cBhvr>
                                      <p:by>
                                        <p:hsl h="0" s="12549" l="25098"/>
                                      </p:by>
                                    </p:animClr>
                                    <p:set>
                                      <p:cBhvr>
                                        <p:cTn id="104" dur="500" fill="hold"/>
                                        <p:tgtEl>
                                          <p:spTgt spid="6"/>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24" presetClass="emph" presetSubtype="0" fill="hold" grpId="0" nodeType="clickEffect">
                                  <p:stCondLst>
                                    <p:cond delay="0"/>
                                  </p:stCondLst>
                                  <p:childTnLst>
                                    <p:animClr clrSpc="hsl" dir="cw">
                                      <p:cBhvr override="childStyle">
                                        <p:cTn id="108" dur="500" fill="hold"/>
                                        <p:tgtEl>
                                          <p:spTgt spid="19"/>
                                        </p:tgtEl>
                                        <p:attrNameLst>
                                          <p:attrName>style.color</p:attrName>
                                        </p:attrNameLst>
                                      </p:cBhvr>
                                      <p:by>
                                        <p:hsl h="0" s="-12549" l="-25098"/>
                                      </p:by>
                                    </p:animClr>
                                    <p:animClr clrSpc="hsl" dir="cw">
                                      <p:cBhvr>
                                        <p:cTn id="109" dur="500" fill="hold"/>
                                        <p:tgtEl>
                                          <p:spTgt spid="19"/>
                                        </p:tgtEl>
                                        <p:attrNameLst>
                                          <p:attrName>fillcolor</p:attrName>
                                        </p:attrNameLst>
                                      </p:cBhvr>
                                      <p:by>
                                        <p:hsl h="0" s="-12549" l="-25098"/>
                                      </p:by>
                                    </p:animClr>
                                    <p:animClr clrSpc="hsl" dir="cw">
                                      <p:cBhvr>
                                        <p:cTn id="110" dur="500" fill="hold"/>
                                        <p:tgtEl>
                                          <p:spTgt spid="19"/>
                                        </p:tgtEl>
                                        <p:attrNameLst>
                                          <p:attrName>stroke.color</p:attrName>
                                        </p:attrNameLst>
                                      </p:cBhvr>
                                      <p:by>
                                        <p:hsl h="0" s="-12549" l="-25098"/>
                                      </p:by>
                                    </p:animClr>
                                    <p:set>
                                      <p:cBhvr>
                                        <p:cTn id="111" dur="500" fill="hold"/>
                                        <p:tgtEl>
                                          <p:spTgt spid="19"/>
                                        </p:tgtEl>
                                        <p:attrNameLst>
                                          <p:attrName>fill.type</p:attrName>
                                        </p:attrNameLst>
                                      </p:cBhvr>
                                      <p:to>
                                        <p:strVal val="solid"/>
                                      </p:to>
                                    </p:set>
                                  </p:childTnLst>
                                </p:cTn>
                              </p:par>
                              <p:par>
                                <p:cTn id="112" presetID="24" presetClass="emph" presetSubtype="0" fill="hold" grpId="0" nodeType="withEffect">
                                  <p:stCondLst>
                                    <p:cond delay="0"/>
                                  </p:stCondLst>
                                  <p:childTnLst>
                                    <p:animClr clrSpc="hsl" dir="cw">
                                      <p:cBhvr override="childStyle">
                                        <p:cTn id="113" dur="500" fill="hold"/>
                                        <p:tgtEl>
                                          <p:spTgt spid="17"/>
                                        </p:tgtEl>
                                        <p:attrNameLst>
                                          <p:attrName>style.color</p:attrName>
                                        </p:attrNameLst>
                                      </p:cBhvr>
                                      <p:by>
                                        <p:hsl h="0" s="-12549" l="-25098"/>
                                      </p:by>
                                    </p:animClr>
                                    <p:animClr clrSpc="hsl" dir="cw">
                                      <p:cBhvr>
                                        <p:cTn id="114" dur="500" fill="hold"/>
                                        <p:tgtEl>
                                          <p:spTgt spid="17"/>
                                        </p:tgtEl>
                                        <p:attrNameLst>
                                          <p:attrName>fillcolor</p:attrName>
                                        </p:attrNameLst>
                                      </p:cBhvr>
                                      <p:by>
                                        <p:hsl h="0" s="-12549" l="-25098"/>
                                      </p:by>
                                    </p:animClr>
                                    <p:animClr clrSpc="hsl" dir="cw">
                                      <p:cBhvr>
                                        <p:cTn id="115" dur="500" fill="hold"/>
                                        <p:tgtEl>
                                          <p:spTgt spid="17"/>
                                        </p:tgtEl>
                                        <p:attrNameLst>
                                          <p:attrName>stroke.color</p:attrName>
                                        </p:attrNameLst>
                                      </p:cBhvr>
                                      <p:by>
                                        <p:hsl h="0" s="-12549" l="-25098"/>
                                      </p:by>
                                    </p:animClr>
                                    <p:set>
                                      <p:cBhvr>
                                        <p:cTn id="116" dur="500" fill="hold"/>
                                        <p:tgtEl>
                                          <p:spTgt spid="17"/>
                                        </p:tgtEl>
                                        <p:attrNameLst>
                                          <p:attrName>fill.type</p:attrName>
                                        </p:attrNameLst>
                                      </p:cBhvr>
                                      <p:to>
                                        <p:strVal val="solid"/>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
                                        </p:tgtEl>
                                        <p:attrNameLst>
                                          <p:attrName>style.visibility</p:attrName>
                                        </p:attrNameLst>
                                      </p:cBhvr>
                                      <p:to>
                                        <p:strVal val="visible"/>
                                      </p:to>
                                    </p:set>
                                    <p:animEffect transition="in" filter="fade">
                                      <p:cBhvr>
                                        <p:cTn id="121" dur="500"/>
                                        <p:tgtEl>
                                          <p:spTgt spid="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nodeType="clickEffect">
                                  <p:stCondLst>
                                    <p:cond delay="0"/>
                                  </p:stCondLst>
                                  <p:childTnLst>
                                    <p:animEffect transition="out" filter="fade">
                                      <p:cBhvr>
                                        <p:cTn id="125" dur="500"/>
                                        <p:tgtEl>
                                          <p:spTgt spid="3"/>
                                        </p:tgtEl>
                                      </p:cBhvr>
                                    </p:animEffect>
                                    <p:set>
                                      <p:cBhvr>
                                        <p:cTn id="126" dur="1" fill="hold">
                                          <p:stCondLst>
                                            <p:cond delay="499"/>
                                          </p:stCondLst>
                                        </p:cTn>
                                        <p:tgtEl>
                                          <p:spTgt spid="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24"/>
                                        </p:tgtEl>
                                        <p:attrNameLst>
                                          <p:attrName>style.visibility</p:attrName>
                                        </p:attrNameLst>
                                      </p:cBhvr>
                                      <p:to>
                                        <p:strVal val="visible"/>
                                      </p:to>
                                    </p:set>
                                    <p:animEffect transition="in" filter="fade">
                                      <p:cBhvr>
                                        <p:cTn id="131" dur="500"/>
                                        <p:tgtEl>
                                          <p:spTgt spid="2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xit" presetSubtype="0" fill="hold" nodeType="clickEffect">
                                  <p:stCondLst>
                                    <p:cond delay="0"/>
                                  </p:stCondLst>
                                  <p:childTnLst>
                                    <p:animEffect transition="out" filter="fade">
                                      <p:cBhvr>
                                        <p:cTn id="135" dur="500"/>
                                        <p:tgtEl>
                                          <p:spTgt spid="24"/>
                                        </p:tgtEl>
                                      </p:cBhvr>
                                    </p:animEffect>
                                    <p:set>
                                      <p:cBhvr>
                                        <p:cTn id="136" dur="1" fill="hold">
                                          <p:stCondLst>
                                            <p:cond delay="499"/>
                                          </p:stCondLst>
                                        </p:cTn>
                                        <p:tgtEl>
                                          <p:spTgt spid="24"/>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0" presetClass="emph" presetSubtype="0" fill="hold" grpId="1" nodeType="clickEffect">
                                  <p:stCondLst>
                                    <p:cond delay="0"/>
                                  </p:stCondLst>
                                  <p:childTnLst>
                                    <p:animClr clrSpc="hsl" dir="cw">
                                      <p:cBhvr override="childStyle">
                                        <p:cTn id="140" dur="500" fill="hold"/>
                                        <p:tgtEl>
                                          <p:spTgt spid="19"/>
                                        </p:tgtEl>
                                        <p:attrNameLst>
                                          <p:attrName>style.color</p:attrName>
                                        </p:attrNameLst>
                                      </p:cBhvr>
                                      <p:by>
                                        <p:hsl h="0" s="12549" l="25098"/>
                                      </p:by>
                                    </p:animClr>
                                    <p:animClr clrSpc="hsl" dir="cw">
                                      <p:cBhvr>
                                        <p:cTn id="141" dur="500" fill="hold"/>
                                        <p:tgtEl>
                                          <p:spTgt spid="19"/>
                                        </p:tgtEl>
                                        <p:attrNameLst>
                                          <p:attrName>fillcolor</p:attrName>
                                        </p:attrNameLst>
                                      </p:cBhvr>
                                      <p:by>
                                        <p:hsl h="0" s="12549" l="25098"/>
                                      </p:by>
                                    </p:animClr>
                                    <p:animClr clrSpc="hsl" dir="cw">
                                      <p:cBhvr>
                                        <p:cTn id="142" dur="500" fill="hold"/>
                                        <p:tgtEl>
                                          <p:spTgt spid="19"/>
                                        </p:tgtEl>
                                        <p:attrNameLst>
                                          <p:attrName>stroke.color</p:attrName>
                                        </p:attrNameLst>
                                      </p:cBhvr>
                                      <p:by>
                                        <p:hsl h="0" s="12549" l="25098"/>
                                      </p:by>
                                    </p:animClr>
                                    <p:set>
                                      <p:cBhvr>
                                        <p:cTn id="143" dur="500" fill="hold"/>
                                        <p:tgtEl>
                                          <p:spTgt spid="19"/>
                                        </p:tgtEl>
                                        <p:attrNameLst>
                                          <p:attrName>fill.type</p:attrName>
                                        </p:attrNameLst>
                                      </p:cBhvr>
                                      <p:to>
                                        <p:strVal val="solid"/>
                                      </p:to>
                                    </p:set>
                                  </p:childTnLst>
                                </p:cTn>
                              </p:par>
                              <p:par>
                                <p:cTn id="144" presetID="30" presetClass="emph" presetSubtype="0" fill="hold" grpId="1" nodeType="withEffect">
                                  <p:stCondLst>
                                    <p:cond delay="0"/>
                                  </p:stCondLst>
                                  <p:childTnLst>
                                    <p:animClr clrSpc="hsl" dir="cw">
                                      <p:cBhvr override="childStyle">
                                        <p:cTn id="145" dur="500" fill="hold"/>
                                        <p:tgtEl>
                                          <p:spTgt spid="17"/>
                                        </p:tgtEl>
                                        <p:attrNameLst>
                                          <p:attrName>style.color</p:attrName>
                                        </p:attrNameLst>
                                      </p:cBhvr>
                                      <p:by>
                                        <p:hsl h="0" s="12549" l="25098"/>
                                      </p:by>
                                    </p:animClr>
                                    <p:animClr clrSpc="hsl" dir="cw">
                                      <p:cBhvr>
                                        <p:cTn id="146" dur="500" fill="hold"/>
                                        <p:tgtEl>
                                          <p:spTgt spid="17"/>
                                        </p:tgtEl>
                                        <p:attrNameLst>
                                          <p:attrName>fillcolor</p:attrName>
                                        </p:attrNameLst>
                                      </p:cBhvr>
                                      <p:by>
                                        <p:hsl h="0" s="12549" l="25098"/>
                                      </p:by>
                                    </p:animClr>
                                    <p:animClr clrSpc="hsl" dir="cw">
                                      <p:cBhvr>
                                        <p:cTn id="147" dur="500" fill="hold"/>
                                        <p:tgtEl>
                                          <p:spTgt spid="17"/>
                                        </p:tgtEl>
                                        <p:attrNameLst>
                                          <p:attrName>stroke.color</p:attrName>
                                        </p:attrNameLst>
                                      </p:cBhvr>
                                      <p:by>
                                        <p:hsl h="0" s="12549" l="25098"/>
                                      </p:by>
                                    </p:animClr>
                                    <p:set>
                                      <p:cBhvr>
                                        <p:cTn id="148" dur="500" fill="hold"/>
                                        <p:tgtEl>
                                          <p:spTgt spid="17"/>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24" presetClass="emph" presetSubtype="0" fill="hold" grpId="0" nodeType="clickEffect">
                                  <p:stCondLst>
                                    <p:cond delay="0"/>
                                  </p:stCondLst>
                                  <p:childTnLst>
                                    <p:animClr clrSpc="hsl" dir="cw">
                                      <p:cBhvr override="childStyle">
                                        <p:cTn id="152" dur="500" fill="hold"/>
                                        <p:tgtEl>
                                          <p:spTgt spid="23"/>
                                        </p:tgtEl>
                                        <p:attrNameLst>
                                          <p:attrName>style.color</p:attrName>
                                        </p:attrNameLst>
                                      </p:cBhvr>
                                      <p:by>
                                        <p:hsl h="0" s="-12549" l="-25098"/>
                                      </p:by>
                                    </p:animClr>
                                    <p:animClr clrSpc="hsl" dir="cw">
                                      <p:cBhvr>
                                        <p:cTn id="153" dur="500" fill="hold"/>
                                        <p:tgtEl>
                                          <p:spTgt spid="23"/>
                                        </p:tgtEl>
                                        <p:attrNameLst>
                                          <p:attrName>fillcolor</p:attrName>
                                        </p:attrNameLst>
                                      </p:cBhvr>
                                      <p:by>
                                        <p:hsl h="0" s="-12549" l="-25098"/>
                                      </p:by>
                                    </p:animClr>
                                    <p:animClr clrSpc="hsl" dir="cw">
                                      <p:cBhvr>
                                        <p:cTn id="154" dur="500" fill="hold"/>
                                        <p:tgtEl>
                                          <p:spTgt spid="23"/>
                                        </p:tgtEl>
                                        <p:attrNameLst>
                                          <p:attrName>stroke.color</p:attrName>
                                        </p:attrNameLst>
                                      </p:cBhvr>
                                      <p:by>
                                        <p:hsl h="0" s="-12549" l="-25098"/>
                                      </p:by>
                                    </p:animClr>
                                    <p:set>
                                      <p:cBhvr>
                                        <p:cTn id="155" dur="500" fill="hold"/>
                                        <p:tgtEl>
                                          <p:spTgt spid="23"/>
                                        </p:tgtEl>
                                        <p:attrNameLst>
                                          <p:attrName>fill.type</p:attrName>
                                        </p:attrNameLst>
                                      </p:cBhvr>
                                      <p:to>
                                        <p:strVal val="solid"/>
                                      </p:to>
                                    </p:set>
                                  </p:childTnLst>
                                </p:cTn>
                              </p:par>
                              <p:par>
                                <p:cTn id="156" presetID="24" presetClass="emph" presetSubtype="0" fill="hold" grpId="0" nodeType="withEffect">
                                  <p:stCondLst>
                                    <p:cond delay="0"/>
                                  </p:stCondLst>
                                  <p:childTnLst>
                                    <p:animClr clrSpc="hsl" dir="cw">
                                      <p:cBhvr override="childStyle">
                                        <p:cTn id="157" dur="500" fill="hold"/>
                                        <p:tgtEl>
                                          <p:spTgt spid="22"/>
                                        </p:tgtEl>
                                        <p:attrNameLst>
                                          <p:attrName>style.color</p:attrName>
                                        </p:attrNameLst>
                                      </p:cBhvr>
                                      <p:by>
                                        <p:hsl h="0" s="-12549" l="-25098"/>
                                      </p:by>
                                    </p:animClr>
                                    <p:animClr clrSpc="hsl" dir="cw">
                                      <p:cBhvr>
                                        <p:cTn id="158" dur="500" fill="hold"/>
                                        <p:tgtEl>
                                          <p:spTgt spid="22"/>
                                        </p:tgtEl>
                                        <p:attrNameLst>
                                          <p:attrName>fillcolor</p:attrName>
                                        </p:attrNameLst>
                                      </p:cBhvr>
                                      <p:by>
                                        <p:hsl h="0" s="-12549" l="-25098"/>
                                      </p:by>
                                    </p:animClr>
                                    <p:animClr clrSpc="hsl" dir="cw">
                                      <p:cBhvr>
                                        <p:cTn id="159" dur="500" fill="hold"/>
                                        <p:tgtEl>
                                          <p:spTgt spid="22"/>
                                        </p:tgtEl>
                                        <p:attrNameLst>
                                          <p:attrName>stroke.color</p:attrName>
                                        </p:attrNameLst>
                                      </p:cBhvr>
                                      <p:by>
                                        <p:hsl h="0" s="-12549" l="-25098"/>
                                      </p:by>
                                    </p:animClr>
                                    <p:set>
                                      <p:cBhvr>
                                        <p:cTn id="160" dur="500" fill="hold"/>
                                        <p:tgtEl>
                                          <p:spTgt spid="22"/>
                                        </p:tgtEl>
                                        <p:attrNameLst>
                                          <p:attrName>fill.type</p:attrName>
                                        </p:attrNameLst>
                                      </p:cBhvr>
                                      <p:to>
                                        <p:strVal val="solid"/>
                                      </p:to>
                                    </p:se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26"/>
                                        </p:tgtEl>
                                        <p:attrNameLst>
                                          <p:attrName>style.visibility</p:attrName>
                                        </p:attrNameLst>
                                      </p:cBhvr>
                                      <p:to>
                                        <p:strVal val="visible"/>
                                      </p:to>
                                    </p:set>
                                    <p:animEffect transition="in" filter="fade">
                                      <p:cBhvr>
                                        <p:cTn id="165" dur="500"/>
                                        <p:tgtEl>
                                          <p:spTgt spid="26"/>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xit" presetSubtype="0" fill="hold" nodeType="click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0" presetClass="emph" presetSubtype="0" fill="hold" grpId="1" nodeType="clickEffect">
                                  <p:stCondLst>
                                    <p:cond delay="0"/>
                                  </p:stCondLst>
                                  <p:childTnLst>
                                    <p:animClr clrSpc="hsl" dir="cw">
                                      <p:cBhvr override="childStyle">
                                        <p:cTn id="174" dur="500" fill="hold"/>
                                        <p:tgtEl>
                                          <p:spTgt spid="23"/>
                                        </p:tgtEl>
                                        <p:attrNameLst>
                                          <p:attrName>style.color</p:attrName>
                                        </p:attrNameLst>
                                      </p:cBhvr>
                                      <p:by>
                                        <p:hsl h="0" s="12549" l="25098"/>
                                      </p:by>
                                    </p:animClr>
                                    <p:animClr clrSpc="hsl" dir="cw">
                                      <p:cBhvr>
                                        <p:cTn id="175" dur="500" fill="hold"/>
                                        <p:tgtEl>
                                          <p:spTgt spid="23"/>
                                        </p:tgtEl>
                                        <p:attrNameLst>
                                          <p:attrName>fillcolor</p:attrName>
                                        </p:attrNameLst>
                                      </p:cBhvr>
                                      <p:by>
                                        <p:hsl h="0" s="12549" l="25098"/>
                                      </p:by>
                                    </p:animClr>
                                    <p:animClr clrSpc="hsl" dir="cw">
                                      <p:cBhvr>
                                        <p:cTn id="176" dur="500" fill="hold"/>
                                        <p:tgtEl>
                                          <p:spTgt spid="23"/>
                                        </p:tgtEl>
                                        <p:attrNameLst>
                                          <p:attrName>stroke.color</p:attrName>
                                        </p:attrNameLst>
                                      </p:cBhvr>
                                      <p:by>
                                        <p:hsl h="0" s="12549" l="25098"/>
                                      </p:by>
                                    </p:animClr>
                                    <p:set>
                                      <p:cBhvr>
                                        <p:cTn id="177" dur="500" fill="hold"/>
                                        <p:tgtEl>
                                          <p:spTgt spid="23"/>
                                        </p:tgtEl>
                                        <p:attrNameLst>
                                          <p:attrName>fill.type</p:attrName>
                                        </p:attrNameLst>
                                      </p:cBhvr>
                                      <p:to>
                                        <p:strVal val="solid"/>
                                      </p:to>
                                    </p:set>
                                  </p:childTnLst>
                                </p:cTn>
                              </p:par>
                              <p:par>
                                <p:cTn id="178" presetID="30" presetClass="emph" presetSubtype="0" fill="hold" grpId="1" nodeType="withEffect">
                                  <p:stCondLst>
                                    <p:cond delay="0"/>
                                  </p:stCondLst>
                                  <p:childTnLst>
                                    <p:animClr clrSpc="hsl" dir="cw">
                                      <p:cBhvr override="childStyle">
                                        <p:cTn id="179" dur="500" fill="hold"/>
                                        <p:tgtEl>
                                          <p:spTgt spid="22"/>
                                        </p:tgtEl>
                                        <p:attrNameLst>
                                          <p:attrName>style.color</p:attrName>
                                        </p:attrNameLst>
                                      </p:cBhvr>
                                      <p:by>
                                        <p:hsl h="0" s="12549" l="25098"/>
                                      </p:by>
                                    </p:animClr>
                                    <p:animClr clrSpc="hsl" dir="cw">
                                      <p:cBhvr>
                                        <p:cTn id="180" dur="500" fill="hold"/>
                                        <p:tgtEl>
                                          <p:spTgt spid="22"/>
                                        </p:tgtEl>
                                        <p:attrNameLst>
                                          <p:attrName>fillcolor</p:attrName>
                                        </p:attrNameLst>
                                      </p:cBhvr>
                                      <p:by>
                                        <p:hsl h="0" s="12549" l="25098"/>
                                      </p:by>
                                    </p:animClr>
                                    <p:animClr clrSpc="hsl" dir="cw">
                                      <p:cBhvr>
                                        <p:cTn id="181" dur="500" fill="hold"/>
                                        <p:tgtEl>
                                          <p:spTgt spid="22"/>
                                        </p:tgtEl>
                                        <p:attrNameLst>
                                          <p:attrName>stroke.color</p:attrName>
                                        </p:attrNameLst>
                                      </p:cBhvr>
                                      <p:by>
                                        <p:hsl h="0" s="12549" l="25098"/>
                                      </p:by>
                                    </p:animClr>
                                    <p:set>
                                      <p:cBhvr>
                                        <p:cTn id="182" dur="500" fill="hold"/>
                                        <p:tgtEl>
                                          <p:spTgt spid="22"/>
                                        </p:tgtEl>
                                        <p:attrNameLst>
                                          <p:attrName>fill.type</p:attrName>
                                        </p:attrNameLst>
                                      </p:cBhvr>
                                      <p:to>
                                        <p:strVal val="solid"/>
                                      </p:to>
                                    </p:set>
                                  </p:childTnLst>
                                </p:cTn>
                              </p:par>
                            </p:childTnLst>
                          </p:cTn>
                        </p:par>
                      </p:childTnLst>
                    </p:cTn>
                  </p:par>
                  <p:par>
                    <p:cTn id="183" fill="hold">
                      <p:stCondLst>
                        <p:cond delay="indefinite"/>
                      </p:stCondLst>
                      <p:childTnLst>
                        <p:par>
                          <p:cTn id="184" fill="hold">
                            <p:stCondLst>
                              <p:cond delay="0"/>
                            </p:stCondLst>
                            <p:childTnLst>
                              <p:par>
                                <p:cTn id="185" presetID="30" presetClass="emph" presetSubtype="0" fill="hold" grpId="0" nodeType="clickEffect">
                                  <p:stCondLst>
                                    <p:cond delay="0"/>
                                  </p:stCondLst>
                                  <p:childTnLst>
                                    <p:animClr clrSpc="hsl" dir="cw">
                                      <p:cBhvr override="childStyle">
                                        <p:cTn id="186" dur="500" fill="hold"/>
                                        <p:tgtEl>
                                          <p:spTgt spid="11"/>
                                        </p:tgtEl>
                                        <p:attrNameLst>
                                          <p:attrName>style.color</p:attrName>
                                        </p:attrNameLst>
                                      </p:cBhvr>
                                      <p:by>
                                        <p:hsl h="0" s="12549" l="25098"/>
                                      </p:by>
                                    </p:animClr>
                                    <p:animClr clrSpc="hsl" dir="cw">
                                      <p:cBhvr>
                                        <p:cTn id="187" dur="500" fill="hold"/>
                                        <p:tgtEl>
                                          <p:spTgt spid="11"/>
                                        </p:tgtEl>
                                        <p:attrNameLst>
                                          <p:attrName>fillcolor</p:attrName>
                                        </p:attrNameLst>
                                      </p:cBhvr>
                                      <p:by>
                                        <p:hsl h="0" s="12549" l="25098"/>
                                      </p:by>
                                    </p:animClr>
                                    <p:animClr clrSpc="hsl" dir="cw">
                                      <p:cBhvr>
                                        <p:cTn id="188" dur="500" fill="hold"/>
                                        <p:tgtEl>
                                          <p:spTgt spid="11"/>
                                        </p:tgtEl>
                                        <p:attrNameLst>
                                          <p:attrName>stroke.color</p:attrName>
                                        </p:attrNameLst>
                                      </p:cBhvr>
                                      <p:by>
                                        <p:hsl h="0" s="12549" l="25098"/>
                                      </p:by>
                                    </p:animClr>
                                    <p:set>
                                      <p:cBhvr>
                                        <p:cTn id="189" dur="500" fill="hold"/>
                                        <p:tgtEl>
                                          <p:spTgt spid="11"/>
                                        </p:tgtEl>
                                        <p:attrNameLst>
                                          <p:attrName>fill.type</p:attrName>
                                        </p:attrNameLst>
                                      </p:cBhvr>
                                      <p:to>
                                        <p:strVal val="solid"/>
                                      </p:to>
                                    </p:set>
                                  </p:childTnLst>
                                </p:cTn>
                              </p:par>
                              <p:par>
                                <p:cTn id="190" presetID="30" presetClass="emph" presetSubtype="0" fill="hold" grpId="0" nodeType="withEffect">
                                  <p:stCondLst>
                                    <p:cond delay="0"/>
                                  </p:stCondLst>
                                  <p:childTnLst>
                                    <p:animClr clrSpc="hsl" dir="cw">
                                      <p:cBhvr override="childStyle">
                                        <p:cTn id="191" dur="500" fill="hold"/>
                                        <p:tgtEl>
                                          <p:spTgt spid="7"/>
                                        </p:tgtEl>
                                        <p:attrNameLst>
                                          <p:attrName>style.color</p:attrName>
                                        </p:attrNameLst>
                                      </p:cBhvr>
                                      <p:by>
                                        <p:hsl h="0" s="12549" l="25098"/>
                                      </p:by>
                                    </p:animClr>
                                    <p:animClr clrSpc="hsl" dir="cw">
                                      <p:cBhvr>
                                        <p:cTn id="192" dur="500" fill="hold"/>
                                        <p:tgtEl>
                                          <p:spTgt spid="7"/>
                                        </p:tgtEl>
                                        <p:attrNameLst>
                                          <p:attrName>fillcolor</p:attrName>
                                        </p:attrNameLst>
                                      </p:cBhvr>
                                      <p:by>
                                        <p:hsl h="0" s="12549" l="25098"/>
                                      </p:by>
                                    </p:animClr>
                                    <p:animClr clrSpc="hsl" dir="cw">
                                      <p:cBhvr>
                                        <p:cTn id="193" dur="500" fill="hold"/>
                                        <p:tgtEl>
                                          <p:spTgt spid="7"/>
                                        </p:tgtEl>
                                        <p:attrNameLst>
                                          <p:attrName>stroke.color</p:attrName>
                                        </p:attrNameLst>
                                      </p:cBhvr>
                                      <p:by>
                                        <p:hsl h="0" s="12549" l="25098"/>
                                      </p:by>
                                    </p:animClr>
                                    <p:set>
                                      <p:cBhvr>
                                        <p:cTn id="194" dur="500" fill="hold"/>
                                        <p:tgtEl>
                                          <p:spTgt spid="7"/>
                                        </p:tgtEl>
                                        <p:attrNameLst>
                                          <p:attrName>fill.type</p:attrName>
                                        </p:attrNameLst>
                                      </p:cBhvr>
                                      <p:to>
                                        <p:strVal val="solid"/>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27"/>
                                        </p:tgtEl>
                                        <p:attrNameLst>
                                          <p:attrName>style.visibility</p:attrName>
                                        </p:attrNameLst>
                                      </p:cBhvr>
                                      <p:to>
                                        <p:strVal val="visible"/>
                                      </p:to>
                                    </p:set>
                                    <p:animEffect transition="in" filter="fade">
                                      <p:cBhvr>
                                        <p:cTn id="199" dur="500"/>
                                        <p:tgtEl>
                                          <p:spTgt spid="27"/>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xit" presetSubtype="0" fill="hold" nodeType="clickEffect">
                                  <p:stCondLst>
                                    <p:cond delay="0"/>
                                  </p:stCondLst>
                                  <p:childTnLst>
                                    <p:animEffect transition="out" filter="fade">
                                      <p:cBhvr>
                                        <p:cTn id="203" dur="500"/>
                                        <p:tgtEl>
                                          <p:spTgt spid="27"/>
                                        </p:tgtEl>
                                      </p:cBhvr>
                                    </p:animEffect>
                                    <p:set>
                                      <p:cBhvr>
                                        <p:cTn id="20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8" grpId="0"/>
      <p:bldP spid="8" grpId="1"/>
      <p:bldP spid="9" grpId="0"/>
      <p:bldP spid="9" grpId="1"/>
      <p:bldP spid="10" grpId="0"/>
      <p:bldP spid="10" grpId="1"/>
      <p:bldP spid="11" grpId="0"/>
      <p:bldP spid="17" grpId="0"/>
      <p:bldP spid="17" grpId="1"/>
      <p:bldP spid="19" grpId="0"/>
      <p:bldP spid="19" grpId="1"/>
      <p:bldP spid="22" grpId="0"/>
      <p:bldP spid="22" grpId="1"/>
      <p:bldP spid="23" grpId="0"/>
      <p:bldP spid="2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6E70-926F-41AE-8D74-941D6E4AD03A}"/>
              </a:ext>
            </a:extLst>
          </p:cNvPr>
          <p:cNvSpPr>
            <a:spLocks noGrp="1"/>
          </p:cNvSpPr>
          <p:nvPr>
            <p:ph type="title"/>
          </p:nvPr>
        </p:nvSpPr>
        <p:spPr/>
        <p:txBody>
          <a:bodyPr/>
          <a:lstStyle/>
          <a:p>
            <a:r>
              <a:rPr lang="en-US" dirty="0"/>
              <a:t>Risk Analysis</a:t>
            </a:r>
          </a:p>
        </p:txBody>
      </p:sp>
      <p:sp>
        <p:nvSpPr>
          <p:cNvPr id="3" name="Title 2">
            <a:extLst>
              <a:ext uri="{FF2B5EF4-FFF2-40B4-BE49-F238E27FC236}">
                <a16:creationId xmlns:a16="http://schemas.microsoft.com/office/drawing/2014/main" id="{0A9245DC-2F84-45C0-8D8C-8AA70A2CA5F2}"/>
              </a:ext>
            </a:extLst>
          </p:cNvPr>
          <p:cNvSpPr>
            <a:spLocks noGrp="1"/>
          </p:cNvSpPr>
          <p:nvPr>
            <p:ph type="title" idx="2"/>
          </p:nvPr>
        </p:nvSpPr>
        <p:spPr>
          <a:xfrm>
            <a:off x="1566715" y="1712199"/>
            <a:ext cx="3005285" cy="708411"/>
          </a:xfrm>
        </p:spPr>
        <p:txBody>
          <a:bodyPr/>
          <a:lstStyle/>
          <a:p>
            <a:r>
              <a:rPr lang="en-US" sz="1800" dirty="0">
                <a:solidFill>
                  <a:schemeClr val="bg2">
                    <a:lumMod val="90000"/>
                    <a:lumOff val="10000"/>
                  </a:schemeClr>
                </a:solidFill>
                <a:latin typeface="Syne" panose="020B0604020202020204" charset="0"/>
              </a:rPr>
              <a:t>Increase corruption among patrol parties</a:t>
            </a:r>
          </a:p>
        </p:txBody>
      </p:sp>
      <p:sp>
        <p:nvSpPr>
          <p:cNvPr id="6" name="Title 5">
            <a:extLst>
              <a:ext uri="{FF2B5EF4-FFF2-40B4-BE49-F238E27FC236}">
                <a16:creationId xmlns:a16="http://schemas.microsoft.com/office/drawing/2014/main" id="{C09E22B3-688E-4ED2-A16E-A35878C6C3EC}"/>
              </a:ext>
            </a:extLst>
          </p:cNvPr>
          <p:cNvSpPr>
            <a:spLocks noGrp="1"/>
          </p:cNvSpPr>
          <p:nvPr>
            <p:ph type="title" idx="4"/>
          </p:nvPr>
        </p:nvSpPr>
        <p:spPr>
          <a:xfrm>
            <a:off x="1671299" y="3252949"/>
            <a:ext cx="2825638" cy="684429"/>
          </a:xfrm>
        </p:spPr>
        <p:txBody>
          <a:bodyPr/>
          <a:lstStyle/>
          <a:p>
            <a:r>
              <a:rPr lang="en-US" sz="1800" b="1" i="0" u="none" strike="noStrike" dirty="0">
                <a:solidFill>
                  <a:schemeClr val="bg2">
                    <a:lumMod val="90000"/>
                    <a:lumOff val="10000"/>
                  </a:schemeClr>
                </a:solidFill>
                <a:effectLst/>
                <a:latin typeface="Syne" panose="020B0604020202020204" charset="0"/>
              </a:rPr>
              <a:t>Older officers facing difficulties using the system</a:t>
            </a:r>
            <a:endParaRPr lang="en-US" sz="1800" dirty="0">
              <a:solidFill>
                <a:schemeClr val="bg2">
                  <a:lumMod val="90000"/>
                  <a:lumOff val="10000"/>
                </a:schemeClr>
              </a:solidFill>
              <a:latin typeface="Syne" panose="020B0604020202020204" charset="0"/>
            </a:endParaRPr>
          </a:p>
        </p:txBody>
      </p:sp>
      <p:sp>
        <p:nvSpPr>
          <p:cNvPr id="9" name="Title 8">
            <a:extLst>
              <a:ext uri="{FF2B5EF4-FFF2-40B4-BE49-F238E27FC236}">
                <a16:creationId xmlns:a16="http://schemas.microsoft.com/office/drawing/2014/main" id="{AFDB9663-05A4-40C6-AC7E-2E3659D90C85}"/>
              </a:ext>
            </a:extLst>
          </p:cNvPr>
          <p:cNvSpPr>
            <a:spLocks noGrp="1"/>
          </p:cNvSpPr>
          <p:nvPr>
            <p:ph type="title" idx="7"/>
          </p:nvPr>
        </p:nvSpPr>
        <p:spPr>
          <a:xfrm>
            <a:off x="5685075" y="1712199"/>
            <a:ext cx="2829657" cy="684429"/>
          </a:xfrm>
        </p:spPr>
        <p:txBody>
          <a:bodyPr/>
          <a:lstStyle/>
          <a:p>
            <a:r>
              <a:rPr lang="en-US" sz="1800" b="1" i="0" u="none" strike="noStrike" dirty="0">
                <a:solidFill>
                  <a:schemeClr val="bg2">
                    <a:lumMod val="90000"/>
                    <a:lumOff val="10000"/>
                  </a:schemeClr>
                </a:solidFill>
                <a:effectLst/>
                <a:latin typeface="Syne" panose="020B0604020202020204" charset="0"/>
              </a:rPr>
              <a:t>Partners denying to use the system</a:t>
            </a:r>
            <a:endParaRPr lang="en-US" sz="1800" dirty="0">
              <a:solidFill>
                <a:schemeClr val="bg2">
                  <a:lumMod val="90000"/>
                  <a:lumOff val="10000"/>
                </a:schemeClr>
              </a:solidFill>
              <a:latin typeface="Syne" panose="020B0604020202020204" charset="0"/>
            </a:endParaRPr>
          </a:p>
        </p:txBody>
      </p:sp>
      <p:sp>
        <p:nvSpPr>
          <p:cNvPr id="12" name="Title 11">
            <a:extLst>
              <a:ext uri="{FF2B5EF4-FFF2-40B4-BE49-F238E27FC236}">
                <a16:creationId xmlns:a16="http://schemas.microsoft.com/office/drawing/2014/main" id="{878A98D5-98DB-44EA-9D41-59674B7104C2}"/>
              </a:ext>
            </a:extLst>
          </p:cNvPr>
          <p:cNvSpPr>
            <a:spLocks noGrp="1"/>
          </p:cNvSpPr>
          <p:nvPr>
            <p:ph type="title" idx="13"/>
          </p:nvPr>
        </p:nvSpPr>
        <p:spPr>
          <a:xfrm>
            <a:off x="5685075" y="3252949"/>
            <a:ext cx="2829657" cy="684429"/>
          </a:xfrm>
        </p:spPr>
        <p:txBody>
          <a:bodyPr/>
          <a:lstStyle/>
          <a:p>
            <a:r>
              <a:rPr lang="en-US" sz="1800" b="1" i="0" u="none" strike="noStrike" dirty="0">
                <a:solidFill>
                  <a:schemeClr val="bg2">
                    <a:lumMod val="90000"/>
                    <a:lumOff val="10000"/>
                  </a:schemeClr>
                </a:solidFill>
                <a:effectLst/>
                <a:latin typeface="Syne" panose="020B0604020202020204" charset="0"/>
              </a:rPr>
              <a:t>Costing overhead</a:t>
            </a:r>
            <a:endParaRPr lang="en-US" sz="1800" dirty="0">
              <a:solidFill>
                <a:schemeClr val="bg2">
                  <a:lumMod val="90000"/>
                  <a:lumOff val="10000"/>
                </a:schemeClr>
              </a:solidFill>
              <a:latin typeface="Syne" panose="020B0604020202020204" charset="0"/>
            </a:endParaRPr>
          </a:p>
        </p:txBody>
      </p:sp>
      <p:pic>
        <p:nvPicPr>
          <p:cNvPr id="15" name="Picture 16">
            <a:extLst>
              <a:ext uri="{FF2B5EF4-FFF2-40B4-BE49-F238E27FC236}">
                <a16:creationId xmlns:a16="http://schemas.microsoft.com/office/drawing/2014/main" id="{E3D470DD-1000-4897-AC31-3FD76A46B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419" y="1712199"/>
            <a:ext cx="563880" cy="56388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F5E3290-65F2-48B5-BAE3-339AB83BEA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419" y="3313222"/>
            <a:ext cx="563881" cy="5638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ACA4C6B-DBB6-4A5D-946A-51718530A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1195" y="1772473"/>
            <a:ext cx="563880" cy="563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48D6DF8-EDAF-4559-BE42-28BF1B04C8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1195" y="3262306"/>
            <a:ext cx="563880" cy="56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26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2052"/>
                                        </p:tgtEl>
                                        <p:attrNameLst>
                                          <p:attrName>style.visibility</p:attrName>
                                        </p:attrNameLst>
                                      </p:cBhvr>
                                      <p:to>
                                        <p:strVal val="visible"/>
                                      </p:to>
                                    </p:set>
                                    <p:animEffect transition="in" filter="fade">
                                      <p:cBhvr>
                                        <p:cTn id="26" dur="500"/>
                                        <p:tgtEl>
                                          <p:spTgt spid="205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2054"/>
                                        </p:tgtEl>
                                        <p:attrNameLst>
                                          <p:attrName>style.visibility</p:attrName>
                                        </p:attrNameLst>
                                      </p:cBhvr>
                                      <p:to>
                                        <p:strVal val="visible"/>
                                      </p:to>
                                    </p:set>
                                    <p:animEffect transition="in" filter="fade">
                                      <p:cBhvr>
                                        <p:cTn id="3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D2F1-E354-40F6-A2C0-E7ACA774E2FF}"/>
              </a:ext>
            </a:extLst>
          </p:cNvPr>
          <p:cNvSpPr>
            <a:spLocks noGrp="1"/>
          </p:cNvSpPr>
          <p:nvPr>
            <p:ph type="title"/>
          </p:nvPr>
        </p:nvSpPr>
        <p:spPr/>
        <p:txBody>
          <a:bodyPr/>
          <a:lstStyle/>
          <a:p>
            <a:r>
              <a:rPr lang="en-US" dirty="0"/>
              <a:t>Action Plan</a:t>
            </a:r>
          </a:p>
        </p:txBody>
      </p:sp>
      <p:pic>
        <p:nvPicPr>
          <p:cNvPr id="2050" name="Picture 2">
            <a:extLst>
              <a:ext uri="{FF2B5EF4-FFF2-40B4-BE49-F238E27FC236}">
                <a16:creationId xmlns:a16="http://schemas.microsoft.com/office/drawing/2014/main" id="{48073141-18F8-4E8D-803E-11362499A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083" y="1314166"/>
            <a:ext cx="3359834" cy="33598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28DD043-E66B-4ECF-9484-F8E663079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797" y="4110120"/>
            <a:ext cx="563880" cy="563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4ECC47-6FCF-4949-A2F6-40614E136356}"/>
              </a:ext>
            </a:extLst>
          </p:cNvPr>
          <p:cNvSpPr txBox="1"/>
          <p:nvPr/>
        </p:nvSpPr>
        <p:spPr>
          <a:xfrm>
            <a:off x="889781" y="4022728"/>
            <a:ext cx="1354016" cy="523220"/>
          </a:xfrm>
          <a:prstGeom prst="rect">
            <a:avLst/>
          </a:prstGeom>
          <a:noFill/>
        </p:spPr>
        <p:txBody>
          <a:bodyPr wrap="square" rtlCol="0">
            <a:spAutoFit/>
          </a:bodyPr>
          <a:lstStyle/>
          <a:p>
            <a:pPr lvl="1" algn="r"/>
            <a:r>
              <a:rPr lang="en-US" dirty="0">
                <a:latin typeface="Syne" panose="020B0604020202020204" charset="0"/>
              </a:rPr>
              <a:t>Deployment of the system</a:t>
            </a:r>
          </a:p>
        </p:txBody>
      </p:sp>
      <p:sp>
        <p:nvSpPr>
          <p:cNvPr id="9" name="TextBox 8">
            <a:extLst>
              <a:ext uri="{FF2B5EF4-FFF2-40B4-BE49-F238E27FC236}">
                <a16:creationId xmlns:a16="http://schemas.microsoft.com/office/drawing/2014/main" id="{FD658292-4052-4535-9ADC-5B2C402AC322}"/>
              </a:ext>
            </a:extLst>
          </p:cNvPr>
          <p:cNvSpPr txBox="1"/>
          <p:nvPr/>
        </p:nvSpPr>
        <p:spPr>
          <a:xfrm>
            <a:off x="6815797" y="3253291"/>
            <a:ext cx="1354016" cy="523220"/>
          </a:xfrm>
          <a:prstGeom prst="rect">
            <a:avLst/>
          </a:prstGeom>
          <a:noFill/>
        </p:spPr>
        <p:txBody>
          <a:bodyPr wrap="square" rtlCol="0">
            <a:spAutoFit/>
          </a:bodyPr>
          <a:lstStyle/>
          <a:p>
            <a:pPr lvl="1"/>
            <a:r>
              <a:rPr lang="en-US" dirty="0">
                <a:latin typeface="Syne" panose="020B0604020202020204" charset="0"/>
              </a:rPr>
              <a:t>Training of the partners</a:t>
            </a:r>
          </a:p>
        </p:txBody>
      </p:sp>
      <p:sp>
        <p:nvSpPr>
          <p:cNvPr id="11" name="TextBox 10">
            <a:extLst>
              <a:ext uri="{FF2B5EF4-FFF2-40B4-BE49-F238E27FC236}">
                <a16:creationId xmlns:a16="http://schemas.microsoft.com/office/drawing/2014/main" id="{9F1E1112-45D7-4907-937C-603316394D4F}"/>
              </a:ext>
            </a:extLst>
          </p:cNvPr>
          <p:cNvSpPr txBox="1"/>
          <p:nvPr/>
        </p:nvSpPr>
        <p:spPr>
          <a:xfrm>
            <a:off x="1487714" y="2016607"/>
            <a:ext cx="1216800" cy="523220"/>
          </a:xfrm>
          <a:prstGeom prst="rect">
            <a:avLst/>
          </a:prstGeom>
          <a:noFill/>
        </p:spPr>
        <p:txBody>
          <a:bodyPr wrap="square" rtlCol="0">
            <a:spAutoFit/>
          </a:bodyPr>
          <a:lstStyle/>
          <a:p>
            <a:pPr lvl="1" algn="r"/>
            <a:r>
              <a:rPr lang="en-US" dirty="0">
                <a:latin typeface="Syne" panose="020B0604020202020204" charset="0"/>
              </a:rPr>
              <a:t>Conducting </a:t>
            </a:r>
          </a:p>
          <a:p>
            <a:pPr lvl="1" algn="r"/>
            <a:r>
              <a:rPr lang="en-US" dirty="0">
                <a:latin typeface="Syne" panose="020B0604020202020204" charset="0"/>
              </a:rPr>
              <a:t>surveys</a:t>
            </a:r>
          </a:p>
        </p:txBody>
      </p:sp>
      <p:sp>
        <p:nvSpPr>
          <p:cNvPr id="13" name="TextBox 12">
            <a:extLst>
              <a:ext uri="{FF2B5EF4-FFF2-40B4-BE49-F238E27FC236}">
                <a16:creationId xmlns:a16="http://schemas.microsoft.com/office/drawing/2014/main" id="{8F9AFED0-5F6A-4D7E-8571-A9D6725AAF3F}"/>
              </a:ext>
            </a:extLst>
          </p:cNvPr>
          <p:cNvSpPr txBox="1"/>
          <p:nvPr/>
        </p:nvSpPr>
        <p:spPr>
          <a:xfrm>
            <a:off x="5856849" y="1334496"/>
            <a:ext cx="1354016" cy="523220"/>
          </a:xfrm>
          <a:prstGeom prst="rect">
            <a:avLst/>
          </a:prstGeom>
          <a:noFill/>
        </p:spPr>
        <p:txBody>
          <a:bodyPr wrap="square" rtlCol="0">
            <a:spAutoFit/>
          </a:bodyPr>
          <a:lstStyle/>
          <a:p>
            <a:pPr lvl="1"/>
            <a:r>
              <a:rPr lang="en-US" dirty="0">
                <a:latin typeface="Syne" panose="020B0604020202020204" charset="0"/>
              </a:rPr>
              <a:t>Improvement of the System</a:t>
            </a:r>
          </a:p>
        </p:txBody>
      </p:sp>
      <p:pic>
        <p:nvPicPr>
          <p:cNvPr id="2060" name="Picture 12">
            <a:extLst>
              <a:ext uri="{FF2B5EF4-FFF2-40B4-BE49-F238E27FC236}">
                <a16:creationId xmlns:a16="http://schemas.microsoft.com/office/drawing/2014/main" id="{A021B8B2-40A4-4878-B182-BE88E331BC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251917" y="3253291"/>
            <a:ext cx="563880" cy="56388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69AA0BF7-328E-465C-986E-8C3660BB7C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4514" y="2007870"/>
            <a:ext cx="563880" cy="56388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4D6E50B4-74DB-4B7E-B6F1-1CE9B521CE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969" y="1242525"/>
            <a:ext cx="563880" cy="56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915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60"/>
                                        </p:tgtEl>
                                        <p:attrNameLst>
                                          <p:attrName>style.visibility</p:attrName>
                                        </p:attrNameLst>
                                      </p:cBhvr>
                                      <p:to>
                                        <p:strVal val="visible"/>
                                      </p:to>
                                    </p:set>
                                    <p:animEffect transition="in" filter="fade">
                                      <p:cBhvr>
                                        <p:cTn id="20" dur="500"/>
                                        <p:tgtEl>
                                          <p:spTgt spid="20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62"/>
                                        </p:tgtEl>
                                        <p:attrNameLst>
                                          <p:attrName>style.visibility</p:attrName>
                                        </p:attrNameLst>
                                      </p:cBhvr>
                                      <p:to>
                                        <p:strVal val="visible"/>
                                      </p:to>
                                    </p:set>
                                    <p:animEffect transition="in" filter="fade">
                                      <p:cBhvr>
                                        <p:cTn id="28" dur="500"/>
                                        <p:tgtEl>
                                          <p:spTgt spid="206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64"/>
                                        </p:tgtEl>
                                        <p:attrNameLst>
                                          <p:attrName>style.visibility</p:attrName>
                                        </p:attrNameLst>
                                      </p:cBhvr>
                                      <p:to>
                                        <p:strVal val="visible"/>
                                      </p:to>
                                    </p:set>
                                    <p:animEffect transition="in" filter="fade">
                                      <p:cBhvr>
                                        <p:cTn id="36" dur="500"/>
                                        <p:tgtEl>
                                          <p:spTgt spid="20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7"/>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Business Analysis</a:t>
            </a:r>
            <a:endParaRPr dirty="0"/>
          </a:p>
        </p:txBody>
      </p:sp>
      <p:sp>
        <p:nvSpPr>
          <p:cNvPr id="410" name="Google Shape;410;p47"/>
          <p:cNvSpPr/>
          <p:nvPr/>
        </p:nvSpPr>
        <p:spPr>
          <a:xfrm>
            <a:off x="4577543" y="2035766"/>
            <a:ext cx="28" cy="1434374"/>
          </a:xfrm>
          <a:custGeom>
            <a:avLst/>
            <a:gdLst/>
            <a:ahLst/>
            <a:cxnLst/>
            <a:rect l="l" t="t" r="r" b="b"/>
            <a:pathLst>
              <a:path w="1" h="50923" extrusionOk="0">
                <a:moveTo>
                  <a:pt x="1" y="50923"/>
                </a:moveTo>
                <a:lnTo>
                  <a:pt x="1" y="0"/>
                </a:lnTo>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7"/>
          <p:cNvSpPr/>
          <p:nvPr/>
        </p:nvSpPr>
        <p:spPr>
          <a:xfrm>
            <a:off x="1222450" y="1812700"/>
            <a:ext cx="1609800" cy="313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lt1"/>
                </a:solidFill>
                <a:latin typeface="Syne"/>
                <a:ea typeface="Syne"/>
                <a:cs typeface="Syne"/>
                <a:sym typeface="Syne"/>
              </a:rPr>
              <a:t>Strength</a:t>
            </a:r>
            <a:endParaRPr sz="1000" b="1" dirty="0">
              <a:solidFill>
                <a:schemeClr val="lt1"/>
              </a:solidFill>
              <a:latin typeface="Commissioner"/>
              <a:ea typeface="Commissioner"/>
              <a:cs typeface="Commissioner"/>
              <a:sym typeface="Commissioner"/>
            </a:endParaRPr>
          </a:p>
        </p:txBody>
      </p:sp>
      <p:sp>
        <p:nvSpPr>
          <p:cNvPr id="412" name="Google Shape;412;p47"/>
          <p:cNvSpPr/>
          <p:nvPr/>
        </p:nvSpPr>
        <p:spPr>
          <a:xfrm>
            <a:off x="3815848" y="1998166"/>
            <a:ext cx="718046" cy="718046"/>
          </a:xfrm>
          <a:custGeom>
            <a:avLst/>
            <a:gdLst/>
            <a:ahLst/>
            <a:cxnLst/>
            <a:rect l="l" t="t" r="r" b="b"/>
            <a:pathLst>
              <a:path w="25492" h="25492" extrusionOk="0">
                <a:moveTo>
                  <a:pt x="25491" y="0"/>
                </a:moveTo>
                <a:cubicBezTo>
                  <a:pt x="24896" y="48"/>
                  <a:pt x="24277" y="107"/>
                  <a:pt x="23658" y="191"/>
                </a:cubicBezTo>
                <a:cubicBezTo>
                  <a:pt x="19955" y="643"/>
                  <a:pt x="16859" y="1608"/>
                  <a:pt x="14228" y="2810"/>
                </a:cubicBezTo>
                <a:cubicBezTo>
                  <a:pt x="12871" y="3429"/>
                  <a:pt x="11692" y="4203"/>
                  <a:pt x="10585" y="4953"/>
                </a:cubicBezTo>
                <a:lnTo>
                  <a:pt x="5394" y="4953"/>
                </a:lnTo>
                <a:lnTo>
                  <a:pt x="5394" y="9716"/>
                </a:lnTo>
                <a:cubicBezTo>
                  <a:pt x="3608" y="12014"/>
                  <a:pt x="2465" y="14478"/>
                  <a:pt x="1679" y="16717"/>
                </a:cubicBezTo>
                <a:cubicBezTo>
                  <a:pt x="0" y="21503"/>
                  <a:pt x="131" y="25491"/>
                  <a:pt x="131" y="25491"/>
                </a:cubicBezTo>
                <a:lnTo>
                  <a:pt x="25491" y="25491"/>
                </a:lnTo>
                <a:lnTo>
                  <a:pt x="25491" y="11859"/>
                </a:lnTo>
                <a:lnTo>
                  <a:pt x="25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mmissioner"/>
              <a:ea typeface="Commissioner"/>
              <a:cs typeface="Commissioner"/>
              <a:sym typeface="Commissioner"/>
            </a:endParaRPr>
          </a:p>
        </p:txBody>
      </p:sp>
      <p:sp>
        <p:nvSpPr>
          <p:cNvPr id="413" name="Google Shape;413;p47"/>
          <p:cNvSpPr txBox="1"/>
          <p:nvPr/>
        </p:nvSpPr>
        <p:spPr>
          <a:xfrm>
            <a:off x="3937375" y="2153300"/>
            <a:ext cx="5187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Commissioner"/>
                <a:ea typeface="Commissioner"/>
                <a:cs typeface="Commissioner"/>
                <a:sym typeface="Commissioner"/>
              </a:rPr>
              <a:t>S</a:t>
            </a:r>
            <a:endParaRPr sz="2200" b="1" dirty="0">
              <a:solidFill>
                <a:schemeClr val="lt1"/>
              </a:solidFill>
              <a:latin typeface="Commissioner"/>
              <a:ea typeface="Commissioner"/>
              <a:cs typeface="Commissioner"/>
              <a:sym typeface="Commissioner"/>
            </a:endParaRPr>
          </a:p>
        </p:txBody>
      </p:sp>
      <p:sp>
        <p:nvSpPr>
          <p:cNvPr id="414" name="Google Shape;414;p47"/>
          <p:cNvSpPr/>
          <p:nvPr/>
        </p:nvSpPr>
        <p:spPr>
          <a:xfrm>
            <a:off x="6424775" y="1812700"/>
            <a:ext cx="1762622" cy="313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600" b="1" dirty="0">
                <a:solidFill>
                  <a:schemeClr val="lt2"/>
                </a:solidFill>
                <a:latin typeface="Syne"/>
                <a:ea typeface="Syne"/>
                <a:cs typeface="Syne"/>
                <a:sym typeface="Syne"/>
              </a:rPr>
              <a:t>Weekness</a:t>
            </a:r>
            <a:endParaRPr b="1" dirty="0">
              <a:solidFill>
                <a:schemeClr val="lt2"/>
              </a:solidFill>
              <a:latin typeface="Commissioner"/>
              <a:ea typeface="Commissioner"/>
              <a:cs typeface="Commissioner"/>
              <a:sym typeface="Commissioner"/>
            </a:endParaRPr>
          </a:p>
        </p:txBody>
      </p:sp>
      <p:sp>
        <p:nvSpPr>
          <p:cNvPr id="415" name="Google Shape;415;p47"/>
          <p:cNvSpPr/>
          <p:nvPr/>
        </p:nvSpPr>
        <p:spPr>
          <a:xfrm rot="5400000">
            <a:off x="4610098" y="1998166"/>
            <a:ext cx="718046" cy="718046"/>
          </a:xfrm>
          <a:custGeom>
            <a:avLst/>
            <a:gdLst/>
            <a:ahLst/>
            <a:cxnLst/>
            <a:rect l="l" t="t" r="r" b="b"/>
            <a:pathLst>
              <a:path w="25492" h="25492" extrusionOk="0">
                <a:moveTo>
                  <a:pt x="25491" y="0"/>
                </a:moveTo>
                <a:cubicBezTo>
                  <a:pt x="24896" y="48"/>
                  <a:pt x="24277" y="107"/>
                  <a:pt x="23658" y="191"/>
                </a:cubicBezTo>
                <a:cubicBezTo>
                  <a:pt x="19955" y="643"/>
                  <a:pt x="16859" y="1608"/>
                  <a:pt x="14228" y="2810"/>
                </a:cubicBezTo>
                <a:cubicBezTo>
                  <a:pt x="12871" y="3429"/>
                  <a:pt x="11692" y="4203"/>
                  <a:pt x="10585" y="4953"/>
                </a:cubicBezTo>
                <a:lnTo>
                  <a:pt x="5394" y="4953"/>
                </a:lnTo>
                <a:lnTo>
                  <a:pt x="5394" y="9716"/>
                </a:lnTo>
                <a:cubicBezTo>
                  <a:pt x="3608" y="12014"/>
                  <a:pt x="2465" y="14478"/>
                  <a:pt x="1679" y="16717"/>
                </a:cubicBezTo>
                <a:cubicBezTo>
                  <a:pt x="0" y="21503"/>
                  <a:pt x="131" y="25491"/>
                  <a:pt x="131" y="25491"/>
                </a:cubicBezTo>
                <a:lnTo>
                  <a:pt x="25491" y="25491"/>
                </a:lnTo>
                <a:lnTo>
                  <a:pt x="25491" y="11859"/>
                </a:lnTo>
                <a:lnTo>
                  <a:pt x="2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mmissioner"/>
              <a:ea typeface="Commissioner"/>
              <a:cs typeface="Commissioner"/>
              <a:sym typeface="Commissioner"/>
            </a:endParaRPr>
          </a:p>
        </p:txBody>
      </p:sp>
      <p:sp>
        <p:nvSpPr>
          <p:cNvPr id="416" name="Google Shape;416;p47"/>
          <p:cNvSpPr txBox="1"/>
          <p:nvPr/>
        </p:nvSpPr>
        <p:spPr>
          <a:xfrm>
            <a:off x="4686525" y="2153300"/>
            <a:ext cx="5187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Commissioner"/>
                <a:ea typeface="Commissioner"/>
                <a:cs typeface="Commissioner"/>
                <a:sym typeface="Commissioner"/>
              </a:rPr>
              <a:t>W</a:t>
            </a:r>
            <a:endParaRPr sz="2200" b="1" dirty="0">
              <a:solidFill>
                <a:schemeClr val="lt1"/>
              </a:solidFill>
              <a:latin typeface="Commissioner"/>
              <a:ea typeface="Commissioner"/>
              <a:cs typeface="Commissioner"/>
              <a:sym typeface="Commissioner"/>
            </a:endParaRPr>
          </a:p>
        </p:txBody>
      </p:sp>
      <p:sp>
        <p:nvSpPr>
          <p:cNvPr id="417" name="Google Shape;417;p47"/>
          <p:cNvSpPr/>
          <p:nvPr/>
        </p:nvSpPr>
        <p:spPr>
          <a:xfrm rot="10800000" flipH="1">
            <a:off x="3815848" y="2792391"/>
            <a:ext cx="718046" cy="718046"/>
          </a:xfrm>
          <a:custGeom>
            <a:avLst/>
            <a:gdLst/>
            <a:ahLst/>
            <a:cxnLst/>
            <a:rect l="l" t="t" r="r" b="b"/>
            <a:pathLst>
              <a:path w="25492" h="25492" extrusionOk="0">
                <a:moveTo>
                  <a:pt x="25491" y="0"/>
                </a:moveTo>
                <a:cubicBezTo>
                  <a:pt x="24896" y="48"/>
                  <a:pt x="24277" y="107"/>
                  <a:pt x="23658" y="191"/>
                </a:cubicBezTo>
                <a:cubicBezTo>
                  <a:pt x="19955" y="643"/>
                  <a:pt x="16859" y="1608"/>
                  <a:pt x="14228" y="2810"/>
                </a:cubicBezTo>
                <a:cubicBezTo>
                  <a:pt x="12871" y="3429"/>
                  <a:pt x="11692" y="4203"/>
                  <a:pt x="10585" y="4953"/>
                </a:cubicBezTo>
                <a:lnTo>
                  <a:pt x="5394" y="4953"/>
                </a:lnTo>
                <a:lnTo>
                  <a:pt x="5394" y="9716"/>
                </a:lnTo>
                <a:cubicBezTo>
                  <a:pt x="3608" y="12014"/>
                  <a:pt x="2465" y="14478"/>
                  <a:pt x="1679" y="16717"/>
                </a:cubicBezTo>
                <a:cubicBezTo>
                  <a:pt x="0" y="21503"/>
                  <a:pt x="131" y="25491"/>
                  <a:pt x="131" y="25491"/>
                </a:cubicBezTo>
                <a:lnTo>
                  <a:pt x="25491" y="25491"/>
                </a:lnTo>
                <a:lnTo>
                  <a:pt x="25491" y="11859"/>
                </a:lnTo>
                <a:lnTo>
                  <a:pt x="25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mmissioner"/>
              <a:ea typeface="Commissioner"/>
              <a:cs typeface="Commissioner"/>
              <a:sym typeface="Commissioner"/>
            </a:endParaRPr>
          </a:p>
        </p:txBody>
      </p:sp>
      <p:sp>
        <p:nvSpPr>
          <p:cNvPr id="418" name="Google Shape;418;p47"/>
          <p:cNvSpPr txBox="1"/>
          <p:nvPr/>
        </p:nvSpPr>
        <p:spPr>
          <a:xfrm>
            <a:off x="3937375" y="2921463"/>
            <a:ext cx="5187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Commissioner"/>
                <a:ea typeface="Commissioner"/>
                <a:cs typeface="Commissioner"/>
                <a:sym typeface="Commissioner"/>
              </a:rPr>
              <a:t>O</a:t>
            </a:r>
            <a:endParaRPr sz="2200" b="1">
              <a:solidFill>
                <a:schemeClr val="lt1"/>
              </a:solidFill>
              <a:latin typeface="Commissioner"/>
              <a:ea typeface="Commissioner"/>
              <a:cs typeface="Commissioner"/>
              <a:sym typeface="Commissioner"/>
            </a:endParaRPr>
          </a:p>
        </p:txBody>
      </p:sp>
      <p:sp>
        <p:nvSpPr>
          <p:cNvPr id="419" name="Google Shape;419;p47"/>
          <p:cNvSpPr/>
          <p:nvPr/>
        </p:nvSpPr>
        <p:spPr>
          <a:xfrm rot="5400000" flipH="1">
            <a:off x="4610098" y="2792391"/>
            <a:ext cx="718046" cy="718046"/>
          </a:xfrm>
          <a:custGeom>
            <a:avLst/>
            <a:gdLst/>
            <a:ahLst/>
            <a:cxnLst/>
            <a:rect l="l" t="t" r="r" b="b"/>
            <a:pathLst>
              <a:path w="25492" h="25492" extrusionOk="0">
                <a:moveTo>
                  <a:pt x="25491" y="0"/>
                </a:moveTo>
                <a:cubicBezTo>
                  <a:pt x="24896" y="48"/>
                  <a:pt x="24277" y="107"/>
                  <a:pt x="23658" y="191"/>
                </a:cubicBezTo>
                <a:cubicBezTo>
                  <a:pt x="19955" y="643"/>
                  <a:pt x="16859" y="1608"/>
                  <a:pt x="14228" y="2810"/>
                </a:cubicBezTo>
                <a:cubicBezTo>
                  <a:pt x="12871" y="3429"/>
                  <a:pt x="11692" y="4203"/>
                  <a:pt x="10585" y="4953"/>
                </a:cubicBezTo>
                <a:lnTo>
                  <a:pt x="5394" y="4953"/>
                </a:lnTo>
                <a:lnTo>
                  <a:pt x="5394" y="9716"/>
                </a:lnTo>
                <a:cubicBezTo>
                  <a:pt x="3608" y="12014"/>
                  <a:pt x="2465" y="14478"/>
                  <a:pt x="1679" y="16717"/>
                </a:cubicBezTo>
                <a:cubicBezTo>
                  <a:pt x="0" y="21503"/>
                  <a:pt x="131" y="25491"/>
                  <a:pt x="131" y="25491"/>
                </a:cubicBezTo>
                <a:lnTo>
                  <a:pt x="25491" y="25491"/>
                </a:lnTo>
                <a:lnTo>
                  <a:pt x="25491" y="11859"/>
                </a:lnTo>
                <a:lnTo>
                  <a:pt x="25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ommissioner"/>
              <a:ea typeface="Commissioner"/>
              <a:cs typeface="Commissioner"/>
              <a:sym typeface="Commissioner"/>
            </a:endParaRPr>
          </a:p>
        </p:txBody>
      </p:sp>
      <p:sp>
        <p:nvSpPr>
          <p:cNvPr id="420" name="Google Shape;420;p47"/>
          <p:cNvSpPr txBox="1"/>
          <p:nvPr/>
        </p:nvSpPr>
        <p:spPr>
          <a:xfrm>
            <a:off x="4686525" y="2921463"/>
            <a:ext cx="518700" cy="45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Commissioner"/>
                <a:ea typeface="Commissioner"/>
                <a:cs typeface="Commissioner"/>
                <a:sym typeface="Commissioner"/>
              </a:rPr>
              <a:t>T</a:t>
            </a:r>
            <a:endParaRPr sz="2200" b="1">
              <a:solidFill>
                <a:schemeClr val="lt1"/>
              </a:solidFill>
              <a:latin typeface="Commissioner"/>
              <a:ea typeface="Commissioner"/>
              <a:cs typeface="Commissioner"/>
              <a:sym typeface="Commissioner"/>
            </a:endParaRPr>
          </a:p>
        </p:txBody>
      </p:sp>
      <p:sp>
        <p:nvSpPr>
          <p:cNvPr id="421" name="Google Shape;421;p47"/>
          <p:cNvSpPr/>
          <p:nvPr/>
        </p:nvSpPr>
        <p:spPr>
          <a:xfrm>
            <a:off x="4293928" y="2476340"/>
            <a:ext cx="555900" cy="55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7"/>
          <p:cNvSpPr/>
          <p:nvPr/>
        </p:nvSpPr>
        <p:spPr>
          <a:xfrm>
            <a:off x="2383800" y="1258275"/>
            <a:ext cx="1434300" cy="14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7"/>
          <p:cNvSpPr txBox="1">
            <a:spLocks noGrp="1"/>
          </p:cNvSpPr>
          <p:nvPr>
            <p:ph type="subTitle" idx="4294967295"/>
          </p:nvPr>
        </p:nvSpPr>
        <p:spPr>
          <a:xfrm>
            <a:off x="2498426" y="1477825"/>
            <a:ext cx="1202224" cy="121475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400" dirty="0"/>
              <a:t>Corruption resistant</a:t>
            </a:r>
            <a:endParaRPr sz="1400" dirty="0"/>
          </a:p>
        </p:txBody>
      </p:sp>
      <p:sp>
        <p:nvSpPr>
          <p:cNvPr id="424" name="Google Shape;424;p47"/>
          <p:cNvSpPr/>
          <p:nvPr/>
        </p:nvSpPr>
        <p:spPr>
          <a:xfrm>
            <a:off x="674425" y="3633825"/>
            <a:ext cx="2111925" cy="31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lt1"/>
                </a:solidFill>
                <a:latin typeface="Syne"/>
                <a:ea typeface="Syne"/>
                <a:cs typeface="Syne"/>
                <a:sym typeface="Syne"/>
              </a:rPr>
              <a:t>Opportunities</a:t>
            </a:r>
            <a:endParaRPr sz="1000" b="1" dirty="0">
              <a:solidFill>
                <a:schemeClr val="lt1"/>
              </a:solidFill>
              <a:latin typeface="Commissioner"/>
              <a:ea typeface="Commissioner"/>
              <a:cs typeface="Commissioner"/>
              <a:sym typeface="Commissioner"/>
            </a:endParaRPr>
          </a:p>
        </p:txBody>
      </p:sp>
      <p:sp>
        <p:nvSpPr>
          <p:cNvPr id="425" name="Google Shape;425;p47"/>
          <p:cNvSpPr/>
          <p:nvPr/>
        </p:nvSpPr>
        <p:spPr>
          <a:xfrm>
            <a:off x="2337900" y="3079400"/>
            <a:ext cx="1434300" cy="14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7"/>
          <p:cNvSpPr txBox="1">
            <a:spLocks noGrp="1"/>
          </p:cNvSpPr>
          <p:nvPr>
            <p:ph type="subTitle" idx="4294967295"/>
          </p:nvPr>
        </p:nvSpPr>
        <p:spPr>
          <a:xfrm>
            <a:off x="2451600" y="3168075"/>
            <a:ext cx="1199400" cy="14343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400" dirty="0"/>
              <a:t>Can be used for other purposes with slight modifications</a:t>
            </a:r>
            <a:endParaRPr sz="1400" dirty="0"/>
          </a:p>
        </p:txBody>
      </p:sp>
      <p:sp>
        <p:nvSpPr>
          <p:cNvPr id="427" name="Google Shape;427;p47"/>
          <p:cNvSpPr/>
          <p:nvPr/>
        </p:nvSpPr>
        <p:spPr>
          <a:xfrm>
            <a:off x="5435675" y="1258275"/>
            <a:ext cx="1434300" cy="14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7"/>
          <p:cNvSpPr txBox="1">
            <a:spLocks noGrp="1"/>
          </p:cNvSpPr>
          <p:nvPr>
            <p:ph type="subTitle" idx="4294967295"/>
          </p:nvPr>
        </p:nvSpPr>
        <p:spPr>
          <a:xfrm>
            <a:off x="5553125" y="1378409"/>
            <a:ext cx="1199400" cy="14343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 sz="1400" dirty="0"/>
              <a:t>Genesis block information can be tempered</a:t>
            </a:r>
            <a:endParaRPr sz="1400" dirty="0"/>
          </a:p>
        </p:txBody>
      </p:sp>
      <p:sp>
        <p:nvSpPr>
          <p:cNvPr id="429" name="Google Shape;429;p47"/>
          <p:cNvSpPr/>
          <p:nvPr/>
        </p:nvSpPr>
        <p:spPr>
          <a:xfrm>
            <a:off x="6424775" y="3627850"/>
            <a:ext cx="1609800" cy="313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1600" b="1" dirty="0">
                <a:solidFill>
                  <a:schemeClr val="lt2"/>
                </a:solidFill>
                <a:latin typeface="Syne"/>
                <a:ea typeface="Syne"/>
                <a:cs typeface="Syne"/>
                <a:sym typeface="Syne"/>
              </a:rPr>
              <a:t>Threats</a:t>
            </a:r>
            <a:endParaRPr b="1" dirty="0">
              <a:solidFill>
                <a:schemeClr val="lt2"/>
              </a:solidFill>
              <a:latin typeface="Commissioner"/>
              <a:ea typeface="Commissioner"/>
              <a:cs typeface="Commissioner"/>
              <a:sym typeface="Commissioner"/>
            </a:endParaRPr>
          </a:p>
        </p:txBody>
      </p:sp>
      <p:sp>
        <p:nvSpPr>
          <p:cNvPr id="430" name="Google Shape;430;p47"/>
          <p:cNvSpPr/>
          <p:nvPr/>
        </p:nvSpPr>
        <p:spPr>
          <a:xfrm>
            <a:off x="5435675" y="3073425"/>
            <a:ext cx="1434300" cy="14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7"/>
          <p:cNvSpPr txBox="1">
            <a:spLocks noGrp="1"/>
          </p:cNvSpPr>
          <p:nvPr>
            <p:ph type="subTitle" idx="4294967295"/>
          </p:nvPr>
        </p:nvSpPr>
        <p:spPr>
          <a:xfrm>
            <a:off x="5553125" y="3126866"/>
            <a:ext cx="1199400" cy="1434300"/>
          </a:xfrm>
          <a:prstGeom prst="rect">
            <a:avLst/>
          </a:prstGeom>
        </p:spPr>
        <p:txBody>
          <a:bodyPr spcFirstLastPara="1" wrap="square" lIns="0" tIns="0" rIns="0" bIns="0" anchor="ctr" anchorCtr="0">
            <a:noAutofit/>
          </a:bodyPr>
          <a:lstStyle/>
          <a:p>
            <a:pPr marL="0" lvl="0" indent="0" algn="ctr" rtl="0">
              <a:spcBef>
                <a:spcPts val="0"/>
              </a:spcBef>
              <a:spcAft>
                <a:spcPts val="1200"/>
              </a:spcAft>
              <a:buNone/>
            </a:pPr>
            <a:r>
              <a:rPr lang="en-US" sz="1400" dirty="0"/>
              <a:t>Data can get manipulated if majority indulges in corruption</a:t>
            </a:r>
            <a:endParaRPr sz="1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fade">
                                      <p:cBhvr>
                                        <p:cTn id="7" dur="500"/>
                                        <p:tgtEl>
                                          <p:spTgt spid="4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1"/>
                                        </p:tgtEl>
                                        <p:attrNameLst>
                                          <p:attrName>style.visibility</p:attrName>
                                        </p:attrNameLst>
                                      </p:cBhvr>
                                      <p:to>
                                        <p:strVal val="visible"/>
                                      </p:to>
                                    </p:set>
                                    <p:animEffect transition="in" filter="fade">
                                      <p:cBhvr>
                                        <p:cTn id="10" dur="500"/>
                                        <p:tgtEl>
                                          <p:spTgt spid="4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3"/>
                                        </p:tgtEl>
                                        <p:attrNameLst>
                                          <p:attrName>style.visibility</p:attrName>
                                        </p:attrNameLst>
                                      </p:cBhvr>
                                      <p:to>
                                        <p:strVal val="visible"/>
                                      </p:to>
                                    </p:set>
                                    <p:animEffect transition="in" filter="fade">
                                      <p:cBhvr>
                                        <p:cTn id="13" dur="500"/>
                                        <p:tgtEl>
                                          <p:spTgt spid="4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2"/>
                                        </p:tgtEl>
                                        <p:attrNameLst>
                                          <p:attrName>style.visibility</p:attrName>
                                        </p:attrNameLst>
                                      </p:cBhvr>
                                      <p:to>
                                        <p:strVal val="visible"/>
                                      </p:to>
                                    </p:set>
                                    <p:animEffect transition="in" filter="fade">
                                      <p:cBhvr>
                                        <p:cTn id="16" dur="500"/>
                                        <p:tgtEl>
                                          <p:spTgt spid="4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3">
                                            <p:txEl>
                                              <p:pRg st="0" end="0"/>
                                            </p:txEl>
                                          </p:spTgt>
                                        </p:tgtEl>
                                        <p:attrNameLst>
                                          <p:attrName>style.visibility</p:attrName>
                                        </p:attrNameLst>
                                      </p:cBhvr>
                                      <p:to>
                                        <p:strVal val="visible"/>
                                      </p:to>
                                    </p:set>
                                    <p:animEffect transition="in" filter="fade">
                                      <p:cBhvr>
                                        <p:cTn id="19" dur="500"/>
                                        <p:tgtEl>
                                          <p:spTgt spid="42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6"/>
                                        </p:tgtEl>
                                        <p:attrNameLst>
                                          <p:attrName>style.visibility</p:attrName>
                                        </p:attrNameLst>
                                      </p:cBhvr>
                                      <p:to>
                                        <p:strVal val="visible"/>
                                      </p:to>
                                    </p:set>
                                    <p:animEffect transition="in" filter="fade">
                                      <p:cBhvr>
                                        <p:cTn id="24" dur="500"/>
                                        <p:tgtEl>
                                          <p:spTgt spid="4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fade">
                                      <p:cBhvr>
                                        <p:cTn id="27" dur="500"/>
                                        <p:tgtEl>
                                          <p:spTgt spid="4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8">
                                            <p:txEl>
                                              <p:pRg st="0" end="0"/>
                                            </p:txEl>
                                          </p:spTgt>
                                        </p:tgtEl>
                                        <p:attrNameLst>
                                          <p:attrName>style.visibility</p:attrName>
                                        </p:attrNameLst>
                                      </p:cBhvr>
                                      <p:to>
                                        <p:strVal val="visible"/>
                                      </p:to>
                                    </p:set>
                                    <p:animEffect transition="in" filter="fade">
                                      <p:cBhvr>
                                        <p:cTn id="30" dur="500"/>
                                        <p:tgtEl>
                                          <p:spTgt spid="428">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7"/>
                                        </p:tgtEl>
                                        <p:attrNameLst>
                                          <p:attrName>style.visibility</p:attrName>
                                        </p:attrNameLst>
                                      </p:cBhvr>
                                      <p:to>
                                        <p:strVal val="visible"/>
                                      </p:to>
                                    </p:set>
                                    <p:animEffect transition="in" filter="fade">
                                      <p:cBhvr>
                                        <p:cTn id="33" dur="500"/>
                                        <p:tgtEl>
                                          <p:spTgt spid="4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4"/>
                                        </p:tgtEl>
                                        <p:attrNameLst>
                                          <p:attrName>style.visibility</p:attrName>
                                        </p:attrNameLst>
                                      </p:cBhvr>
                                      <p:to>
                                        <p:strVal val="visible"/>
                                      </p:to>
                                    </p:set>
                                    <p:animEffect transition="in" filter="fade">
                                      <p:cBhvr>
                                        <p:cTn id="36" dur="500"/>
                                        <p:tgtEl>
                                          <p:spTgt spid="4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26">
                                            <p:txEl>
                                              <p:pRg st="0" end="0"/>
                                            </p:txEl>
                                          </p:spTgt>
                                        </p:tgtEl>
                                        <p:attrNameLst>
                                          <p:attrName>style.visibility</p:attrName>
                                        </p:attrNameLst>
                                      </p:cBhvr>
                                      <p:to>
                                        <p:strVal val="visible"/>
                                      </p:to>
                                    </p:set>
                                    <p:animEffect transition="in" filter="fade">
                                      <p:cBhvr>
                                        <p:cTn id="41" dur="500"/>
                                        <p:tgtEl>
                                          <p:spTgt spid="426">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24"/>
                                        </p:tgtEl>
                                        <p:attrNameLst>
                                          <p:attrName>style.visibility</p:attrName>
                                        </p:attrNameLst>
                                      </p:cBhvr>
                                      <p:to>
                                        <p:strVal val="visible"/>
                                      </p:to>
                                    </p:set>
                                    <p:animEffect transition="in" filter="fade">
                                      <p:cBhvr>
                                        <p:cTn id="44" dur="500"/>
                                        <p:tgtEl>
                                          <p:spTgt spid="4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5"/>
                                        </p:tgtEl>
                                        <p:attrNameLst>
                                          <p:attrName>style.visibility</p:attrName>
                                        </p:attrNameLst>
                                      </p:cBhvr>
                                      <p:to>
                                        <p:strVal val="visible"/>
                                      </p:to>
                                    </p:set>
                                    <p:animEffect transition="in" filter="fade">
                                      <p:cBhvr>
                                        <p:cTn id="47" dur="500"/>
                                        <p:tgtEl>
                                          <p:spTgt spid="4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18"/>
                                        </p:tgtEl>
                                        <p:attrNameLst>
                                          <p:attrName>style.visibility</p:attrName>
                                        </p:attrNameLst>
                                      </p:cBhvr>
                                      <p:to>
                                        <p:strVal val="visible"/>
                                      </p:to>
                                    </p:set>
                                    <p:animEffect transition="in" filter="fade">
                                      <p:cBhvr>
                                        <p:cTn id="50" dur="500"/>
                                        <p:tgtEl>
                                          <p:spTgt spid="4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7"/>
                                        </p:tgtEl>
                                        <p:attrNameLst>
                                          <p:attrName>style.visibility</p:attrName>
                                        </p:attrNameLst>
                                      </p:cBhvr>
                                      <p:to>
                                        <p:strVal val="visible"/>
                                      </p:to>
                                    </p:set>
                                    <p:animEffect transition="in" filter="fade">
                                      <p:cBhvr>
                                        <p:cTn id="53" dur="500"/>
                                        <p:tgtEl>
                                          <p:spTgt spid="4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20"/>
                                        </p:tgtEl>
                                        <p:attrNameLst>
                                          <p:attrName>style.visibility</p:attrName>
                                        </p:attrNameLst>
                                      </p:cBhvr>
                                      <p:to>
                                        <p:strVal val="visible"/>
                                      </p:to>
                                    </p:set>
                                    <p:animEffect transition="in" filter="fade">
                                      <p:cBhvr>
                                        <p:cTn id="58" dur="500"/>
                                        <p:tgtEl>
                                          <p:spTgt spid="4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9"/>
                                        </p:tgtEl>
                                        <p:attrNameLst>
                                          <p:attrName>style.visibility</p:attrName>
                                        </p:attrNameLst>
                                      </p:cBhvr>
                                      <p:to>
                                        <p:strVal val="visible"/>
                                      </p:to>
                                    </p:set>
                                    <p:animEffect transition="in" filter="fade">
                                      <p:cBhvr>
                                        <p:cTn id="61" dur="500"/>
                                        <p:tgtEl>
                                          <p:spTgt spid="4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31">
                                            <p:txEl>
                                              <p:pRg st="0" end="0"/>
                                            </p:txEl>
                                          </p:spTgt>
                                        </p:tgtEl>
                                        <p:attrNameLst>
                                          <p:attrName>style.visibility</p:attrName>
                                        </p:attrNameLst>
                                      </p:cBhvr>
                                      <p:to>
                                        <p:strVal val="visible"/>
                                      </p:to>
                                    </p:set>
                                    <p:animEffect transition="in" filter="fade">
                                      <p:cBhvr>
                                        <p:cTn id="64" dur="500"/>
                                        <p:tgtEl>
                                          <p:spTgt spid="431">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9"/>
                                        </p:tgtEl>
                                        <p:attrNameLst>
                                          <p:attrName>style.visibility</p:attrName>
                                        </p:attrNameLst>
                                      </p:cBhvr>
                                      <p:to>
                                        <p:strVal val="visible"/>
                                      </p:to>
                                    </p:set>
                                    <p:animEffect transition="in" filter="fade">
                                      <p:cBhvr>
                                        <p:cTn id="67" dur="500"/>
                                        <p:tgtEl>
                                          <p:spTgt spid="4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30"/>
                                        </p:tgtEl>
                                        <p:attrNameLst>
                                          <p:attrName>style.visibility</p:attrName>
                                        </p:attrNameLst>
                                      </p:cBhvr>
                                      <p:to>
                                        <p:strVal val="visible"/>
                                      </p:to>
                                    </p:set>
                                    <p:animEffect transition="in" filter="fade">
                                      <p:cBhvr>
                                        <p:cTn id="70"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animBg="1"/>
      <p:bldP spid="412" grpId="0" animBg="1"/>
      <p:bldP spid="413" grpId="0"/>
      <p:bldP spid="414" grpId="0" animBg="1"/>
      <p:bldP spid="415" grpId="0" animBg="1"/>
      <p:bldP spid="416" grpId="0"/>
      <p:bldP spid="417" grpId="0" animBg="1"/>
      <p:bldP spid="418" grpId="0"/>
      <p:bldP spid="419" grpId="0" animBg="1"/>
      <p:bldP spid="420" grpId="0"/>
      <p:bldP spid="422" grpId="0" animBg="1"/>
      <p:bldP spid="423" grpId="0" build="p"/>
      <p:bldP spid="424" grpId="0" animBg="1"/>
      <p:bldP spid="425" grpId="0" animBg="1"/>
      <p:bldP spid="426" grpId="0" build="p"/>
      <p:bldP spid="427" grpId="0" animBg="1"/>
      <p:bldP spid="428" grpId="0" build="p"/>
      <p:bldP spid="429" grpId="0" animBg="1"/>
      <p:bldP spid="430" grpId="0" animBg="1"/>
      <p:bldP spid="4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935013" y="1757528"/>
            <a:ext cx="6520864" cy="181566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8000" dirty="0"/>
              <a:t>Thank you</a:t>
            </a:r>
            <a:endParaRPr sz="8000" dirty="0"/>
          </a:p>
        </p:txBody>
      </p:sp>
    </p:spTree>
    <p:extLst>
      <p:ext uri="{BB962C8B-B14F-4D97-AF65-F5344CB8AC3E}">
        <p14:creationId xmlns:p14="http://schemas.microsoft.com/office/powerpoint/2010/main" val="3179578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632558" y="646180"/>
            <a:ext cx="3636987" cy="45138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Current Scenario</a:t>
            </a:r>
            <a:endParaRPr sz="3600" dirty="0"/>
          </a:p>
        </p:txBody>
      </p:sp>
      <p:sp>
        <p:nvSpPr>
          <p:cNvPr id="384" name="Google Shape;384;p44"/>
          <p:cNvSpPr txBox="1">
            <a:spLocks noGrp="1"/>
          </p:cNvSpPr>
          <p:nvPr>
            <p:ph type="subTitle" idx="1"/>
          </p:nvPr>
        </p:nvSpPr>
        <p:spPr>
          <a:xfrm>
            <a:off x="632557" y="1273127"/>
            <a:ext cx="3636987" cy="3123028"/>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US" sz="1800" dirty="0">
                <a:latin typeface="Syne" panose="020B0604020202020204" charset="0"/>
              </a:rPr>
              <a:t>BGB Sets out on patrol. Seize and possibly capture smugglers and hand them over to their sector commander. Based on the goods seized and whether anyone’s apprehended or not they are transferred and processed.</a:t>
            </a:r>
          </a:p>
          <a:p>
            <a:pPr marL="0" lvl="0" indent="0" algn="l" rtl="0">
              <a:spcBef>
                <a:spcPts val="0"/>
              </a:spcBef>
              <a:spcAft>
                <a:spcPts val="1200"/>
              </a:spcAft>
              <a:buNone/>
            </a:pPr>
            <a:endParaRPr lang="en-US" sz="1800" dirty="0">
              <a:latin typeface="Syne" panose="020B0604020202020204" charset="0"/>
            </a:endParaRPr>
          </a:p>
        </p:txBody>
      </p:sp>
      <p:sp>
        <p:nvSpPr>
          <p:cNvPr id="5" name="Google Shape;352;p41">
            <a:extLst>
              <a:ext uri="{FF2B5EF4-FFF2-40B4-BE49-F238E27FC236}">
                <a16:creationId xmlns:a16="http://schemas.microsoft.com/office/drawing/2014/main" id="{98E46DA7-F48D-4357-9327-07185DC114E9}"/>
              </a:ext>
            </a:extLst>
          </p:cNvPr>
          <p:cNvSpPr/>
          <p:nvPr/>
        </p:nvSpPr>
        <p:spPr>
          <a:xfrm>
            <a:off x="4006298" y="3870373"/>
            <a:ext cx="4189269" cy="85825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3;p41">
            <a:extLst>
              <a:ext uri="{FF2B5EF4-FFF2-40B4-BE49-F238E27FC236}">
                <a16:creationId xmlns:a16="http://schemas.microsoft.com/office/drawing/2014/main" id="{F6D7D889-DB83-45A7-8C4B-F2690563CF2F}"/>
              </a:ext>
            </a:extLst>
          </p:cNvPr>
          <p:cNvSpPr txBox="1">
            <a:spLocks/>
          </p:cNvSpPr>
          <p:nvPr/>
        </p:nvSpPr>
        <p:spPr>
          <a:xfrm>
            <a:off x="4090737" y="3923821"/>
            <a:ext cx="4020392" cy="75135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2"/>
              </a:buClr>
              <a:buSzPts val="5200"/>
              <a:buFont typeface="Commissioner"/>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ctr" rtl="0">
              <a:lnSpc>
                <a:spcPct val="100000"/>
              </a:lnSpc>
              <a:spcBef>
                <a:spcPts val="0"/>
              </a:spcBef>
              <a:spcAft>
                <a:spcPts val="0"/>
              </a:spcAft>
              <a:buClr>
                <a:schemeClr val="dk2"/>
              </a:buClr>
              <a:buSzPts val="5200"/>
              <a:buFont typeface="Barlow SemiBold"/>
              <a:buNone/>
              <a:defRPr sz="42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5200"/>
              <a:buFont typeface="Barlow SemiBold"/>
              <a:buNone/>
              <a:defRPr sz="42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5200"/>
              <a:buFont typeface="Barlow SemiBold"/>
              <a:buNone/>
              <a:defRPr sz="42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5200"/>
              <a:buFont typeface="Barlow SemiBold"/>
              <a:buNone/>
              <a:defRPr sz="42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5200"/>
              <a:buFont typeface="Barlow SemiBold"/>
              <a:buNone/>
              <a:defRPr sz="42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5200"/>
              <a:buFont typeface="Barlow SemiBold"/>
              <a:buNone/>
              <a:defRPr sz="42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5200"/>
              <a:buFont typeface="Barlow SemiBold"/>
              <a:buNone/>
              <a:defRPr sz="42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5200"/>
              <a:buFont typeface="Barlow SemiBold"/>
              <a:buNone/>
              <a:defRPr sz="4200" b="0" i="0" u="none" strike="noStrike" cap="none">
                <a:solidFill>
                  <a:schemeClr val="dk2"/>
                </a:solidFill>
                <a:latin typeface="Barlow SemiBold"/>
                <a:ea typeface="Barlow SemiBold"/>
                <a:cs typeface="Barlow SemiBold"/>
                <a:sym typeface="Barlow SemiBold"/>
              </a:defRPr>
            </a:lvl9pPr>
          </a:lstStyle>
          <a:p>
            <a:pPr algn="ctr"/>
            <a:r>
              <a:rPr lang="en-US" sz="2400" b="0" i="0" u="none" strike="noStrike" dirty="0">
                <a:solidFill>
                  <a:srgbClr val="000000"/>
                </a:solidFill>
                <a:effectLst/>
                <a:latin typeface="Syne" panose="020B0604020202020204" charset="0"/>
              </a:rPr>
              <a:t>confiscated narcotics worth more than </a:t>
            </a:r>
            <a:r>
              <a:rPr lang="en-US" sz="2400" b="0" dirty="0">
                <a:solidFill>
                  <a:srgbClr val="000000"/>
                </a:solidFill>
                <a:latin typeface="Syne" panose="020B0604020202020204" charset="0"/>
              </a:rPr>
              <a:t>2</a:t>
            </a:r>
            <a:r>
              <a:rPr lang="en-US" sz="2400" i="0" u="none" strike="noStrike" dirty="0">
                <a:solidFill>
                  <a:srgbClr val="000000"/>
                </a:solidFill>
                <a:effectLst/>
                <a:latin typeface="Syne" panose="020B0604020202020204" charset="0"/>
              </a:rPr>
              <a:t> billion BDT</a:t>
            </a:r>
            <a:endParaRPr lang="en-US" sz="3600" dirty="0">
              <a:latin typeface="Syne" panose="020B0604020202020204" charset="0"/>
            </a:endParaRPr>
          </a:p>
        </p:txBody>
      </p:sp>
      <p:sp>
        <p:nvSpPr>
          <p:cNvPr id="8" name="TextBox 7">
            <a:extLst>
              <a:ext uri="{FF2B5EF4-FFF2-40B4-BE49-F238E27FC236}">
                <a16:creationId xmlns:a16="http://schemas.microsoft.com/office/drawing/2014/main" id="{482947A5-6A0C-48FF-93D7-9FEF341492CA}"/>
              </a:ext>
            </a:extLst>
          </p:cNvPr>
          <p:cNvSpPr txBox="1"/>
          <p:nvPr/>
        </p:nvSpPr>
        <p:spPr>
          <a:xfrm>
            <a:off x="6497022" y="4643574"/>
            <a:ext cx="1237958" cy="276999"/>
          </a:xfrm>
          <a:prstGeom prst="rect">
            <a:avLst/>
          </a:prstGeom>
          <a:noFill/>
        </p:spPr>
        <p:txBody>
          <a:bodyPr wrap="square">
            <a:spAutoFit/>
          </a:bodyPr>
          <a:lstStyle/>
          <a:p>
            <a:r>
              <a:rPr lang="en-US" sz="1200" i="0" u="none" strike="noStrike" dirty="0">
                <a:solidFill>
                  <a:srgbClr val="000000"/>
                </a:solidFill>
                <a:effectLst/>
                <a:latin typeface="Syne" panose="020B0604020202020204" charset="0"/>
              </a:rPr>
              <a:t>In January 2022</a:t>
            </a:r>
            <a:endParaRPr lang="en-US" sz="1200" dirty="0">
              <a:latin typeface="Syne" panose="020B0604020202020204" charset="0"/>
            </a:endParaRPr>
          </a:p>
        </p:txBody>
      </p:sp>
      <p:pic>
        <p:nvPicPr>
          <p:cNvPr id="1026" name="Picture 2">
            <a:extLst>
              <a:ext uri="{FF2B5EF4-FFF2-40B4-BE49-F238E27FC236}">
                <a16:creationId xmlns:a16="http://schemas.microsoft.com/office/drawing/2014/main" id="{DE882FBE-91F2-4885-9583-21A85EFC1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084" y="1582794"/>
            <a:ext cx="2062086" cy="13771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83F6DC-6945-4689-9045-9E14142E2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1021" y="1582794"/>
            <a:ext cx="2445045" cy="13771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708642" y="11038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Current Seizure Procedure</a:t>
            </a:r>
            <a:endParaRPr dirty="0"/>
          </a:p>
        </p:txBody>
      </p:sp>
      <p:sp>
        <p:nvSpPr>
          <p:cNvPr id="6" name="Google Shape;312;p39">
            <a:extLst>
              <a:ext uri="{FF2B5EF4-FFF2-40B4-BE49-F238E27FC236}">
                <a16:creationId xmlns:a16="http://schemas.microsoft.com/office/drawing/2014/main" id="{F2D1BF99-5ABC-4862-9154-20FEED53B39B}"/>
              </a:ext>
            </a:extLst>
          </p:cNvPr>
          <p:cNvSpPr/>
          <p:nvPr/>
        </p:nvSpPr>
        <p:spPr>
          <a:xfrm>
            <a:off x="1468775" y="2399455"/>
            <a:ext cx="1759606" cy="63716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yne" panose="020B0604020202020204" charset="0"/>
            </a:endParaRPr>
          </a:p>
        </p:txBody>
      </p:sp>
      <p:sp>
        <p:nvSpPr>
          <p:cNvPr id="7" name="Google Shape;318;p39">
            <a:extLst>
              <a:ext uri="{FF2B5EF4-FFF2-40B4-BE49-F238E27FC236}">
                <a16:creationId xmlns:a16="http://schemas.microsoft.com/office/drawing/2014/main" id="{1BC721C7-6206-4F04-9965-5AF39A1EE71B}"/>
              </a:ext>
            </a:extLst>
          </p:cNvPr>
          <p:cNvSpPr txBox="1">
            <a:spLocks/>
          </p:cNvSpPr>
          <p:nvPr/>
        </p:nvSpPr>
        <p:spPr>
          <a:xfrm>
            <a:off x="1654593" y="2523218"/>
            <a:ext cx="1387969" cy="39810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Syne" panose="020B0604020202020204" charset="0"/>
              </a:rPr>
              <a:t>Handed over to the </a:t>
            </a:r>
          </a:p>
          <a:p>
            <a:pPr algn="ctr"/>
            <a:r>
              <a:rPr lang="en-US" dirty="0">
                <a:latin typeface="Syne" panose="020B0604020202020204" charset="0"/>
              </a:rPr>
              <a:t>customs</a:t>
            </a:r>
          </a:p>
        </p:txBody>
      </p:sp>
      <p:sp>
        <p:nvSpPr>
          <p:cNvPr id="8" name="Google Shape;312;p39">
            <a:extLst>
              <a:ext uri="{FF2B5EF4-FFF2-40B4-BE49-F238E27FC236}">
                <a16:creationId xmlns:a16="http://schemas.microsoft.com/office/drawing/2014/main" id="{AE825533-AF26-4260-B1DF-0A130B5CF27B}"/>
              </a:ext>
            </a:extLst>
          </p:cNvPr>
          <p:cNvSpPr/>
          <p:nvPr/>
        </p:nvSpPr>
        <p:spPr>
          <a:xfrm>
            <a:off x="1468775" y="3109568"/>
            <a:ext cx="1759606" cy="63716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yne" panose="020B0604020202020204" charset="0"/>
            </a:endParaRPr>
          </a:p>
        </p:txBody>
      </p:sp>
      <p:sp>
        <p:nvSpPr>
          <p:cNvPr id="9" name="Google Shape;318;p39">
            <a:extLst>
              <a:ext uri="{FF2B5EF4-FFF2-40B4-BE49-F238E27FC236}">
                <a16:creationId xmlns:a16="http://schemas.microsoft.com/office/drawing/2014/main" id="{9214F2A8-1E9B-403E-B7F5-F5BAF1E1771E}"/>
              </a:ext>
            </a:extLst>
          </p:cNvPr>
          <p:cNvSpPr txBox="1">
            <a:spLocks/>
          </p:cNvSpPr>
          <p:nvPr/>
        </p:nvSpPr>
        <p:spPr>
          <a:xfrm>
            <a:off x="1568056" y="3216926"/>
            <a:ext cx="1561042" cy="430038"/>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Syne" panose="020B0604020202020204" charset="0"/>
              </a:rPr>
              <a:t>Goods are sold by arranging auctions</a:t>
            </a:r>
          </a:p>
        </p:txBody>
      </p:sp>
      <p:sp>
        <p:nvSpPr>
          <p:cNvPr id="10" name="Google Shape;312;p39">
            <a:extLst>
              <a:ext uri="{FF2B5EF4-FFF2-40B4-BE49-F238E27FC236}">
                <a16:creationId xmlns:a16="http://schemas.microsoft.com/office/drawing/2014/main" id="{E7C2C7D5-073A-48F9-9A85-4AD8BA4B0428}"/>
              </a:ext>
            </a:extLst>
          </p:cNvPr>
          <p:cNvSpPr/>
          <p:nvPr/>
        </p:nvSpPr>
        <p:spPr>
          <a:xfrm>
            <a:off x="1469103" y="3819680"/>
            <a:ext cx="1759605" cy="628621"/>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yne" panose="020B0604020202020204" charset="0"/>
            </a:endParaRPr>
          </a:p>
        </p:txBody>
      </p:sp>
      <p:sp>
        <p:nvSpPr>
          <p:cNvPr id="11" name="Google Shape;318;p39">
            <a:extLst>
              <a:ext uri="{FF2B5EF4-FFF2-40B4-BE49-F238E27FC236}">
                <a16:creationId xmlns:a16="http://schemas.microsoft.com/office/drawing/2014/main" id="{1AF639D4-3266-4FF0-995B-DF5EEC06041F}"/>
              </a:ext>
            </a:extLst>
          </p:cNvPr>
          <p:cNvSpPr txBox="1">
            <a:spLocks/>
          </p:cNvSpPr>
          <p:nvPr/>
        </p:nvSpPr>
        <p:spPr>
          <a:xfrm>
            <a:off x="1489250" y="3874013"/>
            <a:ext cx="1759605" cy="519664"/>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Syne" panose="020B0604020202020204" charset="0"/>
              </a:rPr>
              <a:t>Deposit the money to national treasury</a:t>
            </a:r>
          </a:p>
        </p:txBody>
      </p:sp>
      <p:sp>
        <p:nvSpPr>
          <p:cNvPr id="14" name="Google Shape;312;p39">
            <a:extLst>
              <a:ext uri="{FF2B5EF4-FFF2-40B4-BE49-F238E27FC236}">
                <a16:creationId xmlns:a16="http://schemas.microsoft.com/office/drawing/2014/main" id="{4B22FFA7-BE92-497D-8323-E5549A08E1AF}"/>
              </a:ext>
            </a:extLst>
          </p:cNvPr>
          <p:cNvSpPr/>
          <p:nvPr/>
        </p:nvSpPr>
        <p:spPr>
          <a:xfrm>
            <a:off x="3677221" y="840800"/>
            <a:ext cx="1834571" cy="602638"/>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yne" panose="020B0604020202020204" charset="0"/>
            </a:endParaRPr>
          </a:p>
        </p:txBody>
      </p:sp>
      <p:sp>
        <p:nvSpPr>
          <p:cNvPr id="15" name="Google Shape;318;p39">
            <a:extLst>
              <a:ext uri="{FF2B5EF4-FFF2-40B4-BE49-F238E27FC236}">
                <a16:creationId xmlns:a16="http://schemas.microsoft.com/office/drawing/2014/main" id="{3AEAB356-3187-48CD-954D-C6E70C5EC7ED}"/>
              </a:ext>
            </a:extLst>
          </p:cNvPr>
          <p:cNvSpPr txBox="1">
            <a:spLocks/>
          </p:cNvSpPr>
          <p:nvPr/>
        </p:nvSpPr>
        <p:spPr>
          <a:xfrm>
            <a:off x="3677222" y="918745"/>
            <a:ext cx="1834571" cy="44070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Syne" panose="020B0604020202020204" charset="0"/>
              </a:rPr>
              <a:t>Goods are seized by BGB patrol teams</a:t>
            </a:r>
          </a:p>
        </p:txBody>
      </p:sp>
      <p:sp>
        <p:nvSpPr>
          <p:cNvPr id="17" name="Google Shape;312;p39">
            <a:extLst>
              <a:ext uri="{FF2B5EF4-FFF2-40B4-BE49-F238E27FC236}">
                <a16:creationId xmlns:a16="http://schemas.microsoft.com/office/drawing/2014/main" id="{63AC4E13-7704-4FE0-A656-84025E00F617}"/>
              </a:ext>
            </a:extLst>
          </p:cNvPr>
          <p:cNvSpPr/>
          <p:nvPr/>
        </p:nvSpPr>
        <p:spPr>
          <a:xfrm>
            <a:off x="6184545" y="2385109"/>
            <a:ext cx="1834571" cy="63716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yne" panose="020B0604020202020204" charset="0"/>
            </a:endParaRPr>
          </a:p>
        </p:txBody>
      </p:sp>
      <p:sp>
        <p:nvSpPr>
          <p:cNvPr id="18" name="Google Shape;318;p39">
            <a:extLst>
              <a:ext uri="{FF2B5EF4-FFF2-40B4-BE49-F238E27FC236}">
                <a16:creationId xmlns:a16="http://schemas.microsoft.com/office/drawing/2014/main" id="{C471B5BD-5FD6-4107-9264-F008B0836D13}"/>
              </a:ext>
            </a:extLst>
          </p:cNvPr>
          <p:cNvSpPr txBox="1">
            <a:spLocks/>
          </p:cNvSpPr>
          <p:nvPr/>
        </p:nvSpPr>
        <p:spPr>
          <a:xfrm>
            <a:off x="6573349" y="2528735"/>
            <a:ext cx="1101876" cy="360947"/>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Syne" panose="020B0604020202020204" charset="0"/>
              </a:rPr>
              <a:t>Handed over to the police</a:t>
            </a:r>
          </a:p>
        </p:txBody>
      </p:sp>
      <p:sp>
        <p:nvSpPr>
          <p:cNvPr id="19" name="Google Shape;312;p39">
            <a:extLst>
              <a:ext uri="{FF2B5EF4-FFF2-40B4-BE49-F238E27FC236}">
                <a16:creationId xmlns:a16="http://schemas.microsoft.com/office/drawing/2014/main" id="{11F11714-EB7E-43E8-A495-2F77B4BDEC38}"/>
              </a:ext>
            </a:extLst>
          </p:cNvPr>
          <p:cNvSpPr/>
          <p:nvPr/>
        </p:nvSpPr>
        <p:spPr>
          <a:xfrm>
            <a:off x="6184545" y="3842800"/>
            <a:ext cx="1834571" cy="63716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yne" panose="020B0604020202020204" charset="0"/>
            </a:endParaRPr>
          </a:p>
        </p:txBody>
      </p:sp>
      <p:sp>
        <p:nvSpPr>
          <p:cNvPr id="20" name="Google Shape;318;p39">
            <a:extLst>
              <a:ext uri="{FF2B5EF4-FFF2-40B4-BE49-F238E27FC236}">
                <a16:creationId xmlns:a16="http://schemas.microsoft.com/office/drawing/2014/main" id="{1061E75E-D791-4BAD-BB14-CE96F4797601}"/>
              </a:ext>
            </a:extLst>
          </p:cNvPr>
          <p:cNvSpPr txBox="1">
            <a:spLocks/>
          </p:cNvSpPr>
          <p:nvPr/>
        </p:nvSpPr>
        <p:spPr>
          <a:xfrm>
            <a:off x="6278199" y="3984793"/>
            <a:ext cx="1647262" cy="393919"/>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Syne" panose="020B0604020202020204" charset="0"/>
              </a:rPr>
              <a:t>Demolish them in the presence of civil service officer</a:t>
            </a:r>
          </a:p>
        </p:txBody>
      </p:sp>
      <p:sp>
        <p:nvSpPr>
          <p:cNvPr id="25" name="Google Shape;316;p39">
            <a:extLst>
              <a:ext uri="{FF2B5EF4-FFF2-40B4-BE49-F238E27FC236}">
                <a16:creationId xmlns:a16="http://schemas.microsoft.com/office/drawing/2014/main" id="{BC4DC880-4810-40AD-BC9B-6F858E7B9650}"/>
              </a:ext>
            </a:extLst>
          </p:cNvPr>
          <p:cNvSpPr/>
          <p:nvPr/>
        </p:nvSpPr>
        <p:spPr>
          <a:xfrm>
            <a:off x="3304918" y="1012641"/>
            <a:ext cx="321263" cy="32155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0;p39">
            <a:extLst>
              <a:ext uri="{FF2B5EF4-FFF2-40B4-BE49-F238E27FC236}">
                <a16:creationId xmlns:a16="http://schemas.microsoft.com/office/drawing/2014/main" id="{AA2C2A60-EEF4-4E60-8110-45E2815C7B21}"/>
              </a:ext>
            </a:extLst>
          </p:cNvPr>
          <p:cNvSpPr txBox="1">
            <a:spLocks/>
          </p:cNvSpPr>
          <p:nvPr/>
        </p:nvSpPr>
        <p:spPr>
          <a:xfrm>
            <a:off x="3342396" y="1059894"/>
            <a:ext cx="235972" cy="23178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chemeClr val="bg1"/>
                </a:solidFill>
                <a:latin typeface="Commissioner ExtraBold" charset="0"/>
              </a:rPr>
              <a:t>01</a:t>
            </a:r>
          </a:p>
        </p:txBody>
      </p:sp>
      <p:sp>
        <p:nvSpPr>
          <p:cNvPr id="27" name="Google Shape;316;p39">
            <a:extLst>
              <a:ext uri="{FF2B5EF4-FFF2-40B4-BE49-F238E27FC236}">
                <a16:creationId xmlns:a16="http://schemas.microsoft.com/office/drawing/2014/main" id="{3803B50D-DBA5-4984-A5BD-17DF3892B478}"/>
              </a:ext>
            </a:extLst>
          </p:cNvPr>
          <p:cNvSpPr/>
          <p:nvPr/>
        </p:nvSpPr>
        <p:spPr>
          <a:xfrm>
            <a:off x="1106881" y="2544902"/>
            <a:ext cx="321263" cy="32155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0;p39">
            <a:extLst>
              <a:ext uri="{FF2B5EF4-FFF2-40B4-BE49-F238E27FC236}">
                <a16:creationId xmlns:a16="http://schemas.microsoft.com/office/drawing/2014/main" id="{ECDD7140-5B0F-4888-B975-3E6C205C2057}"/>
              </a:ext>
            </a:extLst>
          </p:cNvPr>
          <p:cNvSpPr txBox="1">
            <a:spLocks/>
          </p:cNvSpPr>
          <p:nvPr/>
        </p:nvSpPr>
        <p:spPr>
          <a:xfrm>
            <a:off x="1145774" y="2591718"/>
            <a:ext cx="235972" cy="23178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chemeClr val="bg1"/>
                </a:solidFill>
                <a:latin typeface="Commissioner ExtraBold" charset="0"/>
              </a:rPr>
              <a:t>11</a:t>
            </a:r>
          </a:p>
        </p:txBody>
      </p:sp>
      <p:sp>
        <p:nvSpPr>
          <p:cNvPr id="29" name="Google Shape;316;p39">
            <a:extLst>
              <a:ext uri="{FF2B5EF4-FFF2-40B4-BE49-F238E27FC236}">
                <a16:creationId xmlns:a16="http://schemas.microsoft.com/office/drawing/2014/main" id="{118FAFB2-F7F7-4006-A274-DBE5D1C96C3D}"/>
              </a:ext>
            </a:extLst>
          </p:cNvPr>
          <p:cNvSpPr/>
          <p:nvPr/>
        </p:nvSpPr>
        <p:spPr>
          <a:xfrm>
            <a:off x="1107486" y="3292249"/>
            <a:ext cx="321263" cy="32155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0;p39">
            <a:extLst>
              <a:ext uri="{FF2B5EF4-FFF2-40B4-BE49-F238E27FC236}">
                <a16:creationId xmlns:a16="http://schemas.microsoft.com/office/drawing/2014/main" id="{A64C2E36-ABAC-409B-9DAE-8BC6BB199421}"/>
              </a:ext>
            </a:extLst>
          </p:cNvPr>
          <p:cNvSpPr txBox="1">
            <a:spLocks/>
          </p:cNvSpPr>
          <p:nvPr/>
        </p:nvSpPr>
        <p:spPr>
          <a:xfrm>
            <a:off x="1150131" y="3337133"/>
            <a:ext cx="235972" cy="23178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chemeClr val="bg1"/>
                </a:solidFill>
                <a:latin typeface="Commissioner ExtraBold" charset="0"/>
              </a:rPr>
              <a:t>12</a:t>
            </a:r>
          </a:p>
        </p:txBody>
      </p:sp>
      <p:sp>
        <p:nvSpPr>
          <p:cNvPr id="31" name="Google Shape;316;p39">
            <a:extLst>
              <a:ext uri="{FF2B5EF4-FFF2-40B4-BE49-F238E27FC236}">
                <a16:creationId xmlns:a16="http://schemas.microsoft.com/office/drawing/2014/main" id="{5A43DADC-7FFD-489D-A012-9C3BDEF44D81}"/>
              </a:ext>
            </a:extLst>
          </p:cNvPr>
          <p:cNvSpPr/>
          <p:nvPr/>
        </p:nvSpPr>
        <p:spPr>
          <a:xfrm>
            <a:off x="1106881" y="4002041"/>
            <a:ext cx="321263" cy="32155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0;p39">
            <a:extLst>
              <a:ext uri="{FF2B5EF4-FFF2-40B4-BE49-F238E27FC236}">
                <a16:creationId xmlns:a16="http://schemas.microsoft.com/office/drawing/2014/main" id="{CC9B8D5C-B1DE-4C68-B546-5DB45A1395DA}"/>
              </a:ext>
            </a:extLst>
          </p:cNvPr>
          <p:cNvSpPr txBox="1">
            <a:spLocks/>
          </p:cNvSpPr>
          <p:nvPr/>
        </p:nvSpPr>
        <p:spPr>
          <a:xfrm>
            <a:off x="1143081" y="4046925"/>
            <a:ext cx="235972" cy="23178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chemeClr val="bg1"/>
                </a:solidFill>
                <a:latin typeface="Commissioner ExtraBold" charset="0"/>
              </a:rPr>
              <a:t>13</a:t>
            </a:r>
          </a:p>
        </p:txBody>
      </p:sp>
      <p:sp>
        <p:nvSpPr>
          <p:cNvPr id="34" name="Google Shape;316;p39">
            <a:extLst>
              <a:ext uri="{FF2B5EF4-FFF2-40B4-BE49-F238E27FC236}">
                <a16:creationId xmlns:a16="http://schemas.microsoft.com/office/drawing/2014/main" id="{60BF33C5-4B54-46F0-AC92-2AEBDAEE324C}"/>
              </a:ext>
            </a:extLst>
          </p:cNvPr>
          <p:cNvSpPr/>
          <p:nvPr/>
        </p:nvSpPr>
        <p:spPr>
          <a:xfrm>
            <a:off x="8059410" y="2557890"/>
            <a:ext cx="321263" cy="32155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0;p39">
            <a:extLst>
              <a:ext uri="{FF2B5EF4-FFF2-40B4-BE49-F238E27FC236}">
                <a16:creationId xmlns:a16="http://schemas.microsoft.com/office/drawing/2014/main" id="{198CED47-B0E1-4578-A7C5-A3FB9C6291DB}"/>
              </a:ext>
            </a:extLst>
          </p:cNvPr>
          <p:cNvSpPr txBox="1">
            <a:spLocks/>
          </p:cNvSpPr>
          <p:nvPr/>
        </p:nvSpPr>
        <p:spPr>
          <a:xfrm>
            <a:off x="8107082" y="2602774"/>
            <a:ext cx="235972" cy="23178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chemeClr val="bg1"/>
                </a:solidFill>
                <a:latin typeface="Commissioner ExtraBold" charset="0"/>
              </a:rPr>
              <a:t>21</a:t>
            </a:r>
          </a:p>
        </p:txBody>
      </p:sp>
      <p:sp>
        <p:nvSpPr>
          <p:cNvPr id="36" name="Google Shape;316;p39">
            <a:extLst>
              <a:ext uri="{FF2B5EF4-FFF2-40B4-BE49-F238E27FC236}">
                <a16:creationId xmlns:a16="http://schemas.microsoft.com/office/drawing/2014/main" id="{1691CC83-7DAD-4979-8193-E8FA63A9EAC9}"/>
              </a:ext>
            </a:extLst>
          </p:cNvPr>
          <p:cNvSpPr/>
          <p:nvPr/>
        </p:nvSpPr>
        <p:spPr>
          <a:xfrm>
            <a:off x="8059410" y="3973071"/>
            <a:ext cx="321263" cy="32155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0;p39">
            <a:extLst>
              <a:ext uri="{FF2B5EF4-FFF2-40B4-BE49-F238E27FC236}">
                <a16:creationId xmlns:a16="http://schemas.microsoft.com/office/drawing/2014/main" id="{C2F4C743-FF89-42C1-9B51-D0DC2109B7F4}"/>
              </a:ext>
            </a:extLst>
          </p:cNvPr>
          <p:cNvSpPr txBox="1">
            <a:spLocks/>
          </p:cNvSpPr>
          <p:nvPr/>
        </p:nvSpPr>
        <p:spPr>
          <a:xfrm>
            <a:off x="8092514" y="4017955"/>
            <a:ext cx="272310" cy="23178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chemeClr val="bg1"/>
                </a:solidFill>
                <a:latin typeface="Commissioner ExtraBold" charset="0"/>
              </a:rPr>
              <a:t>23</a:t>
            </a:r>
          </a:p>
        </p:txBody>
      </p:sp>
      <p:sp>
        <p:nvSpPr>
          <p:cNvPr id="4" name="Arrow: Bent-Up 3">
            <a:extLst>
              <a:ext uri="{FF2B5EF4-FFF2-40B4-BE49-F238E27FC236}">
                <a16:creationId xmlns:a16="http://schemas.microsoft.com/office/drawing/2014/main" id="{EBE1DEAB-44A5-411C-BB7B-569A16604443}"/>
              </a:ext>
            </a:extLst>
          </p:cNvPr>
          <p:cNvSpPr/>
          <p:nvPr/>
        </p:nvSpPr>
        <p:spPr>
          <a:xfrm rot="10800000">
            <a:off x="2052000" y="1747946"/>
            <a:ext cx="1078261" cy="627997"/>
          </a:xfrm>
          <a:prstGeom prst="bentUpArrow">
            <a:avLst>
              <a:gd name="adj1" fmla="val 20414"/>
              <a:gd name="adj2" fmla="val 25000"/>
              <a:gd name="adj3" fmla="val 29586"/>
            </a:avLst>
          </a:prstGeom>
          <a:solidFill>
            <a:schemeClr val="accent2"/>
          </a:solidFill>
          <a:ln w="12700">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Bent-Up 38">
            <a:extLst>
              <a:ext uri="{FF2B5EF4-FFF2-40B4-BE49-F238E27FC236}">
                <a16:creationId xmlns:a16="http://schemas.microsoft.com/office/drawing/2014/main" id="{D9EE29F5-A7CE-41B9-BD9F-93FE19FEEE71}"/>
              </a:ext>
            </a:extLst>
          </p:cNvPr>
          <p:cNvSpPr/>
          <p:nvPr/>
        </p:nvSpPr>
        <p:spPr>
          <a:xfrm rot="10800000" flipH="1">
            <a:off x="5781600" y="1747947"/>
            <a:ext cx="1525986" cy="637162"/>
          </a:xfrm>
          <a:prstGeom prst="bentUpArrow">
            <a:avLst>
              <a:gd name="adj1" fmla="val 20480"/>
              <a:gd name="adj2" fmla="val 25000"/>
              <a:gd name="adj3" fmla="val 30650"/>
            </a:avLst>
          </a:prstGeom>
          <a:solidFill>
            <a:schemeClr val="accent2"/>
          </a:solidFill>
          <a:ln w="12700">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Google Shape;312;p39">
            <a:extLst>
              <a:ext uri="{FF2B5EF4-FFF2-40B4-BE49-F238E27FC236}">
                <a16:creationId xmlns:a16="http://schemas.microsoft.com/office/drawing/2014/main" id="{77014B15-4E3B-4B13-89E5-64293D747A89}"/>
              </a:ext>
            </a:extLst>
          </p:cNvPr>
          <p:cNvSpPr/>
          <p:nvPr/>
        </p:nvSpPr>
        <p:spPr>
          <a:xfrm>
            <a:off x="6184545" y="3112602"/>
            <a:ext cx="1834571" cy="63716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yne" panose="020B0604020202020204" charset="0"/>
            </a:endParaRPr>
          </a:p>
        </p:txBody>
      </p:sp>
      <p:sp>
        <p:nvSpPr>
          <p:cNvPr id="41" name="Google Shape;318;p39">
            <a:extLst>
              <a:ext uri="{FF2B5EF4-FFF2-40B4-BE49-F238E27FC236}">
                <a16:creationId xmlns:a16="http://schemas.microsoft.com/office/drawing/2014/main" id="{73AC7769-F3DF-4E3E-8EC7-8388B540080E}"/>
              </a:ext>
            </a:extLst>
          </p:cNvPr>
          <p:cNvSpPr txBox="1">
            <a:spLocks/>
          </p:cNvSpPr>
          <p:nvPr/>
        </p:nvSpPr>
        <p:spPr>
          <a:xfrm>
            <a:off x="6430388" y="3216926"/>
            <a:ext cx="1342884" cy="455982"/>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Syne" panose="020B0604020202020204" charset="0"/>
              </a:rPr>
              <a:t>Store goods for a certain period of time</a:t>
            </a:r>
          </a:p>
        </p:txBody>
      </p:sp>
      <p:sp>
        <p:nvSpPr>
          <p:cNvPr id="42" name="Google Shape;316;p39">
            <a:extLst>
              <a:ext uri="{FF2B5EF4-FFF2-40B4-BE49-F238E27FC236}">
                <a16:creationId xmlns:a16="http://schemas.microsoft.com/office/drawing/2014/main" id="{F82A0939-B94D-4725-A8C9-41F891981B30}"/>
              </a:ext>
            </a:extLst>
          </p:cNvPr>
          <p:cNvSpPr/>
          <p:nvPr/>
        </p:nvSpPr>
        <p:spPr>
          <a:xfrm>
            <a:off x="8063073" y="3281875"/>
            <a:ext cx="321263" cy="32155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0;p39">
            <a:extLst>
              <a:ext uri="{FF2B5EF4-FFF2-40B4-BE49-F238E27FC236}">
                <a16:creationId xmlns:a16="http://schemas.microsoft.com/office/drawing/2014/main" id="{B0A6F315-8FC9-481B-8EB0-FB38439DCC4A}"/>
              </a:ext>
            </a:extLst>
          </p:cNvPr>
          <p:cNvSpPr txBox="1">
            <a:spLocks/>
          </p:cNvSpPr>
          <p:nvPr/>
        </p:nvSpPr>
        <p:spPr>
          <a:xfrm>
            <a:off x="8105718" y="3326759"/>
            <a:ext cx="235972" cy="23178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chemeClr val="bg1"/>
                </a:solidFill>
                <a:latin typeface="Commissioner ExtraBold" charset="0"/>
              </a:rPr>
              <a:t>22</a:t>
            </a:r>
          </a:p>
        </p:txBody>
      </p:sp>
      <p:pic>
        <p:nvPicPr>
          <p:cNvPr id="1026" name="Picture 2" descr="Cow - Free animals icons">
            <a:extLst>
              <a:ext uri="{FF2B5EF4-FFF2-40B4-BE49-F238E27FC236}">
                <a16:creationId xmlns:a16="http://schemas.microsoft.com/office/drawing/2014/main" id="{AB7F4A75-6D30-44E3-AF1F-20C59E587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578" y="1879266"/>
            <a:ext cx="356194" cy="356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C0BB81-63D1-4CC4-906B-97C78147EA6D}"/>
              </a:ext>
            </a:extLst>
          </p:cNvPr>
          <p:cNvSpPr txBox="1"/>
          <p:nvPr/>
        </p:nvSpPr>
        <p:spPr>
          <a:xfrm>
            <a:off x="2623981" y="1886487"/>
            <a:ext cx="281476" cy="400110"/>
          </a:xfrm>
          <a:prstGeom prst="rect">
            <a:avLst/>
          </a:prstGeom>
          <a:noFill/>
        </p:spPr>
        <p:txBody>
          <a:bodyPr wrap="square" rtlCol="0">
            <a:spAutoFit/>
          </a:bodyPr>
          <a:lstStyle/>
          <a:p>
            <a:r>
              <a:rPr lang="en-US" sz="2000" dirty="0">
                <a:latin typeface="Syne" panose="020B0604020202020204" charset="0"/>
              </a:rPr>
              <a:t>/</a:t>
            </a:r>
          </a:p>
        </p:txBody>
      </p:sp>
      <p:sp>
        <p:nvSpPr>
          <p:cNvPr id="46" name="Google Shape;6809;p88">
            <a:extLst>
              <a:ext uri="{FF2B5EF4-FFF2-40B4-BE49-F238E27FC236}">
                <a16:creationId xmlns:a16="http://schemas.microsoft.com/office/drawing/2014/main" id="{76E6628A-BA1F-4BA5-9870-9C472655B521}"/>
              </a:ext>
            </a:extLst>
          </p:cNvPr>
          <p:cNvSpPr/>
          <p:nvPr/>
        </p:nvSpPr>
        <p:spPr>
          <a:xfrm>
            <a:off x="2873855" y="1937235"/>
            <a:ext cx="281476" cy="293245"/>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0" name="Picture 6" descr="Drugs - Free medical icons">
            <a:extLst>
              <a:ext uri="{FF2B5EF4-FFF2-40B4-BE49-F238E27FC236}">
                <a16:creationId xmlns:a16="http://schemas.microsoft.com/office/drawing/2014/main" id="{BA1C1DA4-D74A-4ECA-B22B-EA818E7D9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0487" y="1950607"/>
            <a:ext cx="336269" cy="336269"/>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3CA255D2-7A7F-43A7-8616-A5E4D6C50700}"/>
              </a:ext>
            </a:extLst>
          </p:cNvPr>
          <p:cNvSpPr/>
          <p:nvPr/>
        </p:nvSpPr>
        <p:spPr>
          <a:xfrm>
            <a:off x="6336428" y="1950607"/>
            <a:ext cx="448504" cy="37528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Google Shape;312;p39">
            <a:extLst>
              <a:ext uri="{FF2B5EF4-FFF2-40B4-BE49-F238E27FC236}">
                <a16:creationId xmlns:a16="http://schemas.microsoft.com/office/drawing/2014/main" id="{5BF5B29E-4419-4FCD-B0FD-3950E1ACAD28}"/>
              </a:ext>
            </a:extLst>
          </p:cNvPr>
          <p:cNvSpPr/>
          <p:nvPr/>
        </p:nvSpPr>
        <p:spPr>
          <a:xfrm>
            <a:off x="3578369" y="1521382"/>
            <a:ext cx="1933424" cy="70909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yne" panose="020B0604020202020204" charset="0"/>
            </a:endParaRPr>
          </a:p>
        </p:txBody>
      </p:sp>
      <p:sp>
        <p:nvSpPr>
          <p:cNvPr id="51" name="Google Shape;318;p39">
            <a:extLst>
              <a:ext uri="{FF2B5EF4-FFF2-40B4-BE49-F238E27FC236}">
                <a16:creationId xmlns:a16="http://schemas.microsoft.com/office/drawing/2014/main" id="{7DDC7DE0-D229-4D9B-8988-C20F357150AC}"/>
              </a:ext>
            </a:extLst>
          </p:cNvPr>
          <p:cNvSpPr txBox="1">
            <a:spLocks/>
          </p:cNvSpPr>
          <p:nvPr/>
        </p:nvSpPr>
        <p:spPr>
          <a:xfrm>
            <a:off x="3650106" y="1644523"/>
            <a:ext cx="1834571" cy="44070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Syne" panose="020B0604020202020204" charset="0"/>
              </a:rPr>
              <a:t>Seized goods are Handed over to BGB sector commander</a:t>
            </a:r>
          </a:p>
        </p:txBody>
      </p:sp>
      <p:sp>
        <p:nvSpPr>
          <p:cNvPr id="52" name="Google Shape;316;p39">
            <a:extLst>
              <a:ext uri="{FF2B5EF4-FFF2-40B4-BE49-F238E27FC236}">
                <a16:creationId xmlns:a16="http://schemas.microsoft.com/office/drawing/2014/main" id="{0F00AC9D-1C23-42AC-8260-93EF077931DE}"/>
              </a:ext>
            </a:extLst>
          </p:cNvPr>
          <p:cNvSpPr/>
          <p:nvPr/>
        </p:nvSpPr>
        <p:spPr>
          <a:xfrm>
            <a:off x="3304918" y="1693224"/>
            <a:ext cx="321263" cy="32155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0;p39">
            <a:extLst>
              <a:ext uri="{FF2B5EF4-FFF2-40B4-BE49-F238E27FC236}">
                <a16:creationId xmlns:a16="http://schemas.microsoft.com/office/drawing/2014/main" id="{FBEDFE33-AB02-4087-A4CE-2151977A25DF}"/>
              </a:ext>
            </a:extLst>
          </p:cNvPr>
          <p:cNvSpPr txBox="1">
            <a:spLocks/>
          </p:cNvSpPr>
          <p:nvPr/>
        </p:nvSpPr>
        <p:spPr>
          <a:xfrm>
            <a:off x="3329988" y="1738782"/>
            <a:ext cx="276649" cy="231781"/>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600" dirty="0">
                <a:solidFill>
                  <a:schemeClr val="bg1"/>
                </a:solidFill>
                <a:latin typeface="Commissioner ExtraBold" charset="0"/>
              </a:rPr>
              <a:t>02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4" grpId="0" animBg="1"/>
      <p:bldP spid="15" grpId="0"/>
      <p:bldP spid="17" grpId="0" animBg="1"/>
      <p:bldP spid="18" grpId="0"/>
      <p:bldP spid="19" grpId="0" animBg="1"/>
      <p:bldP spid="20" grpId="0"/>
      <p:bldP spid="25" grpId="0" animBg="1"/>
      <p:bldP spid="26" grpId="0"/>
      <p:bldP spid="27" grpId="0" animBg="1"/>
      <p:bldP spid="28" grpId="0"/>
      <p:bldP spid="29" grpId="0" animBg="1"/>
      <p:bldP spid="30" grpId="0"/>
      <p:bldP spid="31" grpId="0" animBg="1"/>
      <p:bldP spid="32" grpId="0"/>
      <p:bldP spid="34" grpId="0" animBg="1"/>
      <p:bldP spid="35" grpId="0"/>
      <p:bldP spid="36" grpId="0" animBg="1"/>
      <p:bldP spid="37" grpId="0"/>
      <p:bldP spid="4" grpId="0" animBg="1"/>
      <p:bldP spid="39" grpId="0" animBg="1"/>
      <p:bldP spid="40" grpId="0" animBg="1"/>
      <p:bldP spid="41" grpId="0"/>
      <p:bldP spid="42" grpId="0" animBg="1"/>
      <p:bldP spid="43" grpId="0"/>
      <p:bldP spid="5" grpId="0"/>
      <p:bldP spid="46" grpId="0" animBg="1"/>
      <p:bldP spid="38" grpId="0" animBg="1"/>
      <p:bldP spid="50" grpId="0" animBg="1"/>
      <p:bldP spid="51" grpId="0"/>
      <p:bldP spid="52" grpId="0" animBg="1"/>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9"/>
          <p:cNvSpPr txBox="1">
            <a:spLocks noGrp="1"/>
          </p:cNvSpPr>
          <p:nvPr>
            <p:ph type="title"/>
          </p:nvPr>
        </p:nvSpPr>
        <p:spPr>
          <a:xfrm>
            <a:off x="667912" y="430916"/>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Problems</a:t>
            </a:r>
            <a:endParaRPr dirty="0"/>
          </a:p>
        </p:txBody>
      </p:sp>
      <p:sp>
        <p:nvSpPr>
          <p:cNvPr id="801" name="Google Shape;801;p59"/>
          <p:cNvSpPr/>
          <p:nvPr/>
        </p:nvSpPr>
        <p:spPr>
          <a:xfrm>
            <a:off x="818337" y="3255813"/>
            <a:ext cx="1213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txBox="1">
            <a:spLocks noGrp="1"/>
          </p:cNvSpPr>
          <p:nvPr>
            <p:ph type="title"/>
          </p:nvPr>
        </p:nvSpPr>
        <p:spPr>
          <a:xfrm>
            <a:off x="839937" y="3323463"/>
            <a:ext cx="1170300"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solidFill>
                  <a:schemeClr val="lt2"/>
                </a:solidFill>
                <a:latin typeface="Syne"/>
                <a:ea typeface="Syne"/>
                <a:cs typeface="Syne"/>
                <a:sym typeface="Syne"/>
              </a:rPr>
              <a:t>#1</a:t>
            </a:r>
            <a:endParaRPr dirty="0"/>
          </a:p>
        </p:txBody>
      </p:sp>
      <p:sp>
        <p:nvSpPr>
          <p:cNvPr id="803" name="Google Shape;803;p59"/>
          <p:cNvSpPr txBox="1">
            <a:spLocks noGrp="1"/>
          </p:cNvSpPr>
          <p:nvPr>
            <p:ph type="subTitle" idx="4294967295"/>
          </p:nvPr>
        </p:nvSpPr>
        <p:spPr>
          <a:xfrm>
            <a:off x="758588" y="3824250"/>
            <a:ext cx="1337313" cy="762900"/>
          </a:xfrm>
          <a:prstGeom prst="rect">
            <a:avLst/>
          </a:prstGeom>
          <a:ln>
            <a:noFill/>
          </a:ln>
        </p:spPr>
        <p:txBody>
          <a:bodyPr spcFirstLastPara="1" wrap="square" lIns="0" tIns="0" rIns="0" bIns="0" anchor="t" anchorCtr="0">
            <a:noAutofit/>
          </a:bodyPr>
          <a:lstStyle/>
          <a:p>
            <a:pPr marL="0" lvl="0" indent="0" algn="ctr" rtl="0">
              <a:spcBef>
                <a:spcPts val="0"/>
              </a:spcBef>
              <a:spcAft>
                <a:spcPts val="1200"/>
              </a:spcAft>
              <a:buNone/>
            </a:pPr>
            <a:r>
              <a:rPr lang="en" sz="1400" dirty="0"/>
              <a:t>Error prone record keeping system</a:t>
            </a:r>
            <a:endParaRPr sz="1400" dirty="0"/>
          </a:p>
        </p:txBody>
      </p:sp>
      <p:sp>
        <p:nvSpPr>
          <p:cNvPr id="804" name="Google Shape;804;p59"/>
          <p:cNvSpPr/>
          <p:nvPr/>
        </p:nvSpPr>
        <p:spPr>
          <a:xfrm>
            <a:off x="867300" y="1306504"/>
            <a:ext cx="1160700" cy="116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59"/>
          <p:cNvSpPr/>
          <p:nvPr/>
        </p:nvSpPr>
        <p:spPr>
          <a:xfrm>
            <a:off x="713250" y="1152450"/>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6" name="Google Shape;806;p59"/>
          <p:cNvCxnSpPr>
            <a:stCxn id="805" idx="0"/>
            <a:endCxn id="807" idx="0"/>
          </p:cNvCxnSpPr>
          <p:nvPr/>
        </p:nvCxnSpPr>
        <p:spPr>
          <a:xfrm>
            <a:off x="1424863" y="2620896"/>
            <a:ext cx="300" cy="289200"/>
          </a:xfrm>
          <a:prstGeom prst="straightConnector1">
            <a:avLst/>
          </a:prstGeom>
          <a:noFill/>
          <a:ln w="9525" cap="flat" cmpd="sng">
            <a:solidFill>
              <a:schemeClr val="dk2"/>
            </a:solidFill>
            <a:prstDash val="solid"/>
            <a:round/>
            <a:headEnd type="none" w="med" len="med"/>
            <a:tailEnd type="none" w="med" len="med"/>
          </a:ln>
        </p:spPr>
      </p:cxnSp>
      <p:cxnSp>
        <p:nvCxnSpPr>
          <p:cNvPr id="808" name="Google Shape;808;p59"/>
          <p:cNvCxnSpPr>
            <a:endCxn id="807" idx="2"/>
          </p:cNvCxnSpPr>
          <p:nvPr/>
        </p:nvCxnSpPr>
        <p:spPr>
          <a:xfrm>
            <a:off x="706587" y="2969125"/>
            <a:ext cx="659400" cy="0"/>
          </a:xfrm>
          <a:prstGeom prst="straightConnector1">
            <a:avLst/>
          </a:prstGeom>
          <a:noFill/>
          <a:ln w="9525" cap="flat" cmpd="sng">
            <a:solidFill>
              <a:schemeClr val="dk2"/>
            </a:solidFill>
            <a:prstDash val="solid"/>
            <a:round/>
            <a:headEnd type="none" w="med" len="med"/>
            <a:tailEnd type="none" w="med" len="med"/>
          </a:ln>
        </p:spPr>
      </p:cxnSp>
      <p:sp>
        <p:nvSpPr>
          <p:cNvPr id="807" name="Google Shape;807;p59"/>
          <p:cNvSpPr/>
          <p:nvPr/>
        </p:nvSpPr>
        <p:spPr>
          <a:xfrm>
            <a:off x="1365987" y="2910025"/>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9" name="Google Shape;809;p59"/>
          <p:cNvCxnSpPr>
            <a:stCxn id="807" idx="6"/>
            <a:endCxn id="810" idx="2"/>
          </p:cNvCxnSpPr>
          <p:nvPr/>
        </p:nvCxnSpPr>
        <p:spPr>
          <a:xfrm rot="10800000" flipH="1">
            <a:off x="1484187" y="2964625"/>
            <a:ext cx="2013000" cy="4500"/>
          </a:xfrm>
          <a:prstGeom prst="straightConnector1">
            <a:avLst/>
          </a:prstGeom>
          <a:noFill/>
          <a:ln w="9525" cap="flat" cmpd="sng">
            <a:solidFill>
              <a:schemeClr val="dk2"/>
            </a:solidFill>
            <a:prstDash val="solid"/>
            <a:round/>
            <a:headEnd type="none" w="med" len="med"/>
            <a:tailEnd type="none" w="med" len="med"/>
          </a:ln>
        </p:spPr>
      </p:cxnSp>
      <p:sp>
        <p:nvSpPr>
          <p:cNvPr id="810" name="Google Shape;810;p59"/>
          <p:cNvSpPr/>
          <p:nvPr/>
        </p:nvSpPr>
        <p:spPr>
          <a:xfrm>
            <a:off x="3497200" y="2905638"/>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1" name="Google Shape;811;p59"/>
          <p:cNvCxnSpPr>
            <a:stCxn id="810" idx="6"/>
            <a:endCxn id="812" idx="2"/>
          </p:cNvCxnSpPr>
          <p:nvPr/>
        </p:nvCxnSpPr>
        <p:spPr>
          <a:xfrm>
            <a:off x="3615400" y="2964738"/>
            <a:ext cx="2016900" cy="300"/>
          </a:xfrm>
          <a:prstGeom prst="straightConnector1">
            <a:avLst/>
          </a:prstGeom>
          <a:noFill/>
          <a:ln w="9525" cap="flat" cmpd="sng">
            <a:solidFill>
              <a:schemeClr val="dk2"/>
            </a:solidFill>
            <a:prstDash val="solid"/>
            <a:round/>
            <a:headEnd type="none" w="med" len="med"/>
            <a:tailEnd type="none" w="med" len="med"/>
          </a:ln>
        </p:spPr>
      </p:cxnSp>
      <p:sp>
        <p:nvSpPr>
          <p:cNvPr id="812" name="Google Shape;812;p59"/>
          <p:cNvSpPr/>
          <p:nvPr/>
        </p:nvSpPr>
        <p:spPr>
          <a:xfrm>
            <a:off x="5632387" y="2905945"/>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3" name="Google Shape;813;p59"/>
          <p:cNvCxnSpPr>
            <a:stCxn id="812" idx="6"/>
            <a:endCxn id="814" idx="2"/>
          </p:cNvCxnSpPr>
          <p:nvPr/>
        </p:nvCxnSpPr>
        <p:spPr>
          <a:xfrm>
            <a:off x="5750587" y="2965045"/>
            <a:ext cx="1995300" cy="0"/>
          </a:xfrm>
          <a:prstGeom prst="straightConnector1">
            <a:avLst/>
          </a:prstGeom>
          <a:noFill/>
          <a:ln w="9525" cap="flat" cmpd="sng">
            <a:solidFill>
              <a:schemeClr val="dk2"/>
            </a:solidFill>
            <a:prstDash val="solid"/>
            <a:round/>
            <a:headEnd type="none" w="med" len="med"/>
            <a:tailEnd type="none" w="med" len="med"/>
          </a:ln>
        </p:spPr>
      </p:cxnSp>
      <p:sp>
        <p:nvSpPr>
          <p:cNvPr id="814" name="Google Shape;814;p59"/>
          <p:cNvSpPr/>
          <p:nvPr/>
        </p:nvSpPr>
        <p:spPr>
          <a:xfrm>
            <a:off x="7745962" y="2905932"/>
            <a:ext cx="118200" cy="11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9"/>
          <p:cNvSpPr/>
          <p:nvPr/>
        </p:nvSpPr>
        <p:spPr>
          <a:xfrm>
            <a:off x="2949550" y="3255813"/>
            <a:ext cx="1213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9"/>
          <p:cNvSpPr txBox="1">
            <a:spLocks noGrp="1"/>
          </p:cNvSpPr>
          <p:nvPr>
            <p:ph type="title"/>
          </p:nvPr>
        </p:nvSpPr>
        <p:spPr>
          <a:xfrm>
            <a:off x="2971150" y="3323463"/>
            <a:ext cx="1170300"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solidFill>
                  <a:schemeClr val="lt2"/>
                </a:solidFill>
                <a:latin typeface="Syne"/>
                <a:ea typeface="Syne"/>
                <a:cs typeface="Syne"/>
                <a:sym typeface="Syne"/>
              </a:rPr>
              <a:t>#2</a:t>
            </a:r>
            <a:endParaRPr dirty="0"/>
          </a:p>
        </p:txBody>
      </p:sp>
      <p:sp>
        <p:nvSpPr>
          <p:cNvPr id="817" name="Google Shape;817;p59"/>
          <p:cNvSpPr txBox="1">
            <a:spLocks noGrp="1"/>
          </p:cNvSpPr>
          <p:nvPr>
            <p:ph type="subTitle" idx="4294967295"/>
          </p:nvPr>
        </p:nvSpPr>
        <p:spPr>
          <a:xfrm>
            <a:off x="2896575" y="3824250"/>
            <a:ext cx="1437650" cy="1232412"/>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1400" dirty="0"/>
              <a:t>Difficult to maintain manual records using pen and paper</a:t>
            </a:r>
            <a:endParaRPr sz="1400" dirty="0"/>
          </a:p>
        </p:txBody>
      </p:sp>
      <p:cxnSp>
        <p:nvCxnSpPr>
          <p:cNvPr id="818" name="Google Shape;818;p59"/>
          <p:cNvCxnSpPr>
            <a:stCxn id="814" idx="6"/>
          </p:cNvCxnSpPr>
          <p:nvPr/>
        </p:nvCxnSpPr>
        <p:spPr>
          <a:xfrm>
            <a:off x="7864162" y="2965032"/>
            <a:ext cx="592200" cy="0"/>
          </a:xfrm>
          <a:prstGeom prst="straightConnector1">
            <a:avLst/>
          </a:prstGeom>
          <a:noFill/>
          <a:ln w="9525" cap="flat" cmpd="sng">
            <a:solidFill>
              <a:schemeClr val="dk2"/>
            </a:solidFill>
            <a:prstDash val="solid"/>
            <a:round/>
            <a:headEnd type="none" w="med" len="med"/>
            <a:tailEnd type="none" w="med" len="med"/>
          </a:ln>
        </p:spPr>
      </p:cxnSp>
      <p:sp>
        <p:nvSpPr>
          <p:cNvPr id="819" name="Google Shape;819;p59"/>
          <p:cNvSpPr/>
          <p:nvPr/>
        </p:nvSpPr>
        <p:spPr>
          <a:xfrm>
            <a:off x="5084737" y="3255813"/>
            <a:ext cx="1213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9"/>
          <p:cNvSpPr txBox="1">
            <a:spLocks noGrp="1"/>
          </p:cNvSpPr>
          <p:nvPr>
            <p:ph type="title"/>
          </p:nvPr>
        </p:nvSpPr>
        <p:spPr>
          <a:xfrm>
            <a:off x="5106337" y="3323463"/>
            <a:ext cx="1170300"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solidFill>
                  <a:schemeClr val="lt2"/>
                </a:solidFill>
                <a:latin typeface="Syne"/>
                <a:ea typeface="Syne"/>
                <a:cs typeface="Syne"/>
                <a:sym typeface="Syne"/>
              </a:rPr>
              <a:t>#3</a:t>
            </a:r>
            <a:endParaRPr dirty="0"/>
          </a:p>
        </p:txBody>
      </p:sp>
      <p:sp>
        <p:nvSpPr>
          <p:cNvPr id="821" name="Google Shape;821;p59"/>
          <p:cNvSpPr txBox="1">
            <a:spLocks noGrp="1"/>
          </p:cNvSpPr>
          <p:nvPr>
            <p:ph type="subTitle" idx="4294967295"/>
          </p:nvPr>
        </p:nvSpPr>
        <p:spPr>
          <a:xfrm>
            <a:off x="5111136" y="3824250"/>
            <a:ext cx="1383263" cy="7629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1400" dirty="0"/>
              <a:t>Seized goods and their records easy to alter</a:t>
            </a:r>
            <a:endParaRPr sz="1400" dirty="0"/>
          </a:p>
        </p:txBody>
      </p:sp>
      <p:sp>
        <p:nvSpPr>
          <p:cNvPr id="822" name="Google Shape;822;p59"/>
          <p:cNvSpPr/>
          <p:nvPr/>
        </p:nvSpPr>
        <p:spPr>
          <a:xfrm>
            <a:off x="7198312" y="3255813"/>
            <a:ext cx="1213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txBox="1">
            <a:spLocks noGrp="1"/>
          </p:cNvSpPr>
          <p:nvPr>
            <p:ph type="title"/>
          </p:nvPr>
        </p:nvSpPr>
        <p:spPr>
          <a:xfrm>
            <a:off x="7219912" y="3323463"/>
            <a:ext cx="1170300" cy="276300"/>
          </a:xfrm>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r>
              <a:rPr lang="en" sz="2000" b="1" dirty="0">
                <a:solidFill>
                  <a:schemeClr val="lt2"/>
                </a:solidFill>
                <a:latin typeface="Syne"/>
                <a:ea typeface="Syne"/>
                <a:cs typeface="Syne"/>
                <a:sym typeface="Syne"/>
              </a:rPr>
              <a:t>#4</a:t>
            </a:r>
            <a:endParaRPr dirty="0"/>
          </a:p>
        </p:txBody>
      </p:sp>
      <p:sp>
        <p:nvSpPr>
          <p:cNvPr id="824" name="Google Shape;824;p59"/>
          <p:cNvSpPr txBox="1">
            <a:spLocks noGrp="1"/>
          </p:cNvSpPr>
          <p:nvPr>
            <p:ph type="subTitle" idx="4294967295"/>
          </p:nvPr>
        </p:nvSpPr>
        <p:spPr>
          <a:xfrm>
            <a:off x="7224712" y="3824250"/>
            <a:ext cx="1160700" cy="762900"/>
          </a:xfrm>
          <a:prstGeom prst="rect">
            <a:avLst/>
          </a:prstGeom>
          <a:ln>
            <a:noFill/>
          </a:ln>
        </p:spPr>
        <p:txBody>
          <a:bodyPr spcFirstLastPara="1" wrap="square" lIns="0" tIns="0" rIns="0" bIns="0" anchor="t" anchorCtr="0">
            <a:noAutofit/>
          </a:bodyPr>
          <a:lstStyle/>
          <a:p>
            <a:pPr marL="91440" marR="91440" lvl="0" indent="0" algn="ctr" rtl="0">
              <a:spcBef>
                <a:spcPts val="0"/>
              </a:spcBef>
              <a:spcAft>
                <a:spcPts val="0"/>
              </a:spcAft>
              <a:buNone/>
            </a:pPr>
            <a:r>
              <a:rPr lang="en" sz="1400" dirty="0"/>
              <a:t>Difficult to cross check records</a:t>
            </a:r>
            <a:endParaRPr sz="1400" dirty="0"/>
          </a:p>
        </p:txBody>
      </p:sp>
      <p:sp>
        <p:nvSpPr>
          <p:cNvPr id="835" name="Google Shape;835;p59"/>
          <p:cNvSpPr/>
          <p:nvPr/>
        </p:nvSpPr>
        <p:spPr>
          <a:xfrm>
            <a:off x="2997500" y="1306198"/>
            <a:ext cx="1160700" cy="11607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9"/>
          <p:cNvSpPr/>
          <p:nvPr/>
        </p:nvSpPr>
        <p:spPr>
          <a:xfrm>
            <a:off x="2843450" y="1152144"/>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7" name="Google Shape;837;p59"/>
          <p:cNvCxnSpPr>
            <a:stCxn id="836" idx="0"/>
            <a:endCxn id="810" idx="0"/>
          </p:cNvCxnSpPr>
          <p:nvPr/>
        </p:nvCxnSpPr>
        <p:spPr>
          <a:xfrm>
            <a:off x="3555063" y="2620590"/>
            <a:ext cx="1200" cy="285000"/>
          </a:xfrm>
          <a:prstGeom prst="straightConnector1">
            <a:avLst/>
          </a:prstGeom>
          <a:noFill/>
          <a:ln w="9525" cap="flat" cmpd="sng">
            <a:solidFill>
              <a:schemeClr val="dk2"/>
            </a:solidFill>
            <a:prstDash val="solid"/>
            <a:round/>
            <a:headEnd type="none" w="med" len="med"/>
            <a:tailEnd type="none" w="med" len="med"/>
          </a:ln>
        </p:spPr>
      </p:cxnSp>
      <p:sp>
        <p:nvSpPr>
          <p:cNvPr id="838" name="Google Shape;838;p59"/>
          <p:cNvSpPr/>
          <p:nvPr/>
        </p:nvSpPr>
        <p:spPr>
          <a:xfrm>
            <a:off x="5127700" y="1306498"/>
            <a:ext cx="1160700" cy="116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9"/>
          <p:cNvSpPr/>
          <p:nvPr/>
        </p:nvSpPr>
        <p:spPr>
          <a:xfrm>
            <a:off x="4973650" y="1152444"/>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0" name="Google Shape;840;p59"/>
          <p:cNvCxnSpPr>
            <a:stCxn id="839" idx="0"/>
            <a:endCxn id="812" idx="0"/>
          </p:cNvCxnSpPr>
          <p:nvPr/>
        </p:nvCxnSpPr>
        <p:spPr>
          <a:xfrm>
            <a:off x="5685263" y="2620890"/>
            <a:ext cx="6300" cy="285000"/>
          </a:xfrm>
          <a:prstGeom prst="straightConnector1">
            <a:avLst/>
          </a:prstGeom>
          <a:noFill/>
          <a:ln w="9525" cap="flat" cmpd="sng">
            <a:solidFill>
              <a:schemeClr val="dk2"/>
            </a:solidFill>
            <a:prstDash val="solid"/>
            <a:round/>
            <a:headEnd type="none" w="med" len="med"/>
            <a:tailEnd type="none" w="med" len="med"/>
          </a:ln>
        </p:spPr>
      </p:cxnSp>
      <p:sp>
        <p:nvSpPr>
          <p:cNvPr id="841" name="Google Shape;841;p59"/>
          <p:cNvSpPr/>
          <p:nvPr/>
        </p:nvSpPr>
        <p:spPr>
          <a:xfrm>
            <a:off x="7235800" y="1306498"/>
            <a:ext cx="1160700" cy="1160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59"/>
          <p:cNvSpPr/>
          <p:nvPr/>
        </p:nvSpPr>
        <p:spPr>
          <a:xfrm>
            <a:off x="7094050" y="1152444"/>
            <a:ext cx="1468800" cy="1468800"/>
          </a:xfrm>
          <a:prstGeom prst="arc">
            <a:avLst>
              <a:gd name="adj1" fmla="val 5506684"/>
              <a:gd name="adj2" fmla="val 162351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3" name="Google Shape;843;p59"/>
          <p:cNvCxnSpPr>
            <a:stCxn id="842" idx="0"/>
            <a:endCxn id="814" idx="0"/>
          </p:cNvCxnSpPr>
          <p:nvPr/>
        </p:nvCxnSpPr>
        <p:spPr>
          <a:xfrm flipH="1">
            <a:off x="7805063" y="2620890"/>
            <a:ext cx="600" cy="285000"/>
          </a:xfrm>
          <a:prstGeom prst="straightConnector1">
            <a:avLst/>
          </a:prstGeom>
          <a:noFill/>
          <a:ln w="9525" cap="flat" cmpd="sng">
            <a:solidFill>
              <a:schemeClr val="dk2"/>
            </a:solidFill>
            <a:prstDash val="solid"/>
            <a:round/>
            <a:headEnd type="none" w="med" len="med"/>
            <a:tailEnd type="none" w="med" len="med"/>
          </a:ln>
        </p:spPr>
      </p:cxnSp>
      <p:grpSp>
        <p:nvGrpSpPr>
          <p:cNvPr id="73" name="Google Shape;7292;p88">
            <a:extLst>
              <a:ext uri="{FF2B5EF4-FFF2-40B4-BE49-F238E27FC236}">
                <a16:creationId xmlns:a16="http://schemas.microsoft.com/office/drawing/2014/main" id="{CFE6BD62-1889-4613-AF3C-E43ECFB06609}"/>
              </a:ext>
            </a:extLst>
          </p:cNvPr>
          <p:cNvGrpSpPr/>
          <p:nvPr/>
        </p:nvGrpSpPr>
        <p:grpSpPr>
          <a:xfrm>
            <a:off x="1143931" y="1576358"/>
            <a:ext cx="661013" cy="676078"/>
            <a:chOff x="5727850" y="3609275"/>
            <a:chExt cx="278850" cy="277275"/>
          </a:xfrm>
          <a:solidFill>
            <a:schemeClr val="bg1"/>
          </a:solidFill>
        </p:grpSpPr>
        <p:sp>
          <p:nvSpPr>
            <p:cNvPr id="74" name="Google Shape;7293;p88">
              <a:extLst>
                <a:ext uri="{FF2B5EF4-FFF2-40B4-BE49-F238E27FC236}">
                  <a16:creationId xmlns:a16="http://schemas.microsoft.com/office/drawing/2014/main" id="{F24E75D1-22D2-4106-AA4E-1FDAD6B30984}"/>
                </a:ext>
              </a:extLst>
            </p:cNvPr>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294;p88">
              <a:extLst>
                <a:ext uri="{FF2B5EF4-FFF2-40B4-BE49-F238E27FC236}">
                  <a16:creationId xmlns:a16="http://schemas.microsoft.com/office/drawing/2014/main" id="{46B40E1E-4160-4F8C-9952-F1922A7A7211}"/>
                </a:ext>
              </a:extLst>
            </p:cNvPr>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295;p88">
              <a:extLst>
                <a:ext uri="{FF2B5EF4-FFF2-40B4-BE49-F238E27FC236}">
                  <a16:creationId xmlns:a16="http://schemas.microsoft.com/office/drawing/2014/main" id="{BC0EBE17-9CEE-4E59-97A2-626B6EA0BB44}"/>
                </a:ext>
              </a:extLst>
            </p:cNvPr>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296;p88">
              <a:extLst>
                <a:ext uri="{FF2B5EF4-FFF2-40B4-BE49-F238E27FC236}">
                  <a16:creationId xmlns:a16="http://schemas.microsoft.com/office/drawing/2014/main" id="{1F365A2F-F6B2-4E23-90F9-CC12EA1D515F}"/>
                </a:ext>
              </a:extLst>
            </p:cNvPr>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297;p88">
              <a:extLst>
                <a:ext uri="{FF2B5EF4-FFF2-40B4-BE49-F238E27FC236}">
                  <a16:creationId xmlns:a16="http://schemas.microsoft.com/office/drawing/2014/main" id="{99C85DDD-2DE1-4C2D-8E20-13D38BD5F415}"/>
                </a:ext>
              </a:extLst>
            </p:cNvPr>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6336;p86">
            <a:extLst>
              <a:ext uri="{FF2B5EF4-FFF2-40B4-BE49-F238E27FC236}">
                <a16:creationId xmlns:a16="http://schemas.microsoft.com/office/drawing/2014/main" id="{6155708C-2A34-40AA-A44E-B64F7C59EA41}"/>
              </a:ext>
            </a:extLst>
          </p:cNvPr>
          <p:cNvGrpSpPr/>
          <p:nvPr/>
        </p:nvGrpSpPr>
        <p:grpSpPr>
          <a:xfrm>
            <a:off x="3214830" y="1531981"/>
            <a:ext cx="726040" cy="700603"/>
            <a:chOff x="5049725" y="3806450"/>
            <a:chExt cx="481825" cy="481825"/>
          </a:xfrm>
          <a:solidFill>
            <a:schemeClr val="bg1"/>
          </a:solidFill>
        </p:grpSpPr>
        <p:sp>
          <p:nvSpPr>
            <p:cNvPr id="80" name="Google Shape;6337;p86">
              <a:extLst>
                <a:ext uri="{FF2B5EF4-FFF2-40B4-BE49-F238E27FC236}">
                  <a16:creationId xmlns:a16="http://schemas.microsoft.com/office/drawing/2014/main" id="{5916D85F-044F-486D-9820-C4CC7A8B73A6}"/>
                </a:ext>
              </a:extLst>
            </p:cNvPr>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1" name="Google Shape;6338;p86">
              <a:extLst>
                <a:ext uri="{FF2B5EF4-FFF2-40B4-BE49-F238E27FC236}">
                  <a16:creationId xmlns:a16="http://schemas.microsoft.com/office/drawing/2014/main" id="{910D8DE3-0B0C-43A5-B7A8-CB13C2E036BA}"/>
                </a:ext>
              </a:extLst>
            </p:cNvPr>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6339;p86">
              <a:extLst>
                <a:ext uri="{FF2B5EF4-FFF2-40B4-BE49-F238E27FC236}">
                  <a16:creationId xmlns:a16="http://schemas.microsoft.com/office/drawing/2014/main" id="{0CA3346B-50F9-462D-86DE-7709675CEA57}"/>
                </a:ext>
              </a:extLst>
            </p:cNvPr>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3" name="Google Shape;6922;p88">
            <a:extLst>
              <a:ext uri="{FF2B5EF4-FFF2-40B4-BE49-F238E27FC236}">
                <a16:creationId xmlns:a16="http://schemas.microsoft.com/office/drawing/2014/main" id="{0289D39B-B1F7-4897-A956-173EED5F4BFA}"/>
              </a:ext>
            </a:extLst>
          </p:cNvPr>
          <p:cNvSpPr/>
          <p:nvPr/>
        </p:nvSpPr>
        <p:spPr>
          <a:xfrm>
            <a:off x="5403800" y="1491883"/>
            <a:ext cx="636242" cy="635219"/>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7457;p89">
            <a:extLst>
              <a:ext uri="{FF2B5EF4-FFF2-40B4-BE49-F238E27FC236}">
                <a16:creationId xmlns:a16="http://schemas.microsoft.com/office/drawing/2014/main" id="{9656F893-1DFA-415F-8F24-DEA225D4232C}"/>
              </a:ext>
            </a:extLst>
          </p:cNvPr>
          <p:cNvGrpSpPr/>
          <p:nvPr/>
        </p:nvGrpSpPr>
        <p:grpSpPr>
          <a:xfrm>
            <a:off x="7516671" y="1618954"/>
            <a:ext cx="576783" cy="631531"/>
            <a:chOff x="-33286325" y="3944800"/>
            <a:chExt cx="291450" cy="293025"/>
          </a:xfrm>
          <a:solidFill>
            <a:schemeClr val="bg1"/>
          </a:solidFill>
        </p:grpSpPr>
        <p:sp>
          <p:nvSpPr>
            <p:cNvPr id="85" name="Google Shape;7458;p89">
              <a:extLst>
                <a:ext uri="{FF2B5EF4-FFF2-40B4-BE49-F238E27FC236}">
                  <a16:creationId xmlns:a16="http://schemas.microsoft.com/office/drawing/2014/main" id="{9C1E12A3-4ACF-447B-AB64-6F7F06A824E4}"/>
                </a:ext>
              </a:extLst>
            </p:cNvPr>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459;p89">
              <a:extLst>
                <a:ext uri="{FF2B5EF4-FFF2-40B4-BE49-F238E27FC236}">
                  <a16:creationId xmlns:a16="http://schemas.microsoft.com/office/drawing/2014/main" id="{289F14F6-616E-4CBB-9EF4-9E4453B90DE6}"/>
                </a:ext>
              </a:extLst>
            </p:cNvPr>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460;p89">
              <a:extLst>
                <a:ext uri="{FF2B5EF4-FFF2-40B4-BE49-F238E27FC236}">
                  <a16:creationId xmlns:a16="http://schemas.microsoft.com/office/drawing/2014/main" id="{1DDA6379-9B62-41A9-B13A-23877E843503}"/>
                </a:ext>
              </a:extLst>
            </p:cNvPr>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461;p89">
              <a:extLst>
                <a:ext uri="{FF2B5EF4-FFF2-40B4-BE49-F238E27FC236}">
                  <a16:creationId xmlns:a16="http://schemas.microsoft.com/office/drawing/2014/main" id="{586CDD07-C87E-4D09-89B0-0A2C269DA710}"/>
                </a:ext>
              </a:extLst>
            </p:cNvPr>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1"/>
                                        </p:tgtEl>
                                        <p:attrNameLst>
                                          <p:attrName>style.visibility</p:attrName>
                                        </p:attrNameLst>
                                      </p:cBhvr>
                                      <p:to>
                                        <p:strVal val="visible"/>
                                      </p:to>
                                    </p:set>
                                    <p:animEffect transition="in" filter="fade">
                                      <p:cBhvr>
                                        <p:cTn id="7" dur="500"/>
                                        <p:tgtEl>
                                          <p:spTgt spid="80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2"/>
                                        </p:tgtEl>
                                        <p:attrNameLst>
                                          <p:attrName>style.visibility</p:attrName>
                                        </p:attrNameLst>
                                      </p:cBhvr>
                                      <p:to>
                                        <p:strVal val="visible"/>
                                      </p:to>
                                    </p:set>
                                    <p:animEffect transition="in" filter="fade">
                                      <p:cBhvr>
                                        <p:cTn id="10" dur="500"/>
                                        <p:tgtEl>
                                          <p:spTgt spid="8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3">
                                            <p:txEl>
                                              <p:pRg st="0" end="0"/>
                                            </p:txEl>
                                          </p:spTgt>
                                        </p:tgtEl>
                                        <p:attrNameLst>
                                          <p:attrName>style.visibility</p:attrName>
                                        </p:attrNameLst>
                                      </p:cBhvr>
                                      <p:to>
                                        <p:strVal val="visible"/>
                                      </p:to>
                                    </p:set>
                                    <p:animEffect transition="in" filter="fade">
                                      <p:cBhvr>
                                        <p:cTn id="13" dur="500"/>
                                        <p:tgtEl>
                                          <p:spTgt spid="80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4"/>
                                        </p:tgtEl>
                                        <p:attrNameLst>
                                          <p:attrName>style.visibility</p:attrName>
                                        </p:attrNameLst>
                                      </p:cBhvr>
                                      <p:to>
                                        <p:strVal val="visible"/>
                                      </p:to>
                                    </p:set>
                                    <p:animEffect transition="in" filter="fade">
                                      <p:cBhvr>
                                        <p:cTn id="16" dur="500"/>
                                        <p:tgtEl>
                                          <p:spTgt spid="80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05"/>
                                        </p:tgtEl>
                                        <p:attrNameLst>
                                          <p:attrName>style.visibility</p:attrName>
                                        </p:attrNameLst>
                                      </p:cBhvr>
                                      <p:to>
                                        <p:strVal val="visible"/>
                                      </p:to>
                                    </p:set>
                                    <p:animEffect transition="in" filter="fade">
                                      <p:cBhvr>
                                        <p:cTn id="19" dur="500"/>
                                        <p:tgtEl>
                                          <p:spTgt spid="805"/>
                                        </p:tgtEl>
                                      </p:cBhvr>
                                    </p:animEffect>
                                  </p:childTnLst>
                                </p:cTn>
                              </p:par>
                              <p:par>
                                <p:cTn id="20" presetID="10" presetClass="entr" presetSubtype="0" fill="hold" nodeType="withEffect">
                                  <p:stCondLst>
                                    <p:cond delay="0"/>
                                  </p:stCondLst>
                                  <p:childTnLst>
                                    <p:set>
                                      <p:cBhvr>
                                        <p:cTn id="21" dur="1" fill="hold">
                                          <p:stCondLst>
                                            <p:cond delay="0"/>
                                          </p:stCondLst>
                                        </p:cTn>
                                        <p:tgtEl>
                                          <p:spTgt spid="806"/>
                                        </p:tgtEl>
                                        <p:attrNameLst>
                                          <p:attrName>style.visibility</p:attrName>
                                        </p:attrNameLst>
                                      </p:cBhvr>
                                      <p:to>
                                        <p:strVal val="visible"/>
                                      </p:to>
                                    </p:set>
                                    <p:animEffect transition="in" filter="fade">
                                      <p:cBhvr>
                                        <p:cTn id="22" dur="500"/>
                                        <p:tgtEl>
                                          <p:spTgt spid="806"/>
                                        </p:tgtEl>
                                      </p:cBhvr>
                                    </p:animEffect>
                                  </p:childTnLst>
                                </p:cTn>
                              </p:par>
                              <p:par>
                                <p:cTn id="23" presetID="10" presetClass="entr" presetSubtype="0" fill="hold" nodeType="withEffect">
                                  <p:stCondLst>
                                    <p:cond delay="0"/>
                                  </p:stCondLst>
                                  <p:childTnLst>
                                    <p:set>
                                      <p:cBhvr>
                                        <p:cTn id="24" dur="1" fill="hold">
                                          <p:stCondLst>
                                            <p:cond delay="0"/>
                                          </p:stCondLst>
                                        </p:cTn>
                                        <p:tgtEl>
                                          <p:spTgt spid="808"/>
                                        </p:tgtEl>
                                        <p:attrNameLst>
                                          <p:attrName>style.visibility</p:attrName>
                                        </p:attrNameLst>
                                      </p:cBhvr>
                                      <p:to>
                                        <p:strVal val="visible"/>
                                      </p:to>
                                    </p:set>
                                    <p:animEffect transition="in" filter="fade">
                                      <p:cBhvr>
                                        <p:cTn id="25" dur="500"/>
                                        <p:tgtEl>
                                          <p:spTgt spid="80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07"/>
                                        </p:tgtEl>
                                        <p:attrNameLst>
                                          <p:attrName>style.visibility</p:attrName>
                                        </p:attrNameLst>
                                      </p:cBhvr>
                                      <p:to>
                                        <p:strVal val="visible"/>
                                      </p:to>
                                    </p:set>
                                    <p:animEffect transition="in" filter="fade">
                                      <p:cBhvr>
                                        <p:cTn id="28" dur="500"/>
                                        <p:tgtEl>
                                          <p:spTgt spid="807"/>
                                        </p:tgtEl>
                                      </p:cBhvr>
                                    </p:animEffect>
                                  </p:childTnLst>
                                </p:cTn>
                              </p:par>
                              <p:par>
                                <p:cTn id="29" presetID="10"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09"/>
                                        </p:tgtEl>
                                        <p:attrNameLst>
                                          <p:attrName>style.visibility</p:attrName>
                                        </p:attrNameLst>
                                      </p:cBhvr>
                                      <p:to>
                                        <p:strVal val="visible"/>
                                      </p:to>
                                    </p:set>
                                    <p:animEffect transition="in" filter="fade">
                                      <p:cBhvr>
                                        <p:cTn id="36" dur="500"/>
                                        <p:tgtEl>
                                          <p:spTgt spid="80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10"/>
                                        </p:tgtEl>
                                        <p:attrNameLst>
                                          <p:attrName>style.visibility</p:attrName>
                                        </p:attrNameLst>
                                      </p:cBhvr>
                                      <p:to>
                                        <p:strVal val="visible"/>
                                      </p:to>
                                    </p:set>
                                    <p:animEffect transition="in" filter="fade">
                                      <p:cBhvr>
                                        <p:cTn id="39" dur="500"/>
                                        <p:tgtEl>
                                          <p:spTgt spid="8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36"/>
                                        </p:tgtEl>
                                        <p:attrNameLst>
                                          <p:attrName>style.visibility</p:attrName>
                                        </p:attrNameLst>
                                      </p:cBhvr>
                                      <p:to>
                                        <p:strVal val="visible"/>
                                      </p:to>
                                    </p:set>
                                    <p:animEffect transition="in" filter="fade">
                                      <p:cBhvr>
                                        <p:cTn id="42" dur="500"/>
                                        <p:tgtEl>
                                          <p:spTgt spid="8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35"/>
                                        </p:tgtEl>
                                        <p:attrNameLst>
                                          <p:attrName>style.visibility</p:attrName>
                                        </p:attrNameLst>
                                      </p:cBhvr>
                                      <p:to>
                                        <p:strVal val="visible"/>
                                      </p:to>
                                    </p:set>
                                    <p:animEffect transition="in" filter="fade">
                                      <p:cBhvr>
                                        <p:cTn id="45" dur="500"/>
                                        <p:tgtEl>
                                          <p:spTgt spid="835"/>
                                        </p:tgtEl>
                                      </p:cBhvr>
                                    </p:animEffect>
                                  </p:childTnLst>
                                </p:cTn>
                              </p:par>
                              <p:par>
                                <p:cTn id="46" presetID="10" presetClass="entr" presetSubtype="0" fill="hold"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837"/>
                                        </p:tgtEl>
                                        <p:attrNameLst>
                                          <p:attrName>style.visibility</p:attrName>
                                        </p:attrNameLst>
                                      </p:cBhvr>
                                      <p:to>
                                        <p:strVal val="visible"/>
                                      </p:to>
                                    </p:set>
                                    <p:animEffect transition="in" filter="fade">
                                      <p:cBhvr>
                                        <p:cTn id="51" dur="500"/>
                                        <p:tgtEl>
                                          <p:spTgt spid="8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16"/>
                                        </p:tgtEl>
                                        <p:attrNameLst>
                                          <p:attrName>style.visibility</p:attrName>
                                        </p:attrNameLst>
                                      </p:cBhvr>
                                      <p:to>
                                        <p:strVal val="visible"/>
                                      </p:to>
                                    </p:set>
                                    <p:animEffect transition="in" filter="fade">
                                      <p:cBhvr>
                                        <p:cTn id="54" dur="500"/>
                                        <p:tgtEl>
                                          <p:spTgt spid="8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15"/>
                                        </p:tgtEl>
                                        <p:attrNameLst>
                                          <p:attrName>style.visibility</p:attrName>
                                        </p:attrNameLst>
                                      </p:cBhvr>
                                      <p:to>
                                        <p:strVal val="visible"/>
                                      </p:to>
                                    </p:set>
                                    <p:animEffect transition="in" filter="fade">
                                      <p:cBhvr>
                                        <p:cTn id="57" dur="500"/>
                                        <p:tgtEl>
                                          <p:spTgt spid="8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17">
                                            <p:txEl>
                                              <p:pRg st="0" end="0"/>
                                            </p:txEl>
                                          </p:spTgt>
                                        </p:tgtEl>
                                        <p:attrNameLst>
                                          <p:attrName>style.visibility</p:attrName>
                                        </p:attrNameLst>
                                      </p:cBhvr>
                                      <p:to>
                                        <p:strVal val="visible"/>
                                      </p:to>
                                    </p:set>
                                    <p:animEffect transition="in" filter="fade">
                                      <p:cBhvr>
                                        <p:cTn id="60" dur="500"/>
                                        <p:tgtEl>
                                          <p:spTgt spid="81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811"/>
                                        </p:tgtEl>
                                        <p:attrNameLst>
                                          <p:attrName>style.visibility</p:attrName>
                                        </p:attrNameLst>
                                      </p:cBhvr>
                                      <p:to>
                                        <p:strVal val="visible"/>
                                      </p:to>
                                    </p:set>
                                    <p:animEffect transition="in" filter="fade">
                                      <p:cBhvr>
                                        <p:cTn id="65" dur="500"/>
                                        <p:tgtEl>
                                          <p:spTgt spid="811"/>
                                        </p:tgtEl>
                                      </p:cBhvr>
                                    </p:animEffect>
                                  </p:childTnLst>
                                </p:cTn>
                              </p:par>
                              <p:par>
                                <p:cTn id="66" presetID="10" presetClass="entr" presetSubtype="0" fill="hold" nodeType="withEffect">
                                  <p:stCondLst>
                                    <p:cond delay="0"/>
                                  </p:stCondLst>
                                  <p:childTnLst>
                                    <p:set>
                                      <p:cBhvr>
                                        <p:cTn id="67" dur="1" fill="hold">
                                          <p:stCondLst>
                                            <p:cond delay="0"/>
                                          </p:stCondLst>
                                        </p:cTn>
                                        <p:tgtEl>
                                          <p:spTgt spid="840"/>
                                        </p:tgtEl>
                                        <p:attrNameLst>
                                          <p:attrName>style.visibility</p:attrName>
                                        </p:attrNameLst>
                                      </p:cBhvr>
                                      <p:to>
                                        <p:strVal val="visible"/>
                                      </p:to>
                                    </p:set>
                                    <p:animEffect transition="in" filter="fade">
                                      <p:cBhvr>
                                        <p:cTn id="68" dur="500"/>
                                        <p:tgtEl>
                                          <p:spTgt spid="84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12"/>
                                        </p:tgtEl>
                                        <p:attrNameLst>
                                          <p:attrName>style.visibility</p:attrName>
                                        </p:attrNameLst>
                                      </p:cBhvr>
                                      <p:to>
                                        <p:strVal val="visible"/>
                                      </p:to>
                                    </p:set>
                                    <p:animEffect transition="in" filter="fade">
                                      <p:cBhvr>
                                        <p:cTn id="71" dur="500"/>
                                        <p:tgtEl>
                                          <p:spTgt spid="81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39"/>
                                        </p:tgtEl>
                                        <p:attrNameLst>
                                          <p:attrName>style.visibility</p:attrName>
                                        </p:attrNameLst>
                                      </p:cBhvr>
                                      <p:to>
                                        <p:strVal val="visible"/>
                                      </p:to>
                                    </p:set>
                                    <p:animEffect transition="in" filter="fade">
                                      <p:cBhvr>
                                        <p:cTn id="74" dur="500"/>
                                        <p:tgtEl>
                                          <p:spTgt spid="83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38"/>
                                        </p:tgtEl>
                                        <p:attrNameLst>
                                          <p:attrName>style.visibility</p:attrName>
                                        </p:attrNameLst>
                                      </p:cBhvr>
                                      <p:to>
                                        <p:strVal val="visible"/>
                                      </p:to>
                                    </p:set>
                                    <p:animEffect transition="in" filter="fade">
                                      <p:cBhvr>
                                        <p:cTn id="77" dur="500"/>
                                        <p:tgtEl>
                                          <p:spTgt spid="83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fade">
                                      <p:cBhvr>
                                        <p:cTn id="80" dur="500"/>
                                        <p:tgtEl>
                                          <p:spTgt spid="8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20"/>
                                        </p:tgtEl>
                                        <p:attrNameLst>
                                          <p:attrName>style.visibility</p:attrName>
                                        </p:attrNameLst>
                                      </p:cBhvr>
                                      <p:to>
                                        <p:strVal val="visible"/>
                                      </p:to>
                                    </p:set>
                                    <p:animEffect transition="in" filter="fade">
                                      <p:cBhvr>
                                        <p:cTn id="83" dur="500"/>
                                        <p:tgtEl>
                                          <p:spTgt spid="82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19"/>
                                        </p:tgtEl>
                                        <p:attrNameLst>
                                          <p:attrName>style.visibility</p:attrName>
                                        </p:attrNameLst>
                                      </p:cBhvr>
                                      <p:to>
                                        <p:strVal val="visible"/>
                                      </p:to>
                                    </p:set>
                                    <p:animEffect transition="in" filter="fade">
                                      <p:cBhvr>
                                        <p:cTn id="86" dur="500"/>
                                        <p:tgtEl>
                                          <p:spTgt spid="8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21">
                                            <p:txEl>
                                              <p:pRg st="0" end="0"/>
                                            </p:txEl>
                                          </p:spTgt>
                                        </p:tgtEl>
                                        <p:attrNameLst>
                                          <p:attrName>style.visibility</p:attrName>
                                        </p:attrNameLst>
                                      </p:cBhvr>
                                      <p:to>
                                        <p:strVal val="visible"/>
                                      </p:to>
                                    </p:set>
                                    <p:animEffect transition="in" filter="fade">
                                      <p:cBhvr>
                                        <p:cTn id="89" dur="500"/>
                                        <p:tgtEl>
                                          <p:spTgt spid="821">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813"/>
                                        </p:tgtEl>
                                        <p:attrNameLst>
                                          <p:attrName>style.visibility</p:attrName>
                                        </p:attrNameLst>
                                      </p:cBhvr>
                                      <p:to>
                                        <p:strVal val="visible"/>
                                      </p:to>
                                    </p:set>
                                    <p:animEffect transition="in" filter="fade">
                                      <p:cBhvr>
                                        <p:cTn id="94" dur="500"/>
                                        <p:tgtEl>
                                          <p:spTgt spid="813"/>
                                        </p:tgtEl>
                                      </p:cBhvr>
                                    </p:animEffect>
                                  </p:childTnLst>
                                </p:cTn>
                              </p:par>
                              <p:par>
                                <p:cTn id="95" presetID="10" presetClass="entr" presetSubtype="0" fill="hold" nodeType="withEffect">
                                  <p:stCondLst>
                                    <p:cond delay="0"/>
                                  </p:stCondLst>
                                  <p:childTnLst>
                                    <p:set>
                                      <p:cBhvr>
                                        <p:cTn id="96" dur="1" fill="hold">
                                          <p:stCondLst>
                                            <p:cond delay="0"/>
                                          </p:stCondLst>
                                        </p:cTn>
                                        <p:tgtEl>
                                          <p:spTgt spid="843"/>
                                        </p:tgtEl>
                                        <p:attrNameLst>
                                          <p:attrName>style.visibility</p:attrName>
                                        </p:attrNameLst>
                                      </p:cBhvr>
                                      <p:to>
                                        <p:strVal val="visible"/>
                                      </p:to>
                                    </p:set>
                                    <p:animEffect transition="in" filter="fade">
                                      <p:cBhvr>
                                        <p:cTn id="97" dur="500"/>
                                        <p:tgtEl>
                                          <p:spTgt spid="84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14"/>
                                        </p:tgtEl>
                                        <p:attrNameLst>
                                          <p:attrName>style.visibility</p:attrName>
                                        </p:attrNameLst>
                                      </p:cBhvr>
                                      <p:to>
                                        <p:strVal val="visible"/>
                                      </p:to>
                                    </p:set>
                                    <p:animEffect transition="in" filter="fade">
                                      <p:cBhvr>
                                        <p:cTn id="100" dur="500"/>
                                        <p:tgtEl>
                                          <p:spTgt spid="814"/>
                                        </p:tgtEl>
                                      </p:cBhvr>
                                    </p:animEffect>
                                  </p:childTnLst>
                                </p:cTn>
                              </p:par>
                              <p:par>
                                <p:cTn id="101" presetID="10" presetClass="entr" presetSubtype="0" fill="hold" nodeType="withEffect">
                                  <p:stCondLst>
                                    <p:cond delay="0"/>
                                  </p:stCondLst>
                                  <p:childTnLst>
                                    <p:set>
                                      <p:cBhvr>
                                        <p:cTn id="102" dur="1" fill="hold">
                                          <p:stCondLst>
                                            <p:cond delay="0"/>
                                          </p:stCondLst>
                                        </p:cTn>
                                        <p:tgtEl>
                                          <p:spTgt spid="818"/>
                                        </p:tgtEl>
                                        <p:attrNameLst>
                                          <p:attrName>style.visibility</p:attrName>
                                        </p:attrNameLst>
                                      </p:cBhvr>
                                      <p:to>
                                        <p:strVal val="visible"/>
                                      </p:to>
                                    </p:set>
                                    <p:animEffect transition="in" filter="fade">
                                      <p:cBhvr>
                                        <p:cTn id="103" dur="500"/>
                                        <p:tgtEl>
                                          <p:spTgt spid="81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42"/>
                                        </p:tgtEl>
                                        <p:attrNameLst>
                                          <p:attrName>style.visibility</p:attrName>
                                        </p:attrNameLst>
                                      </p:cBhvr>
                                      <p:to>
                                        <p:strVal val="visible"/>
                                      </p:to>
                                    </p:set>
                                    <p:animEffect transition="in" filter="fade">
                                      <p:cBhvr>
                                        <p:cTn id="106" dur="500"/>
                                        <p:tgtEl>
                                          <p:spTgt spid="84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41"/>
                                        </p:tgtEl>
                                        <p:attrNameLst>
                                          <p:attrName>style.visibility</p:attrName>
                                        </p:attrNameLst>
                                      </p:cBhvr>
                                      <p:to>
                                        <p:strVal val="visible"/>
                                      </p:to>
                                    </p:set>
                                    <p:animEffect transition="in" filter="fade">
                                      <p:cBhvr>
                                        <p:cTn id="109" dur="500"/>
                                        <p:tgtEl>
                                          <p:spTgt spid="841"/>
                                        </p:tgtEl>
                                      </p:cBhvr>
                                    </p:animEffect>
                                  </p:childTnLst>
                                </p:cTn>
                              </p:par>
                              <p:par>
                                <p:cTn id="110" presetID="10" presetClass="entr" presetSubtype="0" fill="hold" nodeType="withEffect">
                                  <p:stCondLst>
                                    <p:cond delay="0"/>
                                  </p:stCondLst>
                                  <p:childTnLst>
                                    <p:set>
                                      <p:cBhvr>
                                        <p:cTn id="111" dur="1" fill="hold">
                                          <p:stCondLst>
                                            <p:cond delay="0"/>
                                          </p:stCondLst>
                                        </p:cTn>
                                        <p:tgtEl>
                                          <p:spTgt spid="84"/>
                                        </p:tgtEl>
                                        <p:attrNameLst>
                                          <p:attrName>style.visibility</p:attrName>
                                        </p:attrNameLst>
                                      </p:cBhvr>
                                      <p:to>
                                        <p:strVal val="visible"/>
                                      </p:to>
                                    </p:set>
                                    <p:animEffect transition="in" filter="fade">
                                      <p:cBhvr>
                                        <p:cTn id="112" dur="500"/>
                                        <p:tgtEl>
                                          <p:spTgt spid="8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23"/>
                                        </p:tgtEl>
                                        <p:attrNameLst>
                                          <p:attrName>style.visibility</p:attrName>
                                        </p:attrNameLst>
                                      </p:cBhvr>
                                      <p:to>
                                        <p:strVal val="visible"/>
                                      </p:to>
                                    </p:set>
                                    <p:animEffect transition="in" filter="fade">
                                      <p:cBhvr>
                                        <p:cTn id="115" dur="500"/>
                                        <p:tgtEl>
                                          <p:spTgt spid="82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22"/>
                                        </p:tgtEl>
                                        <p:attrNameLst>
                                          <p:attrName>style.visibility</p:attrName>
                                        </p:attrNameLst>
                                      </p:cBhvr>
                                      <p:to>
                                        <p:strVal val="visible"/>
                                      </p:to>
                                    </p:set>
                                    <p:animEffect transition="in" filter="fade">
                                      <p:cBhvr>
                                        <p:cTn id="118" dur="500"/>
                                        <p:tgtEl>
                                          <p:spTgt spid="82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824">
                                            <p:txEl>
                                              <p:pRg st="0" end="0"/>
                                            </p:txEl>
                                          </p:spTgt>
                                        </p:tgtEl>
                                        <p:attrNameLst>
                                          <p:attrName>style.visibility</p:attrName>
                                        </p:attrNameLst>
                                      </p:cBhvr>
                                      <p:to>
                                        <p:strVal val="visible"/>
                                      </p:to>
                                    </p:set>
                                    <p:animEffect transition="in" filter="fade">
                                      <p:cBhvr>
                                        <p:cTn id="121" dur="500"/>
                                        <p:tgtEl>
                                          <p:spTgt spid="8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 grpId="0" animBg="1"/>
      <p:bldP spid="802" grpId="0"/>
      <p:bldP spid="803" grpId="0" build="p"/>
      <p:bldP spid="804" grpId="0" animBg="1"/>
      <p:bldP spid="805" grpId="0" animBg="1"/>
      <p:bldP spid="807" grpId="0" animBg="1"/>
      <p:bldP spid="810" grpId="0" animBg="1"/>
      <p:bldP spid="812" grpId="0" animBg="1"/>
      <p:bldP spid="814" grpId="0" animBg="1"/>
      <p:bldP spid="815" grpId="0" animBg="1"/>
      <p:bldP spid="816" grpId="0"/>
      <p:bldP spid="817" grpId="0" build="p"/>
      <p:bldP spid="819" grpId="0" animBg="1"/>
      <p:bldP spid="820" grpId="0"/>
      <p:bldP spid="821" grpId="0" build="p"/>
      <p:bldP spid="822" grpId="0" animBg="1"/>
      <p:bldP spid="823" grpId="0"/>
      <p:bldP spid="824" grpId="0" build="p"/>
      <p:bldP spid="835" grpId="0" animBg="1"/>
      <p:bldP spid="836" grpId="0" animBg="1"/>
      <p:bldP spid="838" grpId="0" animBg="1"/>
      <p:bldP spid="839" grpId="0" animBg="1"/>
      <p:bldP spid="841" grpId="0" animBg="1"/>
      <p:bldP spid="842"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7" name="Google Shape;317;p39"/>
          <p:cNvSpPr txBox="1">
            <a:spLocks noGrp="1"/>
          </p:cNvSpPr>
          <p:nvPr>
            <p:ph type="title"/>
          </p:nvPr>
        </p:nvSpPr>
        <p:spPr>
          <a:xfrm>
            <a:off x="713250" y="192924"/>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Partners</a:t>
            </a:r>
            <a:endParaRPr dirty="0"/>
          </a:p>
        </p:txBody>
      </p:sp>
      <p:sp>
        <p:nvSpPr>
          <p:cNvPr id="114" name="Google Shape;316;p39">
            <a:extLst>
              <a:ext uri="{FF2B5EF4-FFF2-40B4-BE49-F238E27FC236}">
                <a16:creationId xmlns:a16="http://schemas.microsoft.com/office/drawing/2014/main" id="{D3BE0F49-AFE3-4507-988C-F534BB01748F}"/>
              </a:ext>
            </a:extLst>
          </p:cNvPr>
          <p:cNvSpPr/>
          <p:nvPr/>
        </p:nvSpPr>
        <p:spPr>
          <a:xfrm>
            <a:off x="231079" y="759448"/>
            <a:ext cx="958425" cy="902007"/>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 name="Picture 2">
            <a:extLst>
              <a:ext uri="{FF2B5EF4-FFF2-40B4-BE49-F238E27FC236}">
                <a16:creationId xmlns:a16="http://schemas.microsoft.com/office/drawing/2014/main" id="{ADE649D9-E140-4B00-B59A-B378E4230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96" y="822923"/>
            <a:ext cx="738508" cy="738508"/>
          </a:xfrm>
          <a:prstGeom prst="rect">
            <a:avLst/>
          </a:prstGeom>
          <a:noFill/>
          <a:extLst>
            <a:ext uri="{909E8E84-426E-40DD-AFC4-6F175D3DCCD1}">
              <a14:hiddenFill xmlns:a14="http://schemas.microsoft.com/office/drawing/2010/main">
                <a:solidFill>
                  <a:srgbClr val="FFFFFF"/>
                </a:solidFill>
              </a14:hiddenFill>
            </a:ext>
          </a:extLst>
        </p:spPr>
      </p:pic>
      <p:sp>
        <p:nvSpPr>
          <p:cNvPr id="116" name="Flowchart: Terminator 115">
            <a:extLst>
              <a:ext uri="{FF2B5EF4-FFF2-40B4-BE49-F238E27FC236}">
                <a16:creationId xmlns:a16="http://schemas.microsoft.com/office/drawing/2014/main" id="{F0DFD1F5-76EA-49AD-A9BC-D60F9856CA77}"/>
              </a:ext>
            </a:extLst>
          </p:cNvPr>
          <p:cNvSpPr/>
          <p:nvPr/>
        </p:nvSpPr>
        <p:spPr>
          <a:xfrm>
            <a:off x="343614" y="1724930"/>
            <a:ext cx="733354" cy="311785"/>
          </a:xfrm>
          <a:prstGeom prst="flowChartTerminator">
            <a:avLst/>
          </a:prstGeom>
          <a:solidFill>
            <a:schemeClr val="tx1"/>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Syne" panose="020B0604020202020204" charset="0"/>
              </a:rPr>
              <a:t>BGB</a:t>
            </a:r>
            <a:endParaRPr lang="en-US" sz="1100" b="1" dirty="0">
              <a:solidFill>
                <a:schemeClr val="bg1"/>
              </a:solidFill>
              <a:latin typeface="Syne" panose="020B0604020202020204" charset="0"/>
            </a:endParaRPr>
          </a:p>
        </p:txBody>
      </p:sp>
      <p:cxnSp>
        <p:nvCxnSpPr>
          <p:cNvPr id="117" name="Straight Connector 116">
            <a:extLst>
              <a:ext uri="{FF2B5EF4-FFF2-40B4-BE49-F238E27FC236}">
                <a16:creationId xmlns:a16="http://schemas.microsoft.com/office/drawing/2014/main" id="{3B587914-0E7C-494E-A914-D9160FF71879}"/>
              </a:ext>
            </a:extLst>
          </p:cNvPr>
          <p:cNvCxnSpPr>
            <a:cxnSpLocks/>
          </p:cNvCxnSpPr>
          <p:nvPr/>
        </p:nvCxnSpPr>
        <p:spPr>
          <a:xfrm flipH="1">
            <a:off x="1292146" y="886879"/>
            <a:ext cx="9086" cy="6255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289A5550-A353-41F6-8F99-77C98FE94600}"/>
              </a:ext>
            </a:extLst>
          </p:cNvPr>
          <p:cNvCxnSpPr>
            <a:cxnSpLocks/>
          </p:cNvCxnSpPr>
          <p:nvPr/>
        </p:nvCxnSpPr>
        <p:spPr>
          <a:xfrm>
            <a:off x="1292145" y="1186957"/>
            <a:ext cx="1489935" cy="52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E678D1CD-4032-4A46-868B-946C9E9C503A}"/>
              </a:ext>
            </a:extLst>
          </p:cNvPr>
          <p:cNvCxnSpPr>
            <a:cxnSpLocks/>
          </p:cNvCxnSpPr>
          <p:nvPr/>
        </p:nvCxnSpPr>
        <p:spPr>
          <a:xfrm>
            <a:off x="1283736" y="1512442"/>
            <a:ext cx="1922092" cy="0"/>
          </a:xfrm>
          <a:prstGeom prst="line">
            <a:avLst/>
          </a:prstGeom>
        </p:spPr>
        <p:style>
          <a:lnRef idx="2">
            <a:schemeClr val="accent1"/>
          </a:lnRef>
          <a:fillRef idx="0">
            <a:schemeClr val="accent1"/>
          </a:fillRef>
          <a:effectRef idx="1">
            <a:schemeClr val="accent1"/>
          </a:effectRef>
          <a:fontRef idx="minor">
            <a:schemeClr val="tx1"/>
          </a:fontRef>
        </p:style>
      </p:cxnSp>
      <p:sp>
        <p:nvSpPr>
          <p:cNvPr id="120" name="TextBox 119">
            <a:extLst>
              <a:ext uri="{FF2B5EF4-FFF2-40B4-BE49-F238E27FC236}">
                <a16:creationId xmlns:a16="http://schemas.microsoft.com/office/drawing/2014/main" id="{ED396858-5023-4A72-A685-616B1987B914}"/>
              </a:ext>
            </a:extLst>
          </p:cNvPr>
          <p:cNvSpPr txBox="1"/>
          <p:nvPr/>
        </p:nvSpPr>
        <p:spPr>
          <a:xfrm>
            <a:off x="1297014" y="875850"/>
            <a:ext cx="1507921" cy="276999"/>
          </a:xfrm>
          <a:prstGeom prst="rect">
            <a:avLst/>
          </a:prstGeom>
          <a:noFill/>
        </p:spPr>
        <p:txBody>
          <a:bodyPr wrap="square" rtlCol="0">
            <a:spAutoFit/>
          </a:bodyPr>
          <a:lstStyle/>
          <a:p>
            <a:r>
              <a:rPr lang="en-US" sz="1200" dirty="0">
                <a:latin typeface="Syne" panose="020B0604020202020204" charset="0"/>
              </a:rPr>
              <a:t>Label seized goods</a:t>
            </a:r>
          </a:p>
        </p:txBody>
      </p:sp>
      <p:sp>
        <p:nvSpPr>
          <p:cNvPr id="121" name="TextBox 120">
            <a:extLst>
              <a:ext uri="{FF2B5EF4-FFF2-40B4-BE49-F238E27FC236}">
                <a16:creationId xmlns:a16="http://schemas.microsoft.com/office/drawing/2014/main" id="{58C7AF13-6C54-4B0F-BCC8-CCBC53BAB6AE}"/>
              </a:ext>
            </a:extLst>
          </p:cNvPr>
          <p:cNvSpPr txBox="1"/>
          <p:nvPr/>
        </p:nvSpPr>
        <p:spPr>
          <a:xfrm>
            <a:off x="1301883" y="1193689"/>
            <a:ext cx="1903945" cy="276999"/>
          </a:xfrm>
          <a:prstGeom prst="rect">
            <a:avLst/>
          </a:prstGeom>
          <a:noFill/>
        </p:spPr>
        <p:txBody>
          <a:bodyPr wrap="square">
            <a:spAutoFit/>
          </a:bodyPr>
          <a:lstStyle/>
          <a:p>
            <a:r>
              <a:rPr lang="en-US" sz="1200" dirty="0">
                <a:latin typeface="Syne" panose="020B0604020202020204" charset="0"/>
              </a:rPr>
              <a:t>Add record to the system</a:t>
            </a:r>
          </a:p>
        </p:txBody>
      </p:sp>
      <p:sp>
        <p:nvSpPr>
          <p:cNvPr id="125" name="Google Shape;316;p39">
            <a:extLst>
              <a:ext uri="{FF2B5EF4-FFF2-40B4-BE49-F238E27FC236}">
                <a16:creationId xmlns:a16="http://schemas.microsoft.com/office/drawing/2014/main" id="{4E1B1919-22EC-47DB-BBF1-4EBC0BAA7F96}"/>
              </a:ext>
            </a:extLst>
          </p:cNvPr>
          <p:cNvSpPr/>
          <p:nvPr/>
        </p:nvSpPr>
        <p:spPr>
          <a:xfrm>
            <a:off x="201374" y="3005913"/>
            <a:ext cx="958425" cy="902007"/>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Flowchart: Terminator 126">
            <a:extLst>
              <a:ext uri="{FF2B5EF4-FFF2-40B4-BE49-F238E27FC236}">
                <a16:creationId xmlns:a16="http://schemas.microsoft.com/office/drawing/2014/main" id="{F4AEB986-A34A-4DE2-A013-02494DBF8ED9}"/>
              </a:ext>
            </a:extLst>
          </p:cNvPr>
          <p:cNvSpPr/>
          <p:nvPr/>
        </p:nvSpPr>
        <p:spPr>
          <a:xfrm>
            <a:off x="15211" y="3975903"/>
            <a:ext cx="1330750" cy="408567"/>
          </a:xfrm>
          <a:prstGeom prst="flowChartTerminator">
            <a:avLst/>
          </a:prstGeom>
          <a:solidFill>
            <a:schemeClr val="tx1"/>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Syne" panose="020B0604020202020204" charset="0"/>
              </a:rPr>
              <a:t>Bangladesh Police</a:t>
            </a:r>
            <a:endParaRPr lang="en-US" sz="1100" b="1" dirty="0">
              <a:solidFill>
                <a:schemeClr val="bg1"/>
              </a:solidFill>
              <a:latin typeface="Syne" panose="020B0604020202020204" charset="0"/>
            </a:endParaRPr>
          </a:p>
        </p:txBody>
      </p:sp>
      <p:cxnSp>
        <p:nvCxnSpPr>
          <p:cNvPr id="128" name="Straight Connector 127">
            <a:extLst>
              <a:ext uri="{FF2B5EF4-FFF2-40B4-BE49-F238E27FC236}">
                <a16:creationId xmlns:a16="http://schemas.microsoft.com/office/drawing/2014/main" id="{C21F9A3D-BDDE-469E-81C7-DD4CE493D0D1}"/>
              </a:ext>
            </a:extLst>
          </p:cNvPr>
          <p:cNvCxnSpPr>
            <a:cxnSpLocks/>
          </p:cNvCxnSpPr>
          <p:nvPr/>
        </p:nvCxnSpPr>
        <p:spPr>
          <a:xfrm flipH="1">
            <a:off x="1262441" y="3133344"/>
            <a:ext cx="9086" cy="6255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9360B64B-2532-4E3D-9E6E-D49C2853D1E0}"/>
              </a:ext>
            </a:extLst>
          </p:cNvPr>
          <p:cNvCxnSpPr>
            <a:cxnSpLocks/>
          </p:cNvCxnSpPr>
          <p:nvPr/>
        </p:nvCxnSpPr>
        <p:spPr>
          <a:xfrm>
            <a:off x="1262440" y="3433422"/>
            <a:ext cx="1477725" cy="764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3A8690E9-3854-4F24-A5C5-D4CD1F21667F}"/>
              </a:ext>
            </a:extLst>
          </p:cNvPr>
          <p:cNvCxnSpPr>
            <a:cxnSpLocks/>
          </p:cNvCxnSpPr>
          <p:nvPr/>
        </p:nvCxnSpPr>
        <p:spPr>
          <a:xfrm>
            <a:off x="1254031" y="3758907"/>
            <a:ext cx="1672049" cy="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TextBox 130">
            <a:extLst>
              <a:ext uri="{FF2B5EF4-FFF2-40B4-BE49-F238E27FC236}">
                <a16:creationId xmlns:a16="http://schemas.microsoft.com/office/drawing/2014/main" id="{DFC76449-B092-4E07-BE5E-92CEE50E6867}"/>
              </a:ext>
            </a:extLst>
          </p:cNvPr>
          <p:cNvSpPr txBox="1"/>
          <p:nvPr/>
        </p:nvSpPr>
        <p:spPr>
          <a:xfrm>
            <a:off x="1267309" y="3122315"/>
            <a:ext cx="1586512" cy="276999"/>
          </a:xfrm>
          <a:prstGeom prst="rect">
            <a:avLst/>
          </a:prstGeom>
          <a:noFill/>
        </p:spPr>
        <p:txBody>
          <a:bodyPr wrap="square" rtlCol="0">
            <a:spAutoFit/>
          </a:bodyPr>
          <a:lstStyle/>
          <a:p>
            <a:r>
              <a:rPr lang="en-US" sz="1200" dirty="0">
                <a:latin typeface="Syne" panose="020B0604020202020204" charset="0"/>
              </a:rPr>
              <a:t>Digitally verify goods</a:t>
            </a:r>
          </a:p>
        </p:txBody>
      </p:sp>
      <p:sp>
        <p:nvSpPr>
          <p:cNvPr id="132" name="TextBox 131">
            <a:extLst>
              <a:ext uri="{FF2B5EF4-FFF2-40B4-BE49-F238E27FC236}">
                <a16:creationId xmlns:a16="http://schemas.microsoft.com/office/drawing/2014/main" id="{14C7CFE9-6208-4BDC-85ED-85E56ED371DF}"/>
              </a:ext>
            </a:extLst>
          </p:cNvPr>
          <p:cNvSpPr txBox="1"/>
          <p:nvPr/>
        </p:nvSpPr>
        <p:spPr>
          <a:xfrm>
            <a:off x="1262744" y="3474236"/>
            <a:ext cx="1663336" cy="276999"/>
          </a:xfrm>
          <a:prstGeom prst="rect">
            <a:avLst/>
          </a:prstGeom>
          <a:noFill/>
        </p:spPr>
        <p:txBody>
          <a:bodyPr wrap="square">
            <a:spAutoFit/>
          </a:bodyPr>
          <a:lstStyle/>
          <a:p>
            <a:r>
              <a:rPr lang="en-US" sz="1200" dirty="0">
                <a:latin typeface="Syne" panose="020B0604020202020204" charset="0"/>
              </a:rPr>
              <a:t>Keep criminal records</a:t>
            </a:r>
          </a:p>
        </p:txBody>
      </p:sp>
      <p:sp>
        <p:nvSpPr>
          <p:cNvPr id="141" name="Google Shape;316;p39">
            <a:extLst>
              <a:ext uri="{FF2B5EF4-FFF2-40B4-BE49-F238E27FC236}">
                <a16:creationId xmlns:a16="http://schemas.microsoft.com/office/drawing/2014/main" id="{592435A6-8BF7-47EC-A23D-631D9ABDA959}"/>
              </a:ext>
            </a:extLst>
          </p:cNvPr>
          <p:cNvSpPr/>
          <p:nvPr/>
        </p:nvSpPr>
        <p:spPr>
          <a:xfrm>
            <a:off x="5730177" y="735953"/>
            <a:ext cx="958425" cy="902007"/>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Flowchart: Terminator 142">
            <a:extLst>
              <a:ext uri="{FF2B5EF4-FFF2-40B4-BE49-F238E27FC236}">
                <a16:creationId xmlns:a16="http://schemas.microsoft.com/office/drawing/2014/main" id="{DD596D66-9888-4798-BB14-C5127B12AA5E}"/>
              </a:ext>
            </a:extLst>
          </p:cNvPr>
          <p:cNvSpPr/>
          <p:nvPr/>
        </p:nvSpPr>
        <p:spPr>
          <a:xfrm>
            <a:off x="5611564" y="1724638"/>
            <a:ext cx="1284728" cy="319974"/>
          </a:xfrm>
          <a:prstGeom prst="flowChartTerminator">
            <a:avLst/>
          </a:prstGeom>
          <a:solidFill>
            <a:schemeClr val="tx1"/>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Syne" panose="020B0604020202020204" charset="0"/>
              </a:rPr>
              <a:t>Magistrate</a:t>
            </a:r>
            <a:endParaRPr lang="en-US" sz="1100" b="1" dirty="0">
              <a:solidFill>
                <a:schemeClr val="bg1"/>
              </a:solidFill>
              <a:latin typeface="Syne" panose="020B0604020202020204" charset="0"/>
            </a:endParaRPr>
          </a:p>
        </p:txBody>
      </p:sp>
      <p:cxnSp>
        <p:nvCxnSpPr>
          <p:cNvPr id="144" name="Straight Connector 143">
            <a:extLst>
              <a:ext uri="{FF2B5EF4-FFF2-40B4-BE49-F238E27FC236}">
                <a16:creationId xmlns:a16="http://schemas.microsoft.com/office/drawing/2014/main" id="{FCD43DC2-CF46-476C-BAAD-B1FAFA796C30}"/>
              </a:ext>
            </a:extLst>
          </p:cNvPr>
          <p:cNvCxnSpPr>
            <a:cxnSpLocks/>
          </p:cNvCxnSpPr>
          <p:nvPr/>
        </p:nvCxnSpPr>
        <p:spPr>
          <a:xfrm flipH="1">
            <a:off x="6791243" y="863384"/>
            <a:ext cx="9087" cy="7745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090AB998-706A-45F9-B6B2-99E8F4074DF0}"/>
              </a:ext>
            </a:extLst>
          </p:cNvPr>
          <p:cNvCxnSpPr>
            <a:cxnSpLocks/>
          </p:cNvCxnSpPr>
          <p:nvPr/>
        </p:nvCxnSpPr>
        <p:spPr>
          <a:xfrm>
            <a:off x="6791243" y="1163462"/>
            <a:ext cx="149931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14FD03DC-1EEE-42C0-9B6C-5E97C55461EF}"/>
              </a:ext>
            </a:extLst>
          </p:cNvPr>
          <p:cNvCxnSpPr>
            <a:cxnSpLocks/>
          </p:cNvCxnSpPr>
          <p:nvPr/>
        </p:nvCxnSpPr>
        <p:spPr>
          <a:xfrm>
            <a:off x="6782834" y="1619853"/>
            <a:ext cx="1921111" cy="18107"/>
          </a:xfrm>
          <a:prstGeom prst="line">
            <a:avLst/>
          </a:prstGeom>
        </p:spPr>
        <p:style>
          <a:lnRef idx="2">
            <a:schemeClr val="accent1"/>
          </a:lnRef>
          <a:fillRef idx="0">
            <a:schemeClr val="accent1"/>
          </a:fillRef>
          <a:effectRef idx="1">
            <a:schemeClr val="accent1"/>
          </a:effectRef>
          <a:fontRef idx="minor">
            <a:schemeClr val="tx1"/>
          </a:fontRef>
        </p:style>
      </p:cxnSp>
      <p:sp>
        <p:nvSpPr>
          <p:cNvPr id="147" name="TextBox 146">
            <a:extLst>
              <a:ext uri="{FF2B5EF4-FFF2-40B4-BE49-F238E27FC236}">
                <a16:creationId xmlns:a16="http://schemas.microsoft.com/office/drawing/2014/main" id="{E852DA33-E56D-4C80-9740-C08CB87B2974}"/>
              </a:ext>
            </a:extLst>
          </p:cNvPr>
          <p:cNvSpPr txBox="1"/>
          <p:nvPr/>
        </p:nvSpPr>
        <p:spPr>
          <a:xfrm>
            <a:off x="6796112" y="852355"/>
            <a:ext cx="1806678" cy="276999"/>
          </a:xfrm>
          <a:prstGeom prst="rect">
            <a:avLst/>
          </a:prstGeom>
          <a:noFill/>
        </p:spPr>
        <p:txBody>
          <a:bodyPr wrap="square" rtlCol="0">
            <a:spAutoFit/>
          </a:bodyPr>
          <a:lstStyle/>
          <a:p>
            <a:r>
              <a:rPr lang="en-US" sz="1200" dirty="0">
                <a:latin typeface="Syne" panose="020B0604020202020204" charset="0"/>
              </a:rPr>
              <a:t>Digitally verify goods</a:t>
            </a:r>
          </a:p>
        </p:txBody>
      </p:sp>
      <p:sp>
        <p:nvSpPr>
          <p:cNvPr id="148" name="TextBox 147">
            <a:extLst>
              <a:ext uri="{FF2B5EF4-FFF2-40B4-BE49-F238E27FC236}">
                <a16:creationId xmlns:a16="http://schemas.microsoft.com/office/drawing/2014/main" id="{17082B46-5965-4098-9615-3BB6BF9316DE}"/>
              </a:ext>
            </a:extLst>
          </p:cNvPr>
          <p:cNvSpPr txBox="1"/>
          <p:nvPr/>
        </p:nvSpPr>
        <p:spPr>
          <a:xfrm>
            <a:off x="6790947" y="1181024"/>
            <a:ext cx="2009057" cy="461665"/>
          </a:xfrm>
          <a:prstGeom prst="rect">
            <a:avLst/>
          </a:prstGeom>
          <a:noFill/>
        </p:spPr>
        <p:txBody>
          <a:bodyPr wrap="square">
            <a:spAutoFit/>
          </a:bodyPr>
          <a:lstStyle/>
          <a:p>
            <a:r>
              <a:rPr lang="en-US" sz="1200" dirty="0">
                <a:latin typeface="Syne" panose="020B0604020202020204" charset="0"/>
              </a:rPr>
              <a:t>End the life cycle of a good </a:t>
            </a:r>
          </a:p>
          <a:p>
            <a:r>
              <a:rPr lang="en-US" sz="1200" dirty="0">
                <a:latin typeface="Syne" panose="020B0604020202020204" charset="0"/>
              </a:rPr>
              <a:t>after it is demolished</a:t>
            </a:r>
          </a:p>
        </p:txBody>
      </p:sp>
      <p:sp>
        <p:nvSpPr>
          <p:cNvPr id="149" name="Google Shape;316;p39">
            <a:extLst>
              <a:ext uri="{FF2B5EF4-FFF2-40B4-BE49-F238E27FC236}">
                <a16:creationId xmlns:a16="http://schemas.microsoft.com/office/drawing/2014/main" id="{21A85669-308F-4423-9718-2150B2325FD7}"/>
              </a:ext>
            </a:extLst>
          </p:cNvPr>
          <p:cNvSpPr/>
          <p:nvPr/>
        </p:nvSpPr>
        <p:spPr>
          <a:xfrm>
            <a:off x="5730177" y="3001572"/>
            <a:ext cx="958425" cy="902007"/>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Flowchart: Terminator 150">
            <a:extLst>
              <a:ext uri="{FF2B5EF4-FFF2-40B4-BE49-F238E27FC236}">
                <a16:creationId xmlns:a16="http://schemas.microsoft.com/office/drawing/2014/main" id="{D7C7880C-B4C1-4446-B34B-C19C55F9AB8C}"/>
              </a:ext>
            </a:extLst>
          </p:cNvPr>
          <p:cNvSpPr/>
          <p:nvPr/>
        </p:nvSpPr>
        <p:spPr>
          <a:xfrm>
            <a:off x="5692944" y="3980163"/>
            <a:ext cx="1121968" cy="311785"/>
          </a:xfrm>
          <a:prstGeom prst="flowChartTerminator">
            <a:avLst/>
          </a:prstGeom>
          <a:solidFill>
            <a:schemeClr val="tx1"/>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Syne" panose="020B0604020202020204" charset="0"/>
              </a:rPr>
              <a:t>Regulator</a:t>
            </a:r>
            <a:endParaRPr lang="en-US" sz="1100" b="1" dirty="0">
              <a:solidFill>
                <a:schemeClr val="bg1"/>
              </a:solidFill>
              <a:latin typeface="Syne" panose="020B0604020202020204" charset="0"/>
            </a:endParaRPr>
          </a:p>
        </p:txBody>
      </p:sp>
      <p:cxnSp>
        <p:nvCxnSpPr>
          <p:cNvPr id="152" name="Straight Connector 151">
            <a:extLst>
              <a:ext uri="{FF2B5EF4-FFF2-40B4-BE49-F238E27FC236}">
                <a16:creationId xmlns:a16="http://schemas.microsoft.com/office/drawing/2014/main" id="{9F0654F9-845F-4F0E-A078-6E8DB383BB77}"/>
              </a:ext>
            </a:extLst>
          </p:cNvPr>
          <p:cNvCxnSpPr>
            <a:cxnSpLocks/>
          </p:cNvCxnSpPr>
          <p:nvPr/>
        </p:nvCxnSpPr>
        <p:spPr>
          <a:xfrm flipH="1">
            <a:off x="6791244" y="3129003"/>
            <a:ext cx="9086" cy="6255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0111E450-E072-4AE0-B4BB-D1987AFA46F7}"/>
              </a:ext>
            </a:extLst>
          </p:cNvPr>
          <p:cNvCxnSpPr>
            <a:cxnSpLocks/>
          </p:cNvCxnSpPr>
          <p:nvPr/>
        </p:nvCxnSpPr>
        <p:spPr>
          <a:xfrm>
            <a:off x="6791243" y="3429081"/>
            <a:ext cx="1557737" cy="110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8551BF41-C34A-4AFD-A901-54F9AD07CD8B}"/>
              </a:ext>
            </a:extLst>
          </p:cNvPr>
          <p:cNvCxnSpPr>
            <a:cxnSpLocks/>
          </p:cNvCxnSpPr>
          <p:nvPr/>
        </p:nvCxnSpPr>
        <p:spPr>
          <a:xfrm>
            <a:off x="6782834" y="3754566"/>
            <a:ext cx="1710926" cy="19353"/>
          </a:xfrm>
          <a:prstGeom prst="line">
            <a:avLst/>
          </a:prstGeom>
        </p:spPr>
        <p:style>
          <a:lnRef idx="2">
            <a:schemeClr val="accent1"/>
          </a:lnRef>
          <a:fillRef idx="0">
            <a:schemeClr val="accent1"/>
          </a:fillRef>
          <a:effectRef idx="1">
            <a:schemeClr val="accent1"/>
          </a:effectRef>
          <a:fontRef idx="minor">
            <a:schemeClr val="tx1"/>
          </a:fontRef>
        </p:style>
      </p:cxnSp>
      <p:sp>
        <p:nvSpPr>
          <p:cNvPr id="155" name="TextBox 154">
            <a:extLst>
              <a:ext uri="{FF2B5EF4-FFF2-40B4-BE49-F238E27FC236}">
                <a16:creationId xmlns:a16="http://schemas.microsoft.com/office/drawing/2014/main" id="{248A6AF5-21CF-4277-AED7-43CCD8A9DF0E}"/>
              </a:ext>
            </a:extLst>
          </p:cNvPr>
          <p:cNvSpPr txBox="1"/>
          <p:nvPr/>
        </p:nvSpPr>
        <p:spPr>
          <a:xfrm>
            <a:off x="6796112" y="3117974"/>
            <a:ext cx="1806678" cy="276999"/>
          </a:xfrm>
          <a:prstGeom prst="rect">
            <a:avLst/>
          </a:prstGeom>
          <a:noFill/>
        </p:spPr>
        <p:txBody>
          <a:bodyPr wrap="square" rtlCol="0">
            <a:spAutoFit/>
          </a:bodyPr>
          <a:lstStyle/>
          <a:p>
            <a:r>
              <a:rPr lang="en-US" sz="1200" dirty="0">
                <a:latin typeface="Syne" panose="020B0604020202020204" charset="0"/>
              </a:rPr>
              <a:t>Monitor seized goods</a:t>
            </a:r>
          </a:p>
        </p:txBody>
      </p:sp>
      <p:sp>
        <p:nvSpPr>
          <p:cNvPr id="156" name="TextBox 155">
            <a:extLst>
              <a:ext uri="{FF2B5EF4-FFF2-40B4-BE49-F238E27FC236}">
                <a16:creationId xmlns:a16="http://schemas.microsoft.com/office/drawing/2014/main" id="{B662C595-4377-482C-8044-F3B813C311FA}"/>
              </a:ext>
            </a:extLst>
          </p:cNvPr>
          <p:cNvSpPr txBox="1"/>
          <p:nvPr/>
        </p:nvSpPr>
        <p:spPr>
          <a:xfrm>
            <a:off x="6800981" y="3435813"/>
            <a:ext cx="1869066" cy="276999"/>
          </a:xfrm>
          <a:prstGeom prst="rect">
            <a:avLst/>
          </a:prstGeom>
          <a:noFill/>
        </p:spPr>
        <p:txBody>
          <a:bodyPr wrap="square">
            <a:spAutoFit/>
          </a:bodyPr>
          <a:lstStyle/>
          <a:p>
            <a:r>
              <a:rPr lang="en-US" sz="1200" dirty="0">
                <a:latin typeface="Syne" panose="020B0604020202020204" charset="0"/>
              </a:rPr>
              <a:t>Monitor auction money</a:t>
            </a:r>
          </a:p>
        </p:txBody>
      </p:sp>
      <p:sp>
        <p:nvSpPr>
          <p:cNvPr id="164" name="Google Shape;316;p39">
            <a:extLst>
              <a:ext uri="{FF2B5EF4-FFF2-40B4-BE49-F238E27FC236}">
                <a16:creationId xmlns:a16="http://schemas.microsoft.com/office/drawing/2014/main" id="{66C73378-8848-45C3-906D-7B24E9ABE53A}"/>
              </a:ext>
            </a:extLst>
          </p:cNvPr>
          <p:cNvSpPr/>
          <p:nvPr/>
        </p:nvSpPr>
        <p:spPr>
          <a:xfrm>
            <a:off x="2738951" y="1658337"/>
            <a:ext cx="958425" cy="902007"/>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Flowchart: Terminator 165">
            <a:extLst>
              <a:ext uri="{FF2B5EF4-FFF2-40B4-BE49-F238E27FC236}">
                <a16:creationId xmlns:a16="http://schemas.microsoft.com/office/drawing/2014/main" id="{0E584071-03FB-4BAD-9AB1-2E922726CF8A}"/>
              </a:ext>
            </a:extLst>
          </p:cNvPr>
          <p:cNvSpPr/>
          <p:nvPr/>
        </p:nvSpPr>
        <p:spPr>
          <a:xfrm>
            <a:off x="2759393" y="2632756"/>
            <a:ext cx="998773" cy="453899"/>
          </a:xfrm>
          <a:prstGeom prst="flowChartTerminator">
            <a:avLst/>
          </a:prstGeom>
          <a:solidFill>
            <a:schemeClr val="tx1"/>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latin typeface="Syne" panose="020B0604020202020204" charset="0"/>
              </a:rPr>
              <a:t>Customs Officers</a:t>
            </a:r>
          </a:p>
        </p:txBody>
      </p:sp>
      <p:cxnSp>
        <p:nvCxnSpPr>
          <p:cNvPr id="167" name="Straight Connector 166">
            <a:extLst>
              <a:ext uri="{FF2B5EF4-FFF2-40B4-BE49-F238E27FC236}">
                <a16:creationId xmlns:a16="http://schemas.microsoft.com/office/drawing/2014/main" id="{47D5510E-6AA2-458F-8F70-80E635EC496E}"/>
              </a:ext>
            </a:extLst>
          </p:cNvPr>
          <p:cNvCxnSpPr>
            <a:cxnSpLocks/>
          </p:cNvCxnSpPr>
          <p:nvPr/>
        </p:nvCxnSpPr>
        <p:spPr>
          <a:xfrm flipH="1">
            <a:off x="3800018" y="1785768"/>
            <a:ext cx="9086" cy="6255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892DE847-216E-47B2-BD12-303792763884}"/>
              </a:ext>
            </a:extLst>
          </p:cNvPr>
          <p:cNvCxnSpPr>
            <a:cxnSpLocks/>
          </p:cNvCxnSpPr>
          <p:nvPr/>
        </p:nvCxnSpPr>
        <p:spPr>
          <a:xfrm>
            <a:off x="3800017" y="2085846"/>
            <a:ext cx="158728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37014D6E-67F5-4D2C-A783-96538A10AC8D}"/>
              </a:ext>
            </a:extLst>
          </p:cNvPr>
          <p:cNvCxnSpPr>
            <a:cxnSpLocks/>
          </p:cNvCxnSpPr>
          <p:nvPr/>
        </p:nvCxnSpPr>
        <p:spPr>
          <a:xfrm>
            <a:off x="3791608" y="2411331"/>
            <a:ext cx="1618592" cy="0"/>
          </a:xfrm>
          <a:prstGeom prst="line">
            <a:avLst/>
          </a:prstGeom>
        </p:spPr>
        <p:style>
          <a:lnRef idx="2">
            <a:schemeClr val="accent1"/>
          </a:lnRef>
          <a:fillRef idx="0">
            <a:schemeClr val="accent1"/>
          </a:fillRef>
          <a:effectRef idx="1">
            <a:schemeClr val="accent1"/>
          </a:effectRef>
          <a:fontRef idx="minor">
            <a:schemeClr val="tx1"/>
          </a:fontRef>
        </p:style>
      </p:cxnSp>
      <p:sp>
        <p:nvSpPr>
          <p:cNvPr id="170" name="TextBox 169">
            <a:extLst>
              <a:ext uri="{FF2B5EF4-FFF2-40B4-BE49-F238E27FC236}">
                <a16:creationId xmlns:a16="http://schemas.microsoft.com/office/drawing/2014/main" id="{4299293A-5F98-4271-979D-4EB7CCFA5A1A}"/>
              </a:ext>
            </a:extLst>
          </p:cNvPr>
          <p:cNvSpPr txBox="1"/>
          <p:nvPr/>
        </p:nvSpPr>
        <p:spPr>
          <a:xfrm>
            <a:off x="3804886" y="1774739"/>
            <a:ext cx="1582414" cy="276999"/>
          </a:xfrm>
          <a:prstGeom prst="rect">
            <a:avLst/>
          </a:prstGeom>
          <a:noFill/>
        </p:spPr>
        <p:txBody>
          <a:bodyPr wrap="square" rtlCol="0">
            <a:spAutoFit/>
          </a:bodyPr>
          <a:lstStyle/>
          <a:p>
            <a:r>
              <a:rPr lang="en-US" sz="1200" dirty="0">
                <a:latin typeface="Syne" panose="020B0604020202020204" charset="0"/>
              </a:rPr>
              <a:t>Digitally verify goods</a:t>
            </a:r>
          </a:p>
        </p:txBody>
      </p:sp>
      <p:sp>
        <p:nvSpPr>
          <p:cNvPr id="171" name="TextBox 170">
            <a:extLst>
              <a:ext uri="{FF2B5EF4-FFF2-40B4-BE49-F238E27FC236}">
                <a16:creationId xmlns:a16="http://schemas.microsoft.com/office/drawing/2014/main" id="{66EAE69F-47E3-437A-A4B1-BA86EF39B91E}"/>
              </a:ext>
            </a:extLst>
          </p:cNvPr>
          <p:cNvSpPr txBox="1"/>
          <p:nvPr/>
        </p:nvSpPr>
        <p:spPr>
          <a:xfrm>
            <a:off x="3809104" y="2119955"/>
            <a:ext cx="1684265" cy="276999"/>
          </a:xfrm>
          <a:prstGeom prst="rect">
            <a:avLst/>
          </a:prstGeom>
          <a:noFill/>
        </p:spPr>
        <p:txBody>
          <a:bodyPr wrap="square">
            <a:spAutoFit/>
          </a:bodyPr>
          <a:lstStyle/>
          <a:p>
            <a:r>
              <a:rPr lang="en-US" sz="1200" dirty="0">
                <a:latin typeface="Syne" panose="020B0604020202020204" charset="0"/>
              </a:rPr>
              <a:t>Maintain auction data</a:t>
            </a:r>
          </a:p>
        </p:txBody>
      </p:sp>
      <p:pic>
        <p:nvPicPr>
          <p:cNvPr id="1028" name="Picture 4">
            <a:extLst>
              <a:ext uri="{FF2B5EF4-FFF2-40B4-BE49-F238E27FC236}">
                <a16:creationId xmlns:a16="http://schemas.microsoft.com/office/drawing/2014/main" id="{7314481B-EB79-4BDD-B667-41B6C1E04C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80" y="3024708"/>
            <a:ext cx="732924" cy="7492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42A7CD5-D119-4216-8EEA-A7D843097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3821" y="1727068"/>
            <a:ext cx="731019" cy="7310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913190D-1D17-4386-999F-41605E7B30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1790" y="839197"/>
            <a:ext cx="644276" cy="6442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300F92-B9C5-44A9-91C3-DFB5636F48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4274" y="3167426"/>
            <a:ext cx="569570" cy="5838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par>
                                <p:cTn id="14" presetID="10" presetClass="entr" presetSubtype="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500"/>
                                        <p:tgtEl>
                                          <p:spTgt spid="117"/>
                                        </p:tgtEl>
                                      </p:cBhvr>
                                    </p:animEffect>
                                  </p:childTnLst>
                                </p:cTn>
                              </p:par>
                              <p:par>
                                <p:cTn id="17" presetID="10" presetClass="entr" presetSubtype="0"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500"/>
                                        <p:tgtEl>
                                          <p:spTgt spid="118"/>
                                        </p:tgtEl>
                                      </p:cBhvr>
                                    </p:animEffect>
                                  </p:childTnLst>
                                </p:cTn>
                              </p:par>
                              <p:par>
                                <p:cTn id="20" presetID="10" presetClass="entr" presetSubtype="0" fill="hold" nodeType="with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500"/>
                                        <p:tgtEl>
                                          <p:spTgt spid="1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fade">
                                      <p:cBhvr>
                                        <p:cTn id="25" dur="500"/>
                                        <p:tgtEl>
                                          <p:spTgt spid="1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fade">
                                      <p:cBhvr>
                                        <p:cTn id="28" dur="500"/>
                                        <p:tgtEl>
                                          <p:spTgt spid="1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5"/>
                                        </p:tgtEl>
                                        <p:attrNameLst>
                                          <p:attrName>style.visibility</p:attrName>
                                        </p:attrNameLst>
                                      </p:cBhvr>
                                      <p:to>
                                        <p:strVal val="visible"/>
                                      </p:to>
                                    </p:set>
                                    <p:animEffect transition="in" filter="fade">
                                      <p:cBhvr>
                                        <p:cTn id="33" dur="500"/>
                                        <p:tgtEl>
                                          <p:spTgt spid="1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7"/>
                                        </p:tgtEl>
                                        <p:attrNameLst>
                                          <p:attrName>style.visibility</p:attrName>
                                        </p:attrNameLst>
                                      </p:cBhvr>
                                      <p:to>
                                        <p:strVal val="visible"/>
                                      </p:to>
                                    </p:set>
                                    <p:animEffect transition="in" filter="fade">
                                      <p:cBhvr>
                                        <p:cTn id="36" dur="500"/>
                                        <p:tgtEl>
                                          <p:spTgt spid="127"/>
                                        </p:tgtEl>
                                      </p:cBhvr>
                                    </p:animEffect>
                                  </p:childTnLst>
                                </p:cTn>
                              </p:par>
                              <p:par>
                                <p:cTn id="37" presetID="10" presetClass="entr" presetSubtype="0" fill="hold" nodeType="withEffect">
                                  <p:stCondLst>
                                    <p:cond delay="0"/>
                                  </p:stCondLst>
                                  <p:childTnLst>
                                    <p:set>
                                      <p:cBhvr>
                                        <p:cTn id="38" dur="1" fill="hold">
                                          <p:stCondLst>
                                            <p:cond delay="0"/>
                                          </p:stCondLst>
                                        </p:cTn>
                                        <p:tgtEl>
                                          <p:spTgt spid="128"/>
                                        </p:tgtEl>
                                        <p:attrNameLst>
                                          <p:attrName>style.visibility</p:attrName>
                                        </p:attrNameLst>
                                      </p:cBhvr>
                                      <p:to>
                                        <p:strVal val="visible"/>
                                      </p:to>
                                    </p:set>
                                    <p:animEffect transition="in" filter="fade">
                                      <p:cBhvr>
                                        <p:cTn id="39" dur="500"/>
                                        <p:tgtEl>
                                          <p:spTgt spid="128"/>
                                        </p:tgtEl>
                                      </p:cBhvr>
                                    </p:animEffect>
                                  </p:childTnLst>
                                </p:cTn>
                              </p:par>
                              <p:par>
                                <p:cTn id="40" presetID="10" presetClass="entr" presetSubtype="0" fill="hold" nodeType="withEffect">
                                  <p:stCondLst>
                                    <p:cond delay="0"/>
                                  </p:stCondLst>
                                  <p:childTnLst>
                                    <p:set>
                                      <p:cBhvr>
                                        <p:cTn id="41" dur="1" fill="hold">
                                          <p:stCondLst>
                                            <p:cond delay="0"/>
                                          </p:stCondLst>
                                        </p:cTn>
                                        <p:tgtEl>
                                          <p:spTgt spid="129"/>
                                        </p:tgtEl>
                                        <p:attrNameLst>
                                          <p:attrName>style.visibility</p:attrName>
                                        </p:attrNameLst>
                                      </p:cBhvr>
                                      <p:to>
                                        <p:strVal val="visible"/>
                                      </p:to>
                                    </p:set>
                                    <p:animEffect transition="in" filter="fade">
                                      <p:cBhvr>
                                        <p:cTn id="42" dur="500"/>
                                        <p:tgtEl>
                                          <p:spTgt spid="129"/>
                                        </p:tgtEl>
                                      </p:cBhvr>
                                    </p:animEffect>
                                  </p:childTnLst>
                                </p:cTn>
                              </p:par>
                              <p:par>
                                <p:cTn id="43" presetID="10" presetClass="entr" presetSubtype="0" fill="hold" nodeType="withEffect">
                                  <p:stCondLst>
                                    <p:cond delay="0"/>
                                  </p:stCondLst>
                                  <p:childTnLst>
                                    <p:set>
                                      <p:cBhvr>
                                        <p:cTn id="44" dur="1" fill="hold">
                                          <p:stCondLst>
                                            <p:cond delay="0"/>
                                          </p:stCondLst>
                                        </p:cTn>
                                        <p:tgtEl>
                                          <p:spTgt spid="130"/>
                                        </p:tgtEl>
                                        <p:attrNameLst>
                                          <p:attrName>style.visibility</p:attrName>
                                        </p:attrNameLst>
                                      </p:cBhvr>
                                      <p:to>
                                        <p:strVal val="visible"/>
                                      </p:to>
                                    </p:set>
                                    <p:animEffect transition="in" filter="fade">
                                      <p:cBhvr>
                                        <p:cTn id="45" dur="500"/>
                                        <p:tgtEl>
                                          <p:spTgt spid="1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fade">
                                      <p:cBhvr>
                                        <p:cTn id="48" dur="500"/>
                                        <p:tgtEl>
                                          <p:spTgt spid="1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2"/>
                                        </p:tgtEl>
                                        <p:attrNameLst>
                                          <p:attrName>style.visibility</p:attrName>
                                        </p:attrNameLst>
                                      </p:cBhvr>
                                      <p:to>
                                        <p:strVal val="visible"/>
                                      </p:to>
                                    </p:set>
                                    <p:animEffect transition="in" filter="fade">
                                      <p:cBhvr>
                                        <p:cTn id="51" dur="500"/>
                                        <p:tgtEl>
                                          <p:spTgt spid="132"/>
                                        </p:tgtEl>
                                      </p:cBhvr>
                                    </p:animEffect>
                                  </p:childTnLst>
                                </p:cTn>
                              </p:par>
                              <p:par>
                                <p:cTn id="52" presetID="10" presetClass="entr" presetSubtype="0" fill="hold" nodeType="withEffect">
                                  <p:stCondLst>
                                    <p:cond delay="0"/>
                                  </p:stCondLst>
                                  <p:childTnLst>
                                    <p:set>
                                      <p:cBhvr>
                                        <p:cTn id="53" dur="1" fill="hold">
                                          <p:stCondLst>
                                            <p:cond delay="0"/>
                                          </p:stCondLst>
                                        </p:cTn>
                                        <p:tgtEl>
                                          <p:spTgt spid="1028"/>
                                        </p:tgtEl>
                                        <p:attrNameLst>
                                          <p:attrName>style.visibility</p:attrName>
                                        </p:attrNameLst>
                                      </p:cBhvr>
                                      <p:to>
                                        <p:strVal val="visible"/>
                                      </p:to>
                                    </p:set>
                                    <p:animEffect transition="in" filter="fade">
                                      <p:cBhvr>
                                        <p:cTn id="54" dur="500"/>
                                        <p:tgtEl>
                                          <p:spTgt spid="10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4"/>
                                        </p:tgtEl>
                                        <p:attrNameLst>
                                          <p:attrName>style.visibility</p:attrName>
                                        </p:attrNameLst>
                                      </p:cBhvr>
                                      <p:to>
                                        <p:strVal val="visible"/>
                                      </p:to>
                                    </p:set>
                                    <p:animEffect transition="in" filter="fade">
                                      <p:cBhvr>
                                        <p:cTn id="59" dur="500"/>
                                        <p:tgtEl>
                                          <p:spTgt spid="16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6"/>
                                        </p:tgtEl>
                                        <p:attrNameLst>
                                          <p:attrName>style.visibility</p:attrName>
                                        </p:attrNameLst>
                                      </p:cBhvr>
                                      <p:to>
                                        <p:strVal val="visible"/>
                                      </p:to>
                                    </p:set>
                                    <p:animEffect transition="in" filter="fade">
                                      <p:cBhvr>
                                        <p:cTn id="62" dur="500"/>
                                        <p:tgtEl>
                                          <p:spTgt spid="166"/>
                                        </p:tgtEl>
                                      </p:cBhvr>
                                    </p:animEffect>
                                  </p:childTnLst>
                                </p:cTn>
                              </p:par>
                              <p:par>
                                <p:cTn id="63" presetID="10" presetClass="entr" presetSubtype="0" fill="hold" nodeType="withEffect">
                                  <p:stCondLst>
                                    <p:cond delay="0"/>
                                  </p:stCondLst>
                                  <p:childTnLst>
                                    <p:set>
                                      <p:cBhvr>
                                        <p:cTn id="64" dur="1" fill="hold">
                                          <p:stCondLst>
                                            <p:cond delay="0"/>
                                          </p:stCondLst>
                                        </p:cTn>
                                        <p:tgtEl>
                                          <p:spTgt spid="167"/>
                                        </p:tgtEl>
                                        <p:attrNameLst>
                                          <p:attrName>style.visibility</p:attrName>
                                        </p:attrNameLst>
                                      </p:cBhvr>
                                      <p:to>
                                        <p:strVal val="visible"/>
                                      </p:to>
                                    </p:set>
                                    <p:animEffect transition="in" filter="fade">
                                      <p:cBhvr>
                                        <p:cTn id="65" dur="500"/>
                                        <p:tgtEl>
                                          <p:spTgt spid="167"/>
                                        </p:tgtEl>
                                      </p:cBhvr>
                                    </p:animEffect>
                                  </p:childTnLst>
                                </p:cTn>
                              </p:par>
                              <p:par>
                                <p:cTn id="66" presetID="10" presetClass="entr" presetSubtype="0" fill="hold" nodeType="withEffect">
                                  <p:stCondLst>
                                    <p:cond delay="0"/>
                                  </p:stCondLst>
                                  <p:childTnLst>
                                    <p:set>
                                      <p:cBhvr>
                                        <p:cTn id="67" dur="1" fill="hold">
                                          <p:stCondLst>
                                            <p:cond delay="0"/>
                                          </p:stCondLst>
                                        </p:cTn>
                                        <p:tgtEl>
                                          <p:spTgt spid="168"/>
                                        </p:tgtEl>
                                        <p:attrNameLst>
                                          <p:attrName>style.visibility</p:attrName>
                                        </p:attrNameLst>
                                      </p:cBhvr>
                                      <p:to>
                                        <p:strVal val="visible"/>
                                      </p:to>
                                    </p:set>
                                    <p:animEffect transition="in" filter="fade">
                                      <p:cBhvr>
                                        <p:cTn id="68" dur="500"/>
                                        <p:tgtEl>
                                          <p:spTgt spid="168"/>
                                        </p:tgtEl>
                                      </p:cBhvr>
                                    </p:animEffect>
                                  </p:childTnLst>
                                </p:cTn>
                              </p:par>
                              <p:par>
                                <p:cTn id="69" presetID="10" presetClass="entr" presetSubtype="0" fill="hold" nodeType="withEffect">
                                  <p:stCondLst>
                                    <p:cond delay="0"/>
                                  </p:stCondLst>
                                  <p:childTnLst>
                                    <p:set>
                                      <p:cBhvr>
                                        <p:cTn id="70" dur="1" fill="hold">
                                          <p:stCondLst>
                                            <p:cond delay="0"/>
                                          </p:stCondLst>
                                        </p:cTn>
                                        <p:tgtEl>
                                          <p:spTgt spid="169"/>
                                        </p:tgtEl>
                                        <p:attrNameLst>
                                          <p:attrName>style.visibility</p:attrName>
                                        </p:attrNameLst>
                                      </p:cBhvr>
                                      <p:to>
                                        <p:strVal val="visible"/>
                                      </p:to>
                                    </p:set>
                                    <p:animEffect transition="in" filter="fade">
                                      <p:cBhvr>
                                        <p:cTn id="71" dur="500"/>
                                        <p:tgtEl>
                                          <p:spTgt spid="1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0"/>
                                        </p:tgtEl>
                                        <p:attrNameLst>
                                          <p:attrName>style.visibility</p:attrName>
                                        </p:attrNameLst>
                                      </p:cBhvr>
                                      <p:to>
                                        <p:strVal val="visible"/>
                                      </p:to>
                                    </p:set>
                                    <p:animEffect transition="in" filter="fade">
                                      <p:cBhvr>
                                        <p:cTn id="74" dur="500"/>
                                        <p:tgtEl>
                                          <p:spTgt spid="17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71"/>
                                        </p:tgtEl>
                                        <p:attrNameLst>
                                          <p:attrName>style.visibility</p:attrName>
                                        </p:attrNameLst>
                                      </p:cBhvr>
                                      <p:to>
                                        <p:strVal val="visible"/>
                                      </p:to>
                                    </p:set>
                                    <p:animEffect transition="in" filter="fade">
                                      <p:cBhvr>
                                        <p:cTn id="77" dur="500"/>
                                        <p:tgtEl>
                                          <p:spTgt spid="171"/>
                                        </p:tgtEl>
                                      </p:cBhvr>
                                    </p:animEffect>
                                  </p:childTnLst>
                                </p:cTn>
                              </p:par>
                              <p:par>
                                <p:cTn id="78" presetID="10" presetClass="entr" presetSubtype="0" fill="hold" nodeType="withEffect">
                                  <p:stCondLst>
                                    <p:cond delay="0"/>
                                  </p:stCondLst>
                                  <p:childTnLst>
                                    <p:set>
                                      <p:cBhvr>
                                        <p:cTn id="79" dur="1" fill="hold">
                                          <p:stCondLst>
                                            <p:cond delay="0"/>
                                          </p:stCondLst>
                                        </p:cTn>
                                        <p:tgtEl>
                                          <p:spTgt spid="1030"/>
                                        </p:tgtEl>
                                        <p:attrNameLst>
                                          <p:attrName>style.visibility</p:attrName>
                                        </p:attrNameLst>
                                      </p:cBhvr>
                                      <p:to>
                                        <p:strVal val="visible"/>
                                      </p:to>
                                    </p:set>
                                    <p:animEffect transition="in" filter="fade">
                                      <p:cBhvr>
                                        <p:cTn id="80" dur="500"/>
                                        <p:tgtEl>
                                          <p:spTgt spid="103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41"/>
                                        </p:tgtEl>
                                        <p:attrNameLst>
                                          <p:attrName>style.visibility</p:attrName>
                                        </p:attrNameLst>
                                      </p:cBhvr>
                                      <p:to>
                                        <p:strVal val="visible"/>
                                      </p:to>
                                    </p:set>
                                    <p:animEffect transition="in" filter="fade">
                                      <p:cBhvr>
                                        <p:cTn id="85" dur="500"/>
                                        <p:tgtEl>
                                          <p:spTgt spid="14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par>
                                <p:cTn id="89" presetID="10" presetClass="entr" presetSubtype="0" fill="hold"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fade">
                                      <p:cBhvr>
                                        <p:cTn id="91" dur="500"/>
                                        <p:tgtEl>
                                          <p:spTgt spid="144"/>
                                        </p:tgtEl>
                                      </p:cBhvr>
                                    </p:animEffect>
                                  </p:childTnLst>
                                </p:cTn>
                              </p:par>
                              <p:par>
                                <p:cTn id="92" presetID="10" presetClass="entr" presetSubtype="0" fill="hold" nodeType="withEffect">
                                  <p:stCondLst>
                                    <p:cond delay="0"/>
                                  </p:stCondLst>
                                  <p:childTnLst>
                                    <p:set>
                                      <p:cBhvr>
                                        <p:cTn id="93" dur="1" fill="hold">
                                          <p:stCondLst>
                                            <p:cond delay="0"/>
                                          </p:stCondLst>
                                        </p:cTn>
                                        <p:tgtEl>
                                          <p:spTgt spid="145"/>
                                        </p:tgtEl>
                                        <p:attrNameLst>
                                          <p:attrName>style.visibility</p:attrName>
                                        </p:attrNameLst>
                                      </p:cBhvr>
                                      <p:to>
                                        <p:strVal val="visible"/>
                                      </p:to>
                                    </p:set>
                                    <p:animEffect transition="in" filter="fade">
                                      <p:cBhvr>
                                        <p:cTn id="94" dur="500"/>
                                        <p:tgtEl>
                                          <p:spTgt spid="145"/>
                                        </p:tgtEl>
                                      </p:cBhvr>
                                    </p:animEffect>
                                  </p:childTnLst>
                                </p:cTn>
                              </p:par>
                              <p:par>
                                <p:cTn id="95" presetID="10" presetClass="entr" presetSubtype="0" fill="hold" nodeType="withEffect">
                                  <p:stCondLst>
                                    <p:cond delay="0"/>
                                  </p:stCondLst>
                                  <p:childTnLst>
                                    <p:set>
                                      <p:cBhvr>
                                        <p:cTn id="96" dur="1" fill="hold">
                                          <p:stCondLst>
                                            <p:cond delay="0"/>
                                          </p:stCondLst>
                                        </p:cTn>
                                        <p:tgtEl>
                                          <p:spTgt spid="146"/>
                                        </p:tgtEl>
                                        <p:attrNameLst>
                                          <p:attrName>style.visibility</p:attrName>
                                        </p:attrNameLst>
                                      </p:cBhvr>
                                      <p:to>
                                        <p:strVal val="visible"/>
                                      </p:to>
                                    </p:set>
                                    <p:animEffect transition="in" filter="fade">
                                      <p:cBhvr>
                                        <p:cTn id="97" dur="500"/>
                                        <p:tgtEl>
                                          <p:spTgt spid="1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47"/>
                                        </p:tgtEl>
                                        <p:attrNameLst>
                                          <p:attrName>style.visibility</p:attrName>
                                        </p:attrNameLst>
                                      </p:cBhvr>
                                      <p:to>
                                        <p:strVal val="visible"/>
                                      </p:to>
                                    </p:set>
                                    <p:animEffect transition="in" filter="fade">
                                      <p:cBhvr>
                                        <p:cTn id="100" dur="500"/>
                                        <p:tgtEl>
                                          <p:spTgt spid="14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48"/>
                                        </p:tgtEl>
                                        <p:attrNameLst>
                                          <p:attrName>style.visibility</p:attrName>
                                        </p:attrNameLst>
                                      </p:cBhvr>
                                      <p:to>
                                        <p:strVal val="visible"/>
                                      </p:to>
                                    </p:set>
                                    <p:animEffect transition="in" filter="fade">
                                      <p:cBhvr>
                                        <p:cTn id="103" dur="500"/>
                                        <p:tgtEl>
                                          <p:spTgt spid="148"/>
                                        </p:tgtEl>
                                      </p:cBhvr>
                                    </p:animEffect>
                                  </p:childTnLst>
                                </p:cTn>
                              </p:par>
                              <p:par>
                                <p:cTn id="104" presetID="10" presetClass="entr" presetSubtype="0" fill="hold" nodeType="withEffect">
                                  <p:stCondLst>
                                    <p:cond delay="0"/>
                                  </p:stCondLst>
                                  <p:childTnLst>
                                    <p:set>
                                      <p:cBhvr>
                                        <p:cTn id="105" dur="1" fill="hold">
                                          <p:stCondLst>
                                            <p:cond delay="0"/>
                                          </p:stCondLst>
                                        </p:cTn>
                                        <p:tgtEl>
                                          <p:spTgt spid="1032"/>
                                        </p:tgtEl>
                                        <p:attrNameLst>
                                          <p:attrName>style.visibility</p:attrName>
                                        </p:attrNameLst>
                                      </p:cBhvr>
                                      <p:to>
                                        <p:strVal val="visible"/>
                                      </p:to>
                                    </p:set>
                                    <p:animEffect transition="in" filter="fade">
                                      <p:cBhvr>
                                        <p:cTn id="106" dur="500"/>
                                        <p:tgtEl>
                                          <p:spTgt spid="103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49"/>
                                        </p:tgtEl>
                                        <p:attrNameLst>
                                          <p:attrName>style.visibility</p:attrName>
                                        </p:attrNameLst>
                                      </p:cBhvr>
                                      <p:to>
                                        <p:strVal val="visible"/>
                                      </p:to>
                                    </p:set>
                                    <p:animEffect transition="in" filter="fade">
                                      <p:cBhvr>
                                        <p:cTn id="111" dur="500"/>
                                        <p:tgtEl>
                                          <p:spTgt spid="14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51"/>
                                        </p:tgtEl>
                                        <p:attrNameLst>
                                          <p:attrName>style.visibility</p:attrName>
                                        </p:attrNameLst>
                                      </p:cBhvr>
                                      <p:to>
                                        <p:strVal val="visible"/>
                                      </p:to>
                                    </p:set>
                                    <p:animEffect transition="in" filter="fade">
                                      <p:cBhvr>
                                        <p:cTn id="114" dur="500"/>
                                        <p:tgtEl>
                                          <p:spTgt spid="151"/>
                                        </p:tgtEl>
                                      </p:cBhvr>
                                    </p:animEffect>
                                  </p:childTnLst>
                                </p:cTn>
                              </p:par>
                              <p:par>
                                <p:cTn id="115" presetID="10"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animEffect transition="in" filter="fade">
                                      <p:cBhvr>
                                        <p:cTn id="117" dur="500"/>
                                        <p:tgtEl>
                                          <p:spTgt spid="152"/>
                                        </p:tgtEl>
                                      </p:cBhvr>
                                    </p:animEffect>
                                  </p:childTnLst>
                                </p:cTn>
                              </p:par>
                              <p:par>
                                <p:cTn id="118" presetID="10" presetClass="entr" presetSubtype="0" fill="hold" nodeType="withEffect">
                                  <p:stCondLst>
                                    <p:cond delay="0"/>
                                  </p:stCondLst>
                                  <p:childTnLst>
                                    <p:set>
                                      <p:cBhvr>
                                        <p:cTn id="119" dur="1" fill="hold">
                                          <p:stCondLst>
                                            <p:cond delay="0"/>
                                          </p:stCondLst>
                                        </p:cTn>
                                        <p:tgtEl>
                                          <p:spTgt spid="153"/>
                                        </p:tgtEl>
                                        <p:attrNameLst>
                                          <p:attrName>style.visibility</p:attrName>
                                        </p:attrNameLst>
                                      </p:cBhvr>
                                      <p:to>
                                        <p:strVal val="visible"/>
                                      </p:to>
                                    </p:set>
                                    <p:animEffect transition="in" filter="fade">
                                      <p:cBhvr>
                                        <p:cTn id="120" dur="500"/>
                                        <p:tgtEl>
                                          <p:spTgt spid="153"/>
                                        </p:tgtEl>
                                      </p:cBhvr>
                                    </p:animEffect>
                                  </p:childTnLst>
                                </p:cTn>
                              </p:par>
                              <p:par>
                                <p:cTn id="121" presetID="10" presetClass="entr" presetSubtype="0" fill="hold" nodeType="withEffect">
                                  <p:stCondLst>
                                    <p:cond delay="0"/>
                                  </p:stCondLst>
                                  <p:childTnLst>
                                    <p:set>
                                      <p:cBhvr>
                                        <p:cTn id="122" dur="1" fill="hold">
                                          <p:stCondLst>
                                            <p:cond delay="0"/>
                                          </p:stCondLst>
                                        </p:cTn>
                                        <p:tgtEl>
                                          <p:spTgt spid="154"/>
                                        </p:tgtEl>
                                        <p:attrNameLst>
                                          <p:attrName>style.visibility</p:attrName>
                                        </p:attrNameLst>
                                      </p:cBhvr>
                                      <p:to>
                                        <p:strVal val="visible"/>
                                      </p:to>
                                    </p:set>
                                    <p:animEffect transition="in" filter="fade">
                                      <p:cBhvr>
                                        <p:cTn id="123" dur="500"/>
                                        <p:tgtEl>
                                          <p:spTgt spid="15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55"/>
                                        </p:tgtEl>
                                        <p:attrNameLst>
                                          <p:attrName>style.visibility</p:attrName>
                                        </p:attrNameLst>
                                      </p:cBhvr>
                                      <p:to>
                                        <p:strVal val="visible"/>
                                      </p:to>
                                    </p:set>
                                    <p:animEffect transition="in" filter="fade">
                                      <p:cBhvr>
                                        <p:cTn id="126" dur="500"/>
                                        <p:tgtEl>
                                          <p:spTgt spid="15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56"/>
                                        </p:tgtEl>
                                        <p:attrNameLst>
                                          <p:attrName>style.visibility</p:attrName>
                                        </p:attrNameLst>
                                      </p:cBhvr>
                                      <p:to>
                                        <p:strVal val="visible"/>
                                      </p:to>
                                    </p:set>
                                    <p:animEffect transition="in" filter="fade">
                                      <p:cBhvr>
                                        <p:cTn id="129" dur="500"/>
                                        <p:tgtEl>
                                          <p:spTgt spid="156"/>
                                        </p:tgtEl>
                                      </p:cBhvr>
                                    </p:animEffect>
                                  </p:childTnLst>
                                </p:cTn>
                              </p:par>
                              <p:par>
                                <p:cTn id="130" presetID="10" presetClass="entr" presetSubtype="0" fill="hold" nodeType="withEffect">
                                  <p:stCondLst>
                                    <p:cond delay="0"/>
                                  </p:stCondLst>
                                  <p:childTnLst>
                                    <p:set>
                                      <p:cBhvr>
                                        <p:cTn id="131" dur="1" fill="hold">
                                          <p:stCondLst>
                                            <p:cond delay="0"/>
                                          </p:stCondLst>
                                        </p:cTn>
                                        <p:tgtEl>
                                          <p:spTgt spid="1034"/>
                                        </p:tgtEl>
                                        <p:attrNameLst>
                                          <p:attrName>style.visibility</p:attrName>
                                        </p:attrNameLst>
                                      </p:cBhvr>
                                      <p:to>
                                        <p:strVal val="visible"/>
                                      </p:to>
                                    </p:set>
                                    <p:animEffect transition="in" filter="fade">
                                      <p:cBhvr>
                                        <p:cTn id="13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6" grpId="0" animBg="1"/>
      <p:bldP spid="120" grpId="0"/>
      <p:bldP spid="121" grpId="0"/>
      <p:bldP spid="125" grpId="0" animBg="1"/>
      <p:bldP spid="127" grpId="0" animBg="1"/>
      <p:bldP spid="131" grpId="0"/>
      <p:bldP spid="132" grpId="0"/>
      <p:bldP spid="141" grpId="0" animBg="1"/>
      <p:bldP spid="143" grpId="0" animBg="1"/>
      <p:bldP spid="147" grpId="0"/>
      <p:bldP spid="148" grpId="0"/>
      <p:bldP spid="149" grpId="0" animBg="1"/>
      <p:bldP spid="151" grpId="0" animBg="1"/>
      <p:bldP spid="155" grpId="0"/>
      <p:bldP spid="156" grpId="0"/>
      <p:bldP spid="164" grpId="0" animBg="1"/>
      <p:bldP spid="166" grpId="0" animBg="1"/>
      <p:bldP spid="170" grpId="0"/>
      <p:bldP spid="1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1429-6B4B-4D0B-810F-696F0E08E5EC}"/>
              </a:ext>
            </a:extLst>
          </p:cNvPr>
          <p:cNvSpPr>
            <a:spLocks noGrp="1"/>
          </p:cNvSpPr>
          <p:nvPr>
            <p:ph type="title"/>
          </p:nvPr>
        </p:nvSpPr>
        <p:spPr/>
        <p:txBody>
          <a:bodyPr/>
          <a:lstStyle/>
          <a:p>
            <a:r>
              <a:rPr lang="en-US" dirty="0"/>
              <a:t>Our Solution</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7" name="Ink 16">
                <a:extLst>
                  <a:ext uri="{FF2B5EF4-FFF2-40B4-BE49-F238E27FC236}">
                    <a16:creationId xmlns:a16="http://schemas.microsoft.com/office/drawing/2014/main" id="{E38967DA-C293-41FA-9B77-9DCCCDF26F08}"/>
                  </a:ext>
                </a:extLst>
              </p14:cNvPr>
              <p14:cNvContentPartPr/>
              <p14:nvPr/>
            </p14:nvContentPartPr>
            <p14:xfrm>
              <a:off x="1363474" y="2946904"/>
              <a:ext cx="736920" cy="23040"/>
            </p14:xfrm>
          </p:contentPart>
        </mc:Choice>
        <mc:Fallback xmlns="">
          <p:pic>
            <p:nvPicPr>
              <p:cNvPr id="17" name="Ink 16">
                <a:extLst>
                  <a:ext uri="{FF2B5EF4-FFF2-40B4-BE49-F238E27FC236}">
                    <a16:creationId xmlns:a16="http://schemas.microsoft.com/office/drawing/2014/main" id="{E38967DA-C293-41FA-9B77-9DCCCDF26F08}"/>
                  </a:ext>
                </a:extLst>
              </p:cNvPr>
              <p:cNvPicPr/>
              <p:nvPr/>
            </p:nvPicPr>
            <p:blipFill>
              <a:blip r:embed="rId4"/>
              <a:stretch>
                <a:fillRect/>
              </a:stretch>
            </p:blipFill>
            <p:spPr>
              <a:xfrm>
                <a:off x="1300474" y="2568904"/>
                <a:ext cx="862560" cy="77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20" name="Ink 19">
                <a:extLst>
                  <a:ext uri="{FF2B5EF4-FFF2-40B4-BE49-F238E27FC236}">
                    <a16:creationId xmlns:a16="http://schemas.microsoft.com/office/drawing/2014/main" id="{718A99B2-2BD0-47B5-8552-3D0EF79F3B63}"/>
                  </a:ext>
                </a:extLst>
              </p14:cNvPr>
              <p14:cNvContentPartPr/>
              <p14:nvPr/>
            </p14:nvContentPartPr>
            <p14:xfrm>
              <a:off x="943734" y="95667"/>
              <a:ext cx="360" cy="360"/>
            </p14:xfrm>
          </p:contentPart>
        </mc:Choice>
        <mc:Fallback xmlns="">
          <p:pic>
            <p:nvPicPr>
              <p:cNvPr id="20" name="Ink 19">
                <a:extLst>
                  <a:ext uri="{FF2B5EF4-FFF2-40B4-BE49-F238E27FC236}">
                    <a16:creationId xmlns:a16="http://schemas.microsoft.com/office/drawing/2014/main" id="{718A99B2-2BD0-47B5-8552-3D0EF79F3B63}"/>
                  </a:ext>
                </a:extLst>
              </p:cNvPr>
              <p:cNvPicPr/>
              <p:nvPr/>
            </p:nvPicPr>
            <p:blipFill>
              <a:blip r:embed="rId6"/>
              <a:stretch>
                <a:fillRect/>
              </a:stretch>
            </p:blipFill>
            <p:spPr>
              <a:xfrm>
                <a:off x="880734" y="-281973"/>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23" name="Ink 22">
                <a:extLst>
                  <a:ext uri="{FF2B5EF4-FFF2-40B4-BE49-F238E27FC236}">
                    <a16:creationId xmlns:a16="http://schemas.microsoft.com/office/drawing/2014/main" id="{CEE9AEDB-F5DD-414B-B8F4-5B7AD38062D0}"/>
                  </a:ext>
                </a:extLst>
              </p14:cNvPr>
              <p14:cNvContentPartPr/>
              <p14:nvPr/>
            </p14:nvContentPartPr>
            <p14:xfrm>
              <a:off x="1871794" y="2807224"/>
              <a:ext cx="210600" cy="301680"/>
            </p14:xfrm>
          </p:contentPart>
        </mc:Choice>
        <mc:Fallback xmlns="">
          <p:pic>
            <p:nvPicPr>
              <p:cNvPr id="23" name="Ink 22">
                <a:extLst>
                  <a:ext uri="{FF2B5EF4-FFF2-40B4-BE49-F238E27FC236}">
                    <a16:creationId xmlns:a16="http://schemas.microsoft.com/office/drawing/2014/main" id="{CEE9AEDB-F5DD-414B-B8F4-5B7AD38062D0}"/>
                  </a:ext>
                </a:extLst>
              </p:cNvPr>
              <p:cNvPicPr/>
              <p:nvPr/>
            </p:nvPicPr>
            <p:blipFill>
              <a:blip r:embed="rId8"/>
              <a:stretch>
                <a:fillRect/>
              </a:stretch>
            </p:blipFill>
            <p:spPr>
              <a:xfrm>
                <a:off x="1809154" y="2429224"/>
                <a:ext cx="336240" cy="1057320"/>
              </a:xfrm>
              <a:prstGeom prst="rect">
                <a:avLst/>
              </a:prstGeom>
            </p:spPr>
          </p:pic>
        </mc:Fallback>
      </mc:AlternateContent>
      <p:pic>
        <p:nvPicPr>
          <p:cNvPr id="1030" name="Picture 6">
            <a:extLst>
              <a:ext uri="{FF2B5EF4-FFF2-40B4-BE49-F238E27FC236}">
                <a16:creationId xmlns:a16="http://schemas.microsoft.com/office/drawing/2014/main" id="{8086003D-B8D5-4762-9774-BBD052FC65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070" y="2593754"/>
            <a:ext cx="752380" cy="7523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F8737AD-1C13-4420-A702-4E8B399925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0418" y="2593754"/>
            <a:ext cx="752380" cy="7523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9" name="Ink 28">
                <a:extLst>
                  <a:ext uri="{FF2B5EF4-FFF2-40B4-BE49-F238E27FC236}">
                    <a16:creationId xmlns:a16="http://schemas.microsoft.com/office/drawing/2014/main" id="{BBDC916D-EA1D-43CC-BAE8-4680C1D74464}"/>
                  </a:ext>
                </a:extLst>
              </p14:cNvPr>
              <p14:cNvContentPartPr/>
              <p14:nvPr/>
            </p14:nvContentPartPr>
            <p14:xfrm>
              <a:off x="3219313" y="2946904"/>
              <a:ext cx="736920" cy="23040"/>
            </p14:xfrm>
          </p:contentPart>
        </mc:Choice>
        <mc:Fallback xmlns="">
          <p:pic>
            <p:nvPicPr>
              <p:cNvPr id="29" name="Ink 28">
                <a:extLst>
                  <a:ext uri="{FF2B5EF4-FFF2-40B4-BE49-F238E27FC236}">
                    <a16:creationId xmlns:a16="http://schemas.microsoft.com/office/drawing/2014/main" id="{BBDC916D-EA1D-43CC-BAE8-4680C1D74464}"/>
                  </a:ext>
                </a:extLst>
              </p:cNvPr>
              <p:cNvPicPr/>
              <p:nvPr/>
            </p:nvPicPr>
            <p:blipFill>
              <a:blip r:embed="rId12"/>
              <a:stretch>
                <a:fillRect/>
              </a:stretch>
            </p:blipFill>
            <p:spPr>
              <a:xfrm>
                <a:off x="3156313" y="2568904"/>
                <a:ext cx="862560" cy="77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0" name="Ink 29">
                <a:extLst>
                  <a:ext uri="{FF2B5EF4-FFF2-40B4-BE49-F238E27FC236}">
                    <a16:creationId xmlns:a16="http://schemas.microsoft.com/office/drawing/2014/main" id="{B4634A1E-3673-481D-9120-7625BA7F02DC}"/>
                  </a:ext>
                </a:extLst>
              </p14:cNvPr>
              <p14:cNvContentPartPr/>
              <p14:nvPr/>
            </p14:nvContentPartPr>
            <p14:xfrm>
              <a:off x="3727633" y="2807224"/>
              <a:ext cx="210600" cy="301680"/>
            </p14:xfrm>
          </p:contentPart>
        </mc:Choice>
        <mc:Fallback xmlns="">
          <p:pic>
            <p:nvPicPr>
              <p:cNvPr id="30" name="Ink 29">
                <a:extLst>
                  <a:ext uri="{FF2B5EF4-FFF2-40B4-BE49-F238E27FC236}">
                    <a16:creationId xmlns:a16="http://schemas.microsoft.com/office/drawing/2014/main" id="{B4634A1E-3673-481D-9120-7625BA7F02DC}"/>
                  </a:ext>
                </a:extLst>
              </p:cNvPr>
              <p:cNvPicPr/>
              <p:nvPr/>
            </p:nvPicPr>
            <p:blipFill>
              <a:blip r:embed="rId14"/>
              <a:stretch>
                <a:fillRect/>
              </a:stretch>
            </p:blipFill>
            <p:spPr>
              <a:xfrm>
                <a:off x="3664993" y="2429224"/>
                <a:ext cx="336240" cy="1057320"/>
              </a:xfrm>
              <a:prstGeom prst="rect">
                <a:avLst/>
              </a:prstGeom>
            </p:spPr>
          </p:pic>
        </mc:Fallback>
      </mc:AlternateContent>
      <p:pic>
        <p:nvPicPr>
          <p:cNvPr id="1034" name="Picture 10">
            <a:extLst>
              <a:ext uri="{FF2B5EF4-FFF2-40B4-BE49-F238E27FC236}">
                <a16:creationId xmlns:a16="http://schemas.microsoft.com/office/drawing/2014/main" id="{88AED519-C099-4852-B5AB-03102B68A54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09820" y="2668265"/>
            <a:ext cx="752380" cy="7523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55CAC75-2D17-4E23-999F-7F2239AC8D3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0841" y="1366259"/>
            <a:ext cx="718369" cy="7183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D4BFE87-D6F0-413B-84B4-1A0C011F3BB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6232" y="1296873"/>
            <a:ext cx="718369" cy="7183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36" name="Ink 35">
                <a:extLst>
                  <a:ext uri="{FF2B5EF4-FFF2-40B4-BE49-F238E27FC236}">
                    <a16:creationId xmlns:a16="http://schemas.microsoft.com/office/drawing/2014/main" id="{71B41090-A800-499A-93E4-AA912A26147E}"/>
                  </a:ext>
                </a:extLst>
              </p14:cNvPr>
              <p14:cNvContentPartPr/>
              <p14:nvPr/>
            </p14:nvContentPartPr>
            <p14:xfrm>
              <a:off x="7043305" y="1644898"/>
              <a:ext cx="736920" cy="23040"/>
            </p14:xfrm>
          </p:contentPart>
        </mc:Choice>
        <mc:Fallback xmlns="">
          <p:pic>
            <p:nvPicPr>
              <p:cNvPr id="36" name="Ink 35">
                <a:extLst>
                  <a:ext uri="{FF2B5EF4-FFF2-40B4-BE49-F238E27FC236}">
                    <a16:creationId xmlns:a16="http://schemas.microsoft.com/office/drawing/2014/main" id="{71B41090-A800-499A-93E4-AA912A26147E}"/>
                  </a:ext>
                </a:extLst>
              </p:cNvPr>
              <p:cNvPicPr/>
              <p:nvPr/>
            </p:nvPicPr>
            <p:blipFill>
              <a:blip r:embed="rId19"/>
              <a:stretch>
                <a:fillRect/>
              </a:stretch>
            </p:blipFill>
            <p:spPr>
              <a:xfrm>
                <a:off x="6980305" y="1266898"/>
                <a:ext cx="862560" cy="77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37" name="Ink 36">
                <a:extLst>
                  <a:ext uri="{FF2B5EF4-FFF2-40B4-BE49-F238E27FC236}">
                    <a16:creationId xmlns:a16="http://schemas.microsoft.com/office/drawing/2014/main" id="{BBE3485B-A865-4836-A29C-0F5610F974D7}"/>
                  </a:ext>
                </a:extLst>
              </p14:cNvPr>
              <p14:cNvContentPartPr/>
              <p14:nvPr/>
            </p14:nvContentPartPr>
            <p14:xfrm>
              <a:off x="7551625" y="1505218"/>
              <a:ext cx="210600" cy="301680"/>
            </p14:xfrm>
          </p:contentPart>
        </mc:Choice>
        <mc:Fallback xmlns="">
          <p:pic>
            <p:nvPicPr>
              <p:cNvPr id="37" name="Ink 36">
                <a:extLst>
                  <a:ext uri="{FF2B5EF4-FFF2-40B4-BE49-F238E27FC236}">
                    <a16:creationId xmlns:a16="http://schemas.microsoft.com/office/drawing/2014/main" id="{BBE3485B-A865-4836-A29C-0F5610F974D7}"/>
                  </a:ext>
                </a:extLst>
              </p:cNvPr>
              <p:cNvPicPr/>
              <p:nvPr/>
            </p:nvPicPr>
            <p:blipFill>
              <a:blip r:embed="rId21"/>
              <a:stretch>
                <a:fillRect/>
              </a:stretch>
            </p:blipFill>
            <p:spPr>
              <a:xfrm>
                <a:off x="7488985" y="1127218"/>
                <a:ext cx="336240" cy="1057320"/>
              </a:xfrm>
              <a:prstGeom prst="rect">
                <a:avLst/>
              </a:prstGeom>
            </p:spPr>
          </p:pic>
        </mc:Fallback>
      </mc:AlternateContent>
      <p:pic>
        <p:nvPicPr>
          <p:cNvPr id="1040" name="Picture 16">
            <a:extLst>
              <a:ext uri="{FF2B5EF4-FFF2-40B4-BE49-F238E27FC236}">
                <a16:creationId xmlns:a16="http://schemas.microsoft.com/office/drawing/2014/main" id="{67E4A40E-001A-4421-9535-4580D0484FA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85368" y="3691442"/>
            <a:ext cx="718369" cy="7183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7" name="Ink 26">
                <a:extLst>
                  <a:ext uri="{FF2B5EF4-FFF2-40B4-BE49-F238E27FC236}">
                    <a16:creationId xmlns:a16="http://schemas.microsoft.com/office/drawing/2014/main" id="{2D566ABA-AE86-4A7F-A85A-D2232F95E293}"/>
                  </a:ext>
                </a:extLst>
              </p14:cNvPr>
              <p14:cNvContentPartPr/>
              <p14:nvPr/>
            </p14:nvContentPartPr>
            <p14:xfrm>
              <a:off x="4476065" y="1749062"/>
              <a:ext cx="1356120" cy="716040"/>
            </p14:xfrm>
          </p:contentPart>
        </mc:Choice>
        <mc:Fallback xmlns="">
          <p:pic>
            <p:nvPicPr>
              <p:cNvPr id="27" name="Ink 26">
                <a:extLst>
                  <a:ext uri="{FF2B5EF4-FFF2-40B4-BE49-F238E27FC236}">
                    <a16:creationId xmlns:a16="http://schemas.microsoft.com/office/drawing/2014/main" id="{2D566ABA-AE86-4A7F-A85A-D2232F95E293}"/>
                  </a:ext>
                </a:extLst>
              </p:cNvPr>
              <p:cNvPicPr/>
              <p:nvPr/>
            </p:nvPicPr>
            <p:blipFill>
              <a:blip r:embed="rId24"/>
              <a:stretch>
                <a:fillRect/>
              </a:stretch>
            </p:blipFill>
            <p:spPr>
              <a:xfrm>
                <a:off x="4413065" y="1371422"/>
                <a:ext cx="1481760" cy="147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31" name="Ink 30">
                <a:extLst>
                  <a:ext uri="{FF2B5EF4-FFF2-40B4-BE49-F238E27FC236}">
                    <a16:creationId xmlns:a16="http://schemas.microsoft.com/office/drawing/2014/main" id="{9D2F3972-99A4-4103-9A0A-0C3038895F65}"/>
                  </a:ext>
                </a:extLst>
              </p14:cNvPr>
              <p14:cNvContentPartPr/>
              <p14:nvPr/>
            </p14:nvContentPartPr>
            <p14:xfrm>
              <a:off x="5604305" y="1587782"/>
              <a:ext cx="249840" cy="394560"/>
            </p14:xfrm>
          </p:contentPart>
        </mc:Choice>
        <mc:Fallback xmlns="">
          <p:pic>
            <p:nvPicPr>
              <p:cNvPr id="31" name="Ink 30">
                <a:extLst>
                  <a:ext uri="{FF2B5EF4-FFF2-40B4-BE49-F238E27FC236}">
                    <a16:creationId xmlns:a16="http://schemas.microsoft.com/office/drawing/2014/main" id="{9D2F3972-99A4-4103-9A0A-0C3038895F65}"/>
                  </a:ext>
                </a:extLst>
              </p:cNvPr>
              <p:cNvPicPr/>
              <p:nvPr/>
            </p:nvPicPr>
            <p:blipFill>
              <a:blip r:embed="rId26"/>
              <a:stretch>
                <a:fillRect/>
              </a:stretch>
            </p:blipFill>
            <p:spPr>
              <a:xfrm>
                <a:off x="5541665" y="1209782"/>
                <a:ext cx="375480" cy="115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39" name="Ink 38">
                <a:extLst>
                  <a:ext uri="{FF2B5EF4-FFF2-40B4-BE49-F238E27FC236}">
                    <a16:creationId xmlns:a16="http://schemas.microsoft.com/office/drawing/2014/main" id="{0E99555F-0AEA-44EE-8B7E-66FF5CCEB5D8}"/>
                  </a:ext>
                </a:extLst>
              </p14:cNvPr>
              <p14:cNvContentPartPr/>
              <p14:nvPr/>
            </p14:nvContentPartPr>
            <p14:xfrm>
              <a:off x="4586585" y="3490382"/>
              <a:ext cx="1419840" cy="590400"/>
            </p14:xfrm>
          </p:contentPart>
        </mc:Choice>
        <mc:Fallback xmlns="">
          <p:pic>
            <p:nvPicPr>
              <p:cNvPr id="39" name="Ink 38">
                <a:extLst>
                  <a:ext uri="{FF2B5EF4-FFF2-40B4-BE49-F238E27FC236}">
                    <a16:creationId xmlns:a16="http://schemas.microsoft.com/office/drawing/2014/main" id="{0E99555F-0AEA-44EE-8B7E-66FF5CCEB5D8}"/>
                  </a:ext>
                </a:extLst>
              </p:cNvPr>
              <p:cNvPicPr/>
              <p:nvPr/>
            </p:nvPicPr>
            <p:blipFill>
              <a:blip r:embed="rId28"/>
              <a:stretch>
                <a:fillRect/>
              </a:stretch>
            </p:blipFill>
            <p:spPr>
              <a:xfrm>
                <a:off x="4523945" y="3112382"/>
                <a:ext cx="1545480" cy="134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41" name="Ink 40">
                <a:extLst>
                  <a:ext uri="{FF2B5EF4-FFF2-40B4-BE49-F238E27FC236}">
                    <a16:creationId xmlns:a16="http://schemas.microsoft.com/office/drawing/2014/main" id="{E8B504AE-40B9-4781-90D9-CBFCC6A11454}"/>
                  </a:ext>
                </a:extLst>
              </p14:cNvPr>
              <p14:cNvContentPartPr/>
              <p14:nvPr/>
            </p14:nvContentPartPr>
            <p14:xfrm>
              <a:off x="5825705" y="3858662"/>
              <a:ext cx="173160" cy="349920"/>
            </p14:xfrm>
          </p:contentPart>
        </mc:Choice>
        <mc:Fallback xmlns="">
          <p:pic>
            <p:nvPicPr>
              <p:cNvPr id="41" name="Ink 40">
                <a:extLst>
                  <a:ext uri="{FF2B5EF4-FFF2-40B4-BE49-F238E27FC236}">
                    <a16:creationId xmlns:a16="http://schemas.microsoft.com/office/drawing/2014/main" id="{E8B504AE-40B9-4781-90D9-CBFCC6A11454}"/>
                  </a:ext>
                </a:extLst>
              </p:cNvPr>
              <p:cNvPicPr/>
              <p:nvPr/>
            </p:nvPicPr>
            <p:blipFill>
              <a:blip r:embed="rId30"/>
              <a:stretch>
                <a:fillRect/>
              </a:stretch>
            </p:blipFill>
            <p:spPr>
              <a:xfrm>
                <a:off x="5762705" y="3481022"/>
                <a:ext cx="298800" cy="1105560"/>
              </a:xfrm>
              <a:prstGeom prst="rect">
                <a:avLst/>
              </a:prstGeom>
            </p:spPr>
          </p:pic>
        </mc:Fallback>
      </mc:AlternateContent>
      <p:pic>
        <p:nvPicPr>
          <p:cNvPr id="1042" name="Picture 18">
            <a:extLst>
              <a:ext uri="{FF2B5EF4-FFF2-40B4-BE49-F238E27FC236}">
                <a16:creationId xmlns:a16="http://schemas.microsoft.com/office/drawing/2014/main" id="{7EFE390D-8FDE-44BE-A8D1-E846B51ADC32}"/>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926232" y="3691442"/>
            <a:ext cx="718369" cy="7183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50">
                <a:extLst>
                  <a:ext uri="{FF2B5EF4-FFF2-40B4-BE49-F238E27FC236}">
                    <a16:creationId xmlns:a16="http://schemas.microsoft.com/office/drawing/2014/main" id="{5905749A-1CF4-45FF-B01F-7FDC78300410}"/>
                  </a:ext>
                </a:extLst>
              </p14:cNvPr>
              <p14:cNvContentPartPr/>
              <p14:nvPr/>
            </p14:nvContentPartPr>
            <p14:xfrm>
              <a:off x="7061305" y="4046582"/>
              <a:ext cx="736920" cy="23040"/>
            </p14:xfrm>
          </p:contentPart>
        </mc:Choice>
        <mc:Fallback xmlns="">
          <p:pic>
            <p:nvPicPr>
              <p:cNvPr id="51" name="Ink 50">
                <a:extLst>
                  <a:ext uri="{FF2B5EF4-FFF2-40B4-BE49-F238E27FC236}">
                    <a16:creationId xmlns:a16="http://schemas.microsoft.com/office/drawing/2014/main" id="{5905749A-1CF4-45FF-B01F-7FDC78300410}"/>
                  </a:ext>
                </a:extLst>
              </p:cNvPr>
              <p:cNvPicPr/>
              <p:nvPr/>
            </p:nvPicPr>
            <p:blipFill>
              <a:blip r:embed="rId33"/>
              <a:stretch>
                <a:fillRect/>
              </a:stretch>
            </p:blipFill>
            <p:spPr>
              <a:xfrm>
                <a:off x="6998305" y="3668582"/>
                <a:ext cx="862560" cy="77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51">
                <a:extLst>
                  <a:ext uri="{FF2B5EF4-FFF2-40B4-BE49-F238E27FC236}">
                    <a16:creationId xmlns:a16="http://schemas.microsoft.com/office/drawing/2014/main" id="{01244109-ADCF-4D71-BB1C-823213234E50}"/>
                  </a:ext>
                </a:extLst>
              </p14:cNvPr>
              <p14:cNvContentPartPr/>
              <p14:nvPr/>
            </p14:nvContentPartPr>
            <p14:xfrm>
              <a:off x="7569625" y="3906902"/>
              <a:ext cx="210600" cy="301680"/>
            </p14:xfrm>
          </p:contentPart>
        </mc:Choice>
        <mc:Fallback xmlns="">
          <p:pic>
            <p:nvPicPr>
              <p:cNvPr id="52" name="Ink 51">
                <a:extLst>
                  <a:ext uri="{FF2B5EF4-FFF2-40B4-BE49-F238E27FC236}">
                    <a16:creationId xmlns:a16="http://schemas.microsoft.com/office/drawing/2014/main" id="{01244109-ADCF-4D71-BB1C-823213234E50}"/>
                  </a:ext>
                </a:extLst>
              </p:cNvPr>
              <p:cNvPicPr/>
              <p:nvPr/>
            </p:nvPicPr>
            <p:blipFill>
              <a:blip r:embed="rId35"/>
              <a:stretch>
                <a:fillRect/>
              </a:stretch>
            </p:blipFill>
            <p:spPr>
              <a:xfrm>
                <a:off x="7506985" y="3528902"/>
                <a:ext cx="336240" cy="1057320"/>
              </a:xfrm>
              <a:prstGeom prst="rect">
                <a:avLst/>
              </a:prstGeom>
            </p:spPr>
          </p:pic>
        </mc:Fallback>
      </mc:AlternateContent>
    </p:spTree>
    <p:extLst>
      <p:ext uri="{BB962C8B-B14F-4D97-AF65-F5344CB8AC3E}">
        <p14:creationId xmlns:p14="http://schemas.microsoft.com/office/powerpoint/2010/main" val="2650821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fade">
                                      <p:cBhvr>
                                        <p:cTn id="18" dur="500"/>
                                        <p:tgtEl>
                                          <p:spTgt spid="10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1034"/>
                                        </p:tgtEl>
                                        <p:attrNameLst>
                                          <p:attrName>style.visibility</p:attrName>
                                        </p:attrNameLst>
                                      </p:cBhvr>
                                      <p:to>
                                        <p:strVal val="visible"/>
                                      </p:to>
                                    </p:set>
                                    <p:animEffect transition="in" filter="fade">
                                      <p:cBhvr>
                                        <p:cTn id="29" dur="500"/>
                                        <p:tgtEl>
                                          <p:spTgt spid="10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1036"/>
                                        </p:tgtEl>
                                        <p:attrNameLst>
                                          <p:attrName>style.visibility</p:attrName>
                                        </p:attrNameLst>
                                      </p:cBhvr>
                                      <p:to>
                                        <p:strVal val="visible"/>
                                      </p:to>
                                    </p:set>
                                    <p:animEffect transition="in" filter="fade">
                                      <p:cBhvr>
                                        <p:cTn id="40" dur="500"/>
                                        <p:tgtEl>
                                          <p:spTgt spid="10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1038"/>
                                        </p:tgtEl>
                                        <p:attrNameLst>
                                          <p:attrName>style.visibility</p:attrName>
                                        </p:attrNameLst>
                                      </p:cBhvr>
                                      <p:to>
                                        <p:strVal val="visible"/>
                                      </p:to>
                                    </p:set>
                                    <p:animEffect transition="in" filter="fade">
                                      <p:cBhvr>
                                        <p:cTn id="51" dur="500"/>
                                        <p:tgtEl>
                                          <p:spTgt spid="10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nodeType="withEffect">
                                  <p:stCondLst>
                                    <p:cond delay="0"/>
                                  </p:stCondLst>
                                  <p:childTnLst>
                                    <p:set>
                                      <p:cBhvr>
                                        <p:cTn id="61" dur="1" fill="hold">
                                          <p:stCondLst>
                                            <p:cond delay="0"/>
                                          </p:stCondLst>
                                        </p:cTn>
                                        <p:tgtEl>
                                          <p:spTgt spid="1040"/>
                                        </p:tgtEl>
                                        <p:attrNameLst>
                                          <p:attrName>style.visibility</p:attrName>
                                        </p:attrNameLst>
                                      </p:cBhvr>
                                      <p:to>
                                        <p:strVal val="visible"/>
                                      </p:to>
                                    </p:set>
                                    <p:animEffect transition="in" filter="fade">
                                      <p:cBhvr>
                                        <p:cTn id="62" dur="500"/>
                                        <p:tgtEl>
                                          <p:spTgt spid="10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par>
                                <p:cTn id="71" presetID="10" presetClass="entr" presetSubtype="0" fill="hold" nodeType="withEffect">
                                  <p:stCondLst>
                                    <p:cond delay="0"/>
                                  </p:stCondLst>
                                  <p:childTnLst>
                                    <p:set>
                                      <p:cBhvr>
                                        <p:cTn id="72" dur="1" fill="hold">
                                          <p:stCondLst>
                                            <p:cond delay="0"/>
                                          </p:stCondLst>
                                        </p:cTn>
                                        <p:tgtEl>
                                          <p:spTgt spid="1042"/>
                                        </p:tgtEl>
                                        <p:attrNameLst>
                                          <p:attrName>style.visibility</p:attrName>
                                        </p:attrNameLst>
                                      </p:cBhvr>
                                      <p:to>
                                        <p:strVal val="visible"/>
                                      </p:to>
                                    </p:set>
                                    <p:animEffect transition="in" filter="fade">
                                      <p:cBhvr>
                                        <p:cTn id="73"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F2AF-E1B8-4B3E-8741-486A65AF5867}"/>
              </a:ext>
            </a:extLst>
          </p:cNvPr>
          <p:cNvSpPr>
            <a:spLocks noGrp="1"/>
          </p:cNvSpPr>
          <p:nvPr>
            <p:ph type="title"/>
          </p:nvPr>
        </p:nvSpPr>
        <p:spPr/>
        <p:txBody>
          <a:bodyPr/>
          <a:lstStyle/>
          <a:p>
            <a:r>
              <a:rPr lang="en-US" dirty="0"/>
              <a:t>Why Permissioned Blockchain</a:t>
            </a:r>
          </a:p>
        </p:txBody>
      </p:sp>
      <p:pic>
        <p:nvPicPr>
          <p:cNvPr id="2050" name="Picture 2">
            <a:extLst>
              <a:ext uri="{FF2B5EF4-FFF2-40B4-BE49-F238E27FC236}">
                <a16:creationId xmlns:a16="http://schemas.microsoft.com/office/drawing/2014/main" id="{57689835-25BF-4038-8117-E621375ED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00" y="1847100"/>
            <a:ext cx="1490400" cy="149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FACD1E-171C-4621-8130-14BCCF1C08A4}"/>
              </a:ext>
            </a:extLst>
          </p:cNvPr>
          <p:cNvSpPr txBox="1"/>
          <p:nvPr/>
        </p:nvSpPr>
        <p:spPr>
          <a:xfrm>
            <a:off x="1116000" y="3519750"/>
            <a:ext cx="1378800" cy="338554"/>
          </a:xfrm>
          <a:prstGeom prst="rect">
            <a:avLst/>
          </a:prstGeom>
          <a:noFill/>
        </p:spPr>
        <p:txBody>
          <a:bodyPr wrap="square" rtlCol="0">
            <a:spAutoFit/>
          </a:bodyPr>
          <a:lstStyle/>
          <a:p>
            <a:r>
              <a:rPr lang="en-US" sz="1600" dirty="0">
                <a:latin typeface="Syne" panose="020B0604020202020204" charset="0"/>
              </a:rPr>
              <a:t>Immutability</a:t>
            </a:r>
            <a:r>
              <a:rPr lang="en-US" sz="1600" dirty="0"/>
              <a:t> </a:t>
            </a:r>
          </a:p>
        </p:txBody>
      </p:sp>
      <p:pic>
        <p:nvPicPr>
          <p:cNvPr id="2052" name="Picture 4">
            <a:extLst>
              <a:ext uri="{FF2B5EF4-FFF2-40B4-BE49-F238E27FC236}">
                <a16:creationId xmlns:a16="http://schemas.microsoft.com/office/drawing/2014/main" id="{335A4BCA-4B57-4EB5-9BA2-4EBBD4682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7763" y="1847100"/>
            <a:ext cx="1490400" cy="1490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B24976B-966A-4C89-BA7B-7CD76B6E09E8}"/>
              </a:ext>
            </a:extLst>
          </p:cNvPr>
          <p:cNvSpPr txBox="1"/>
          <p:nvPr/>
        </p:nvSpPr>
        <p:spPr>
          <a:xfrm>
            <a:off x="3447563" y="3499200"/>
            <a:ext cx="1875600" cy="338554"/>
          </a:xfrm>
          <a:prstGeom prst="rect">
            <a:avLst/>
          </a:prstGeom>
          <a:noFill/>
        </p:spPr>
        <p:txBody>
          <a:bodyPr wrap="square" rtlCol="0">
            <a:spAutoFit/>
          </a:bodyPr>
          <a:lstStyle/>
          <a:p>
            <a:r>
              <a:rPr lang="en-US" sz="1600" dirty="0">
                <a:latin typeface="Syne" panose="020B0604020202020204" charset="0"/>
              </a:rPr>
              <a:t>Separate Channel</a:t>
            </a:r>
            <a:endParaRPr lang="en-US" sz="1600" dirty="0"/>
          </a:p>
        </p:txBody>
      </p:sp>
      <p:pic>
        <p:nvPicPr>
          <p:cNvPr id="2054" name="Picture 6">
            <a:extLst>
              <a:ext uri="{FF2B5EF4-FFF2-40B4-BE49-F238E27FC236}">
                <a16:creationId xmlns:a16="http://schemas.microsoft.com/office/drawing/2014/main" id="{D72E77FE-5157-460E-9DEA-FB51AAC00C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4327" y="2019523"/>
            <a:ext cx="1300950" cy="13009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DFBFE64-32AB-4D15-A070-39E4E2953340}"/>
              </a:ext>
            </a:extLst>
          </p:cNvPr>
          <p:cNvSpPr txBox="1"/>
          <p:nvPr/>
        </p:nvSpPr>
        <p:spPr>
          <a:xfrm>
            <a:off x="6164327" y="3499200"/>
            <a:ext cx="1300950" cy="338554"/>
          </a:xfrm>
          <a:prstGeom prst="rect">
            <a:avLst/>
          </a:prstGeom>
          <a:noFill/>
        </p:spPr>
        <p:txBody>
          <a:bodyPr wrap="square" rtlCol="0">
            <a:spAutoFit/>
          </a:bodyPr>
          <a:lstStyle/>
          <a:p>
            <a:r>
              <a:rPr lang="en-US" sz="1600" dirty="0">
                <a:latin typeface="Syne" panose="020B0604020202020204" charset="0"/>
              </a:rPr>
              <a:t>Traceability</a:t>
            </a:r>
            <a:endParaRPr lang="en-US" sz="1600" dirty="0"/>
          </a:p>
        </p:txBody>
      </p:sp>
    </p:spTree>
    <p:extLst>
      <p:ext uri="{BB962C8B-B14F-4D97-AF65-F5344CB8AC3E}">
        <p14:creationId xmlns:p14="http://schemas.microsoft.com/office/powerpoint/2010/main" val="1543076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fade">
                                      <p:cBhvr>
                                        <p:cTn id="23" dur="500"/>
                                        <p:tgtEl>
                                          <p:spTgt spid="205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60A9-5E1D-471C-83D0-531F909501EF}"/>
              </a:ext>
            </a:extLst>
          </p:cNvPr>
          <p:cNvSpPr>
            <a:spLocks noGrp="1"/>
          </p:cNvSpPr>
          <p:nvPr>
            <p:ph type="title"/>
          </p:nvPr>
        </p:nvSpPr>
        <p:spPr/>
        <p:txBody>
          <a:bodyPr/>
          <a:lstStyle/>
          <a:p>
            <a:r>
              <a:rPr lang="en-US" dirty="0"/>
              <a:t>Architecture</a:t>
            </a:r>
          </a:p>
        </p:txBody>
      </p:sp>
      <p:pic>
        <p:nvPicPr>
          <p:cNvPr id="3074" name="Picture 2">
            <a:extLst>
              <a:ext uri="{FF2B5EF4-FFF2-40B4-BE49-F238E27FC236}">
                <a16:creationId xmlns:a16="http://schemas.microsoft.com/office/drawing/2014/main" id="{88DD08B7-2398-466E-AD41-C11805D6A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0" y="1304250"/>
            <a:ext cx="992550" cy="992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C99731F-3803-4C6A-A8C0-A53D244D79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800" y="3705240"/>
            <a:ext cx="968760" cy="9687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CDAF265-0C6E-4C41-9FB8-F7C9321B83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3200" y="2406150"/>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9AF3125-10BF-4EE9-99CC-7CDFCBDF19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7725" y="2239200"/>
            <a:ext cx="1158150" cy="11581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DC02681F-4D36-4510-ABA7-A74BA5043AF8}"/>
                  </a:ext>
                </a:extLst>
              </p14:cNvPr>
              <p14:cNvContentPartPr/>
              <p14:nvPr/>
            </p14:nvContentPartPr>
            <p14:xfrm>
              <a:off x="2268000" y="1568520"/>
              <a:ext cx="2584440" cy="360"/>
            </p14:xfrm>
          </p:contentPart>
        </mc:Choice>
        <mc:Fallback xmlns="">
          <p:pic>
            <p:nvPicPr>
              <p:cNvPr id="10" name="Ink 9">
                <a:extLst>
                  <a:ext uri="{FF2B5EF4-FFF2-40B4-BE49-F238E27FC236}">
                    <a16:creationId xmlns:a16="http://schemas.microsoft.com/office/drawing/2014/main" id="{DC02681F-4D36-4510-ABA7-A74BA5043AF8}"/>
                  </a:ext>
                </a:extLst>
              </p:cNvPr>
              <p:cNvPicPr/>
              <p:nvPr/>
            </p:nvPicPr>
            <p:blipFill>
              <a:blip r:embed="rId8"/>
              <a:stretch>
                <a:fillRect/>
              </a:stretch>
            </p:blipFill>
            <p:spPr>
              <a:xfrm>
                <a:off x="2205000" y="1190880"/>
                <a:ext cx="271008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28E17F19-466C-4721-897A-1D5264801B04}"/>
                  </a:ext>
                </a:extLst>
              </p14:cNvPr>
              <p14:cNvContentPartPr/>
              <p14:nvPr/>
            </p14:nvContentPartPr>
            <p14:xfrm>
              <a:off x="2275560" y="1892520"/>
              <a:ext cx="2210040" cy="360"/>
            </p14:xfrm>
          </p:contentPart>
        </mc:Choice>
        <mc:Fallback xmlns="">
          <p:pic>
            <p:nvPicPr>
              <p:cNvPr id="12" name="Ink 11">
                <a:extLst>
                  <a:ext uri="{FF2B5EF4-FFF2-40B4-BE49-F238E27FC236}">
                    <a16:creationId xmlns:a16="http://schemas.microsoft.com/office/drawing/2014/main" id="{28E17F19-466C-4721-897A-1D5264801B04}"/>
                  </a:ext>
                </a:extLst>
              </p:cNvPr>
              <p:cNvPicPr/>
              <p:nvPr/>
            </p:nvPicPr>
            <p:blipFill>
              <a:blip r:embed="rId10"/>
              <a:stretch>
                <a:fillRect/>
              </a:stretch>
            </p:blipFill>
            <p:spPr>
              <a:xfrm>
                <a:off x="2212920" y="1514880"/>
                <a:ext cx="233568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9" name="Ink 18">
                <a:extLst>
                  <a:ext uri="{FF2B5EF4-FFF2-40B4-BE49-F238E27FC236}">
                    <a16:creationId xmlns:a16="http://schemas.microsoft.com/office/drawing/2014/main" id="{6A44D9CC-5E6B-44F2-BC42-01FB561A70E7}"/>
                  </a:ext>
                </a:extLst>
              </p14:cNvPr>
              <p14:cNvContentPartPr/>
              <p14:nvPr/>
            </p14:nvContentPartPr>
            <p14:xfrm>
              <a:off x="4490640" y="1886400"/>
              <a:ext cx="360" cy="676800"/>
            </p14:xfrm>
          </p:contentPart>
        </mc:Choice>
        <mc:Fallback xmlns="">
          <p:pic>
            <p:nvPicPr>
              <p:cNvPr id="19" name="Ink 18">
                <a:extLst>
                  <a:ext uri="{FF2B5EF4-FFF2-40B4-BE49-F238E27FC236}">
                    <a16:creationId xmlns:a16="http://schemas.microsoft.com/office/drawing/2014/main" id="{6A44D9CC-5E6B-44F2-BC42-01FB561A70E7}"/>
                  </a:ext>
                </a:extLst>
              </p:cNvPr>
              <p:cNvPicPr/>
              <p:nvPr/>
            </p:nvPicPr>
            <p:blipFill>
              <a:blip r:embed="rId15"/>
              <a:stretch>
                <a:fillRect/>
              </a:stretch>
            </p:blipFill>
            <p:spPr>
              <a:xfrm>
                <a:off x="4427640" y="1508400"/>
                <a:ext cx="126000" cy="1432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0" name="Ink 19">
                <a:extLst>
                  <a:ext uri="{FF2B5EF4-FFF2-40B4-BE49-F238E27FC236}">
                    <a16:creationId xmlns:a16="http://schemas.microsoft.com/office/drawing/2014/main" id="{07FDEC78-229E-4CB3-9E51-C104E206D3E8}"/>
                  </a:ext>
                </a:extLst>
              </p14:cNvPr>
              <p14:cNvContentPartPr/>
              <p14:nvPr/>
            </p14:nvContentPartPr>
            <p14:xfrm>
              <a:off x="4811040" y="1554840"/>
              <a:ext cx="360" cy="839160"/>
            </p14:xfrm>
          </p:contentPart>
        </mc:Choice>
        <mc:Fallback xmlns="">
          <p:pic>
            <p:nvPicPr>
              <p:cNvPr id="20" name="Ink 19">
                <a:extLst>
                  <a:ext uri="{FF2B5EF4-FFF2-40B4-BE49-F238E27FC236}">
                    <a16:creationId xmlns:a16="http://schemas.microsoft.com/office/drawing/2014/main" id="{07FDEC78-229E-4CB3-9E51-C104E206D3E8}"/>
                  </a:ext>
                </a:extLst>
              </p:cNvPr>
              <p:cNvPicPr/>
              <p:nvPr/>
            </p:nvPicPr>
            <p:blipFill>
              <a:blip r:embed="rId17"/>
              <a:stretch>
                <a:fillRect/>
              </a:stretch>
            </p:blipFill>
            <p:spPr>
              <a:xfrm>
                <a:off x="4748040" y="1177200"/>
                <a:ext cx="126000" cy="1594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3" name="Ink 22">
                <a:extLst>
                  <a:ext uri="{FF2B5EF4-FFF2-40B4-BE49-F238E27FC236}">
                    <a16:creationId xmlns:a16="http://schemas.microsoft.com/office/drawing/2014/main" id="{DD7425D3-4DE6-4A80-A941-2085AE8678D6}"/>
                  </a:ext>
                </a:extLst>
              </p14:cNvPr>
              <p14:cNvContentPartPr/>
              <p14:nvPr/>
            </p14:nvContentPartPr>
            <p14:xfrm>
              <a:off x="4553280" y="2180160"/>
              <a:ext cx="464400" cy="227520"/>
            </p14:xfrm>
          </p:contentPart>
        </mc:Choice>
        <mc:Fallback xmlns="">
          <p:pic>
            <p:nvPicPr>
              <p:cNvPr id="23" name="Ink 22">
                <a:extLst>
                  <a:ext uri="{FF2B5EF4-FFF2-40B4-BE49-F238E27FC236}">
                    <a16:creationId xmlns:a16="http://schemas.microsoft.com/office/drawing/2014/main" id="{DD7425D3-4DE6-4A80-A941-2085AE8678D6}"/>
                  </a:ext>
                </a:extLst>
              </p:cNvPr>
              <p:cNvPicPr/>
              <p:nvPr/>
            </p:nvPicPr>
            <p:blipFill>
              <a:blip r:embed="rId19"/>
              <a:stretch>
                <a:fillRect/>
              </a:stretch>
            </p:blipFill>
            <p:spPr>
              <a:xfrm>
                <a:off x="4490329" y="1802160"/>
                <a:ext cx="589943" cy="983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4" name="Ink 23">
                <a:extLst>
                  <a:ext uri="{FF2B5EF4-FFF2-40B4-BE49-F238E27FC236}">
                    <a16:creationId xmlns:a16="http://schemas.microsoft.com/office/drawing/2014/main" id="{7CF582A3-21A9-4659-81A7-459C34AAD51C}"/>
                  </a:ext>
                </a:extLst>
              </p14:cNvPr>
              <p14:cNvContentPartPr/>
              <p14:nvPr/>
            </p14:nvContentPartPr>
            <p14:xfrm>
              <a:off x="2219480" y="1630440"/>
              <a:ext cx="241200" cy="499680"/>
            </p14:xfrm>
          </p:contentPart>
        </mc:Choice>
        <mc:Fallback xmlns="">
          <p:pic>
            <p:nvPicPr>
              <p:cNvPr id="24" name="Ink 23">
                <a:extLst>
                  <a:ext uri="{FF2B5EF4-FFF2-40B4-BE49-F238E27FC236}">
                    <a16:creationId xmlns:a16="http://schemas.microsoft.com/office/drawing/2014/main" id="{7CF582A3-21A9-4659-81A7-459C34AAD51C}"/>
                  </a:ext>
                </a:extLst>
              </p:cNvPr>
              <p:cNvPicPr/>
              <p:nvPr/>
            </p:nvPicPr>
            <p:blipFill>
              <a:blip r:embed="rId21"/>
              <a:stretch>
                <a:fillRect/>
              </a:stretch>
            </p:blipFill>
            <p:spPr>
              <a:xfrm>
                <a:off x="2156480" y="1252712"/>
                <a:ext cx="366840" cy="1254776"/>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6" name="Ink 25">
                <a:extLst>
                  <a:ext uri="{FF2B5EF4-FFF2-40B4-BE49-F238E27FC236}">
                    <a16:creationId xmlns:a16="http://schemas.microsoft.com/office/drawing/2014/main" id="{3A10675C-EF49-438B-B699-DBDE0B07D0D4}"/>
                  </a:ext>
                </a:extLst>
              </p14:cNvPr>
              <p14:cNvContentPartPr/>
              <p14:nvPr/>
            </p14:nvContentPartPr>
            <p14:xfrm>
              <a:off x="2418840" y="4013640"/>
              <a:ext cx="2073240" cy="360"/>
            </p14:xfrm>
          </p:contentPart>
        </mc:Choice>
        <mc:Fallback xmlns="">
          <p:pic>
            <p:nvPicPr>
              <p:cNvPr id="26" name="Ink 25">
                <a:extLst>
                  <a:ext uri="{FF2B5EF4-FFF2-40B4-BE49-F238E27FC236}">
                    <a16:creationId xmlns:a16="http://schemas.microsoft.com/office/drawing/2014/main" id="{3A10675C-EF49-438B-B699-DBDE0B07D0D4}"/>
                  </a:ext>
                </a:extLst>
              </p:cNvPr>
              <p:cNvPicPr/>
              <p:nvPr/>
            </p:nvPicPr>
            <p:blipFill>
              <a:blip r:embed="rId27"/>
              <a:stretch>
                <a:fillRect/>
              </a:stretch>
            </p:blipFill>
            <p:spPr>
              <a:xfrm>
                <a:off x="2356200" y="3635640"/>
                <a:ext cx="219888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28" name="Ink 27">
                <a:extLst>
                  <a:ext uri="{FF2B5EF4-FFF2-40B4-BE49-F238E27FC236}">
                    <a16:creationId xmlns:a16="http://schemas.microsoft.com/office/drawing/2014/main" id="{99C8F8F0-593B-41EC-9D69-676C989F547A}"/>
                  </a:ext>
                </a:extLst>
              </p14:cNvPr>
              <p14:cNvContentPartPr/>
              <p14:nvPr/>
            </p14:nvContentPartPr>
            <p14:xfrm>
              <a:off x="4475160" y="3304800"/>
              <a:ext cx="360" cy="694440"/>
            </p14:xfrm>
          </p:contentPart>
        </mc:Choice>
        <mc:Fallback xmlns="">
          <p:pic>
            <p:nvPicPr>
              <p:cNvPr id="28" name="Ink 27">
                <a:extLst>
                  <a:ext uri="{FF2B5EF4-FFF2-40B4-BE49-F238E27FC236}">
                    <a16:creationId xmlns:a16="http://schemas.microsoft.com/office/drawing/2014/main" id="{99C8F8F0-593B-41EC-9D69-676C989F547A}"/>
                  </a:ext>
                </a:extLst>
              </p:cNvPr>
              <p:cNvPicPr/>
              <p:nvPr/>
            </p:nvPicPr>
            <p:blipFill>
              <a:blip r:embed="rId29"/>
              <a:stretch>
                <a:fillRect/>
              </a:stretch>
            </p:blipFill>
            <p:spPr>
              <a:xfrm>
                <a:off x="4412160" y="2926800"/>
                <a:ext cx="126000" cy="1450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9" name="Ink 28">
                <a:extLst>
                  <a:ext uri="{FF2B5EF4-FFF2-40B4-BE49-F238E27FC236}">
                    <a16:creationId xmlns:a16="http://schemas.microsoft.com/office/drawing/2014/main" id="{C47BA7CA-D0F2-45B7-B669-4374E4758007}"/>
                  </a:ext>
                </a:extLst>
              </p14:cNvPr>
              <p14:cNvContentPartPr/>
              <p14:nvPr/>
            </p14:nvContentPartPr>
            <p14:xfrm>
              <a:off x="4784760" y="3463200"/>
              <a:ext cx="360" cy="969120"/>
            </p14:xfrm>
          </p:contentPart>
        </mc:Choice>
        <mc:Fallback xmlns="">
          <p:pic>
            <p:nvPicPr>
              <p:cNvPr id="29" name="Ink 28">
                <a:extLst>
                  <a:ext uri="{FF2B5EF4-FFF2-40B4-BE49-F238E27FC236}">
                    <a16:creationId xmlns:a16="http://schemas.microsoft.com/office/drawing/2014/main" id="{C47BA7CA-D0F2-45B7-B669-4374E4758007}"/>
                  </a:ext>
                </a:extLst>
              </p:cNvPr>
              <p:cNvPicPr/>
              <p:nvPr/>
            </p:nvPicPr>
            <p:blipFill>
              <a:blip r:embed="rId31"/>
              <a:stretch>
                <a:fillRect/>
              </a:stretch>
            </p:blipFill>
            <p:spPr>
              <a:xfrm>
                <a:off x="4721760" y="3085200"/>
                <a:ext cx="126000" cy="1724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3" name="Ink 32">
                <a:extLst>
                  <a:ext uri="{FF2B5EF4-FFF2-40B4-BE49-F238E27FC236}">
                    <a16:creationId xmlns:a16="http://schemas.microsoft.com/office/drawing/2014/main" id="{C2EA47FA-3373-4221-994E-68EA42D6D6B6}"/>
                  </a:ext>
                </a:extLst>
              </p14:cNvPr>
              <p14:cNvContentPartPr/>
              <p14:nvPr/>
            </p14:nvContentPartPr>
            <p14:xfrm>
              <a:off x="4558680" y="2181240"/>
              <a:ext cx="459000" cy="15120"/>
            </p14:xfrm>
          </p:contentPart>
        </mc:Choice>
        <mc:Fallback xmlns="">
          <p:pic>
            <p:nvPicPr>
              <p:cNvPr id="33" name="Ink 32">
                <a:extLst>
                  <a:ext uri="{FF2B5EF4-FFF2-40B4-BE49-F238E27FC236}">
                    <a16:creationId xmlns:a16="http://schemas.microsoft.com/office/drawing/2014/main" id="{C2EA47FA-3373-4221-994E-68EA42D6D6B6}"/>
                  </a:ext>
                </a:extLst>
              </p:cNvPr>
              <p:cNvPicPr/>
              <p:nvPr/>
            </p:nvPicPr>
            <p:blipFill>
              <a:blip r:embed="rId33"/>
              <a:stretch>
                <a:fillRect/>
              </a:stretch>
            </p:blipFill>
            <p:spPr>
              <a:xfrm>
                <a:off x="4496040" y="1803240"/>
                <a:ext cx="584640" cy="770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4" name="Ink 33">
                <a:extLst>
                  <a:ext uri="{FF2B5EF4-FFF2-40B4-BE49-F238E27FC236}">
                    <a16:creationId xmlns:a16="http://schemas.microsoft.com/office/drawing/2014/main" id="{E00CECBC-04A0-4338-A795-82697AAEFCB4}"/>
                  </a:ext>
                </a:extLst>
              </p14:cNvPr>
              <p14:cNvContentPartPr/>
              <p14:nvPr/>
            </p14:nvContentPartPr>
            <p14:xfrm>
              <a:off x="2397600" y="1635480"/>
              <a:ext cx="46440" cy="485280"/>
            </p14:xfrm>
          </p:contentPart>
        </mc:Choice>
        <mc:Fallback xmlns="">
          <p:pic>
            <p:nvPicPr>
              <p:cNvPr id="34" name="Ink 33">
                <a:extLst>
                  <a:ext uri="{FF2B5EF4-FFF2-40B4-BE49-F238E27FC236}">
                    <a16:creationId xmlns:a16="http://schemas.microsoft.com/office/drawing/2014/main" id="{E00CECBC-04A0-4338-A795-82697AAEFCB4}"/>
                  </a:ext>
                </a:extLst>
              </p:cNvPr>
              <p:cNvPicPr/>
              <p:nvPr/>
            </p:nvPicPr>
            <p:blipFill>
              <a:blip r:embed="rId35"/>
              <a:stretch>
                <a:fillRect/>
              </a:stretch>
            </p:blipFill>
            <p:spPr>
              <a:xfrm>
                <a:off x="2334600" y="1257480"/>
                <a:ext cx="172080" cy="1240920"/>
              </a:xfrm>
              <a:prstGeom prst="rect">
                <a:avLst/>
              </a:prstGeom>
            </p:spPr>
          </p:pic>
        </mc:Fallback>
      </mc:AlternateContent>
      <p:grpSp>
        <p:nvGrpSpPr>
          <p:cNvPr id="37" name="Group 36">
            <a:extLst>
              <a:ext uri="{FF2B5EF4-FFF2-40B4-BE49-F238E27FC236}">
                <a16:creationId xmlns:a16="http://schemas.microsoft.com/office/drawing/2014/main" id="{4B2917F7-25B7-45F6-A965-CB9C5A7F4A68}"/>
              </a:ext>
            </a:extLst>
          </p:cNvPr>
          <p:cNvGrpSpPr/>
          <p:nvPr/>
        </p:nvGrpSpPr>
        <p:grpSpPr>
          <a:xfrm>
            <a:off x="4609080" y="3427200"/>
            <a:ext cx="363960" cy="239040"/>
            <a:chOff x="4609080" y="3427200"/>
            <a:chExt cx="363960" cy="239040"/>
          </a:xfrm>
        </p:grpSpPr>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30" name="Ink 29">
                  <a:extLst>
                    <a:ext uri="{FF2B5EF4-FFF2-40B4-BE49-F238E27FC236}">
                      <a16:creationId xmlns:a16="http://schemas.microsoft.com/office/drawing/2014/main" id="{EDC0EFDE-E53D-4790-9C31-C9439EF4C8FC}"/>
                    </a:ext>
                  </a:extLst>
                </p14:cNvPr>
                <p14:cNvContentPartPr/>
                <p14:nvPr/>
              </p14:nvContentPartPr>
              <p14:xfrm>
                <a:off x="4609800" y="3434400"/>
                <a:ext cx="141120" cy="231840"/>
              </p14:xfrm>
            </p:contentPart>
          </mc:Choice>
          <mc:Fallback xmlns="">
            <p:pic>
              <p:nvPicPr>
                <p:cNvPr id="30" name="Ink 29">
                  <a:extLst>
                    <a:ext uri="{FF2B5EF4-FFF2-40B4-BE49-F238E27FC236}">
                      <a16:creationId xmlns:a16="http://schemas.microsoft.com/office/drawing/2014/main" id="{EDC0EFDE-E53D-4790-9C31-C9439EF4C8FC}"/>
                    </a:ext>
                  </a:extLst>
                </p:cNvPr>
                <p:cNvPicPr/>
                <p:nvPr/>
              </p:nvPicPr>
              <p:blipFill>
                <a:blip r:embed="rId37"/>
                <a:stretch>
                  <a:fillRect/>
                </a:stretch>
              </p:blipFill>
              <p:spPr>
                <a:xfrm>
                  <a:off x="4547160" y="3056400"/>
                  <a:ext cx="266760" cy="98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31" name="Ink 30">
                  <a:extLst>
                    <a:ext uri="{FF2B5EF4-FFF2-40B4-BE49-F238E27FC236}">
                      <a16:creationId xmlns:a16="http://schemas.microsoft.com/office/drawing/2014/main" id="{E5E22312-4379-48AB-8F93-C009488BA4A8}"/>
                    </a:ext>
                  </a:extLst>
                </p14:cNvPr>
                <p14:cNvContentPartPr/>
                <p14:nvPr/>
              </p14:nvContentPartPr>
              <p14:xfrm>
                <a:off x="4753080" y="3427200"/>
                <a:ext cx="219960" cy="225720"/>
              </p14:xfrm>
            </p:contentPart>
          </mc:Choice>
          <mc:Fallback xmlns="">
            <p:pic>
              <p:nvPicPr>
                <p:cNvPr id="31" name="Ink 30">
                  <a:extLst>
                    <a:ext uri="{FF2B5EF4-FFF2-40B4-BE49-F238E27FC236}">
                      <a16:creationId xmlns:a16="http://schemas.microsoft.com/office/drawing/2014/main" id="{E5E22312-4379-48AB-8F93-C009488BA4A8}"/>
                    </a:ext>
                  </a:extLst>
                </p:cNvPr>
                <p:cNvPicPr/>
                <p:nvPr/>
              </p:nvPicPr>
              <p:blipFill>
                <a:blip r:embed="rId39"/>
                <a:stretch>
                  <a:fillRect/>
                </a:stretch>
              </p:blipFill>
              <p:spPr>
                <a:xfrm>
                  <a:off x="4690080" y="3049200"/>
                  <a:ext cx="345600" cy="98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36" name="Ink 35">
                  <a:extLst>
                    <a:ext uri="{FF2B5EF4-FFF2-40B4-BE49-F238E27FC236}">
                      <a16:creationId xmlns:a16="http://schemas.microsoft.com/office/drawing/2014/main" id="{5D2D6B70-1CCC-44D8-978F-86E40FE3D030}"/>
                    </a:ext>
                  </a:extLst>
                </p14:cNvPr>
                <p14:cNvContentPartPr/>
                <p14:nvPr/>
              </p14:nvContentPartPr>
              <p14:xfrm>
                <a:off x="4609080" y="3614400"/>
                <a:ext cx="348120" cy="3240"/>
              </p14:xfrm>
            </p:contentPart>
          </mc:Choice>
          <mc:Fallback xmlns="">
            <p:pic>
              <p:nvPicPr>
                <p:cNvPr id="36" name="Ink 35">
                  <a:extLst>
                    <a:ext uri="{FF2B5EF4-FFF2-40B4-BE49-F238E27FC236}">
                      <a16:creationId xmlns:a16="http://schemas.microsoft.com/office/drawing/2014/main" id="{5D2D6B70-1CCC-44D8-978F-86E40FE3D030}"/>
                    </a:ext>
                  </a:extLst>
                </p:cNvPr>
                <p:cNvPicPr/>
                <p:nvPr/>
              </p:nvPicPr>
              <p:blipFill>
                <a:blip r:embed="rId41"/>
                <a:stretch>
                  <a:fillRect/>
                </a:stretch>
              </p:blipFill>
              <p:spPr>
                <a:xfrm>
                  <a:off x="4546080" y="3236400"/>
                  <a:ext cx="473760" cy="75888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38" name="Ink 37">
                <a:extLst>
                  <a:ext uri="{FF2B5EF4-FFF2-40B4-BE49-F238E27FC236}">
                    <a16:creationId xmlns:a16="http://schemas.microsoft.com/office/drawing/2014/main" id="{842B3F61-00E3-47F7-BE5D-94C18BA6461F}"/>
                  </a:ext>
                </a:extLst>
              </p14:cNvPr>
              <p14:cNvContentPartPr/>
              <p14:nvPr/>
            </p14:nvContentPartPr>
            <p14:xfrm>
              <a:off x="2454840" y="4373280"/>
              <a:ext cx="2359800" cy="360"/>
            </p14:xfrm>
          </p:contentPart>
        </mc:Choice>
        <mc:Fallback xmlns="">
          <p:pic>
            <p:nvPicPr>
              <p:cNvPr id="38" name="Ink 37">
                <a:extLst>
                  <a:ext uri="{FF2B5EF4-FFF2-40B4-BE49-F238E27FC236}">
                    <a16:creationId xmlns:a16="http://schemas.microsoft.com/office/drawing/2014/main" id="{842B3F61-00E3-47F7-BE5D-94C18BA6461F}"/>
                  </a:ext>
                </a:extLst>
              </p:cNvPr>
              <p:cNvPicPr/>
              <p:nvPr/>
            </p:nvPicPr>
            <p:blipFill>
              <a:blip r:embed="rId43"/>
              <a:stretch>
                <a:fillRect/>
              </a:stretch>
            </p:blipFill>
            <p:spPr>
              <a:xfrm>
                <a:off x="2392200" y="3995280"/>
                <a:ext cx="248544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39" name="Ink 38">
                <a:extLst>
                  <a:ext uri="{FF2B5EF4-FFF2-40B4-BE49-F238E27FC236}">
                    <a16:creationId xmlns:a16="http://schemas.microsoft.com/office/drawing/2014/main" id="{7C9604F7-10C9-44B1-9A85-74E54B255E25}"/>
                  </a:ext>
                </a:extLst>
              </p14:cNvPr>
              <p14:cNvContentPartPr/>
              <p14:nvPr/>
            </p14:nvContentPartPr>
            <p14:xfrm>
              <a:off x="2385360" y="3718800"/>
              <a:ext cx="178920" cy="461160"/>
            </p14:xfrm>
          </p:contentPart>
        </mc:Choice>
        <mc:Fallback xmlns="">
          <p:pic>
            <p:nvPicPr>
              <p:cNvPr id="39" name="Ink 38">
                <a:extLst>
                  <a:ext uri="{FF2B5EF4-FFF2-40B4-BE49-F238E27FC236}">
                    <a16:creationId xmlns:a16="http://schemas.microsoft.com/office/drawing/2014/main" id="{7C9604F7-10C9-44B1-9A85-74E54B255E25}"/>
                  </a:ext>
                </a:extLst>
              </p:cNvPr>
              <p:cNvPicPr/>
              <p:nvPr/>
            </p:nvPicPr>
            <p:blipFill>
              <a:blip r:embed="rId45"/>
              <a:stretch>
                <a:fillRect/>
              </a:stretch>
            </p:blipFill>
            <p:spPr>
              <a:xfrm>
                <a:off x="2322360" y="3340800"/>
                <a:ext cx="304560" cy="1216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40" name="Ink 39">
                <a:extLst>
                  <a:ext uri="{FF2B5EF4-FFF2-40B4-BE49-F238E27FC236}">
                    <a16:creationId xmlns:a16="http://schemas.microsoft.com/office/drawing/2014/main" id="{2B732227-F92D-4C98-8724-074941867BA6}"/>
                  </a:ext>
                </a:extLst>
              </p14:cNvPr>
              <p14:cNvContentPartPr/>
              <p14:nvPr/>
            </p14:nvContentPartPr>
            <p14:xfrm>
              <a:off x="5328000" y="2594880"/>
              <a:ext cx="1634040" cy="360"/>
            </p14:xfrm>
          </p:contentPart>
        </mc:Choice>
        <mc:Fallback xmlns="">
          <p:pic>
            <p:nvPicPr>
              <p:cNvPr id="40" name="Ink 39">
                <a:extLst>
                  <a:ext uri="{FF2B5EF4-FFF2-40B4-BE49-F238E27FC236}">
                    <a16:creationId xmlns:a16="http://schemas.microsoft.com/office/drawing/2014/main" id="{2B732227-F92D-4C98-8724-074941867BA6}"/>
                  </a:ext>
                </a:extLst>
              </p:cNvPr>
              <p:cNvPicPr/>
              <p:nvPr/>
            </p:nvPicPr>
            <p:blipFill>
              <a:blip r:embed="rId47"/>
              <a:stretch>
                <a:fillRect/>
              </a:stretch>
            </p:blipFill>
            <p:spPr>
              <a:xfrm>
                <a:off x="5265000" y="2216880"/>
                <a:ext cx="175968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41" name="Ink 40">
                <a:extLst>
                  <a:ext uri="{FF2B5EF4-FFF2-40B4-BE49-F238E27FC236}">
                    <a16:creationId xmlns:a16="http://schemas.microsoft.com/office/drawing/2014/main" id="{209938E2-30DD-46B3-AA20-9E846227FB40}"/>
                  </a:ext>
                </a:extLst>
              </p14:cNvPr>
              <p14:cNvContentPartPr/>
              <p14:nvPr/>
            </p14:nvContentPartPr>
            <p14:xfrm>
              <a:off x="5356440" y="3041280"/>
              <a:ext cx="1626840" cy="360"/>
            </p14:xfrm>
          </p:contentPart>
        </mc:Choice>
        <mc:Fallback xmlns="">
          <p:pic>
            <p:nvPicPr>
              <p:cNvPr id="41" name="Ink 40">
                <a:extLst>
                  <a:ext uri="{FF2B5EF4-FFF2-40B4-BE49-F238E27FC236}">
                    <a16:creationId xmlns:a16="http://schemas.microsoft.com/office/drawing/2014/main" id="{209938E2-30DD-46B3-AA20-9E846227FB40}"/>
                  </a:ext>
                </a:extLst>
              </p:cNvPr>
              <p:cNvPicPr/>
              <p:nvPr/>
            </p:nvPicPr>
            <p:blipFill>
              <a:blip r:embed="rId49"/>
              <a:stretch>
                <a:fillRect/>
              </a:stretch>
            </p:blipFill>
            <p:spPr>
              <a:xfrm>
                <a:off x="5293800" y="2663280"/>
                <a:ext cx="175248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43" name="Ink 42">
                <a:extLst>
                  <a:ext uri="{FF2B5EF4-FFF2-40B4-BE49-F238E27FC236}">
                    <a16:creationId xmlns:a16="http://schemas.microsoft.com/office/drawing/2014/main" id="{B9EA8C52-CFB6-4489-B3BA-20596C823601}"/>
                  </a:ext>
                </a:extLst>
              </p14:cNvPr>
              <p14:cNvContentPartPr/>
              <p14:nvPr/>
            </p14:nvContentPartPr>
            <p14:xfrm>
              <a:off x="5294160" y="2823120"/>
              <a:ext cx="241920" cy="446760"/>
            </p14:xfrm>
          </p:contentPart>
        </mc:Choice>
        <mc:Fallback xmlns="">
          <p:pic>
            <p:nvPicPr>
              <p:cNvPr id="43" name="Ink 42">
                <a:extLst>
                  <a:ext uri="{FF2B5EF4-FFF2-40B4-BE49-F238E27FC236}">
                    <a16:creationId xmlns:a16="http://schemas.microsoft.com/office/drawing/2014/main" id="{B9EA8C52-CFB6-4489-B3BA-20596C823601}"/>
                  </a:ext>
                </a:extLst>
              </p:cNvPr>
              <p:cNvPicPr/>
              <p:nvPr/>
            </p:nvPicPr>
            <p:blipFill>
              <a:blip r:embed="rId51"/>
              <a:stretch>
                <a:fillRect/>
              </a:stretch>
            </p:blipFill>
            <p:spPr>
              <a:xfrm>
                <a:off x="5231160" y="2445120"/>
                <a:ext cx="367560" cy="1202400"/>
              </a:xfrm>
              <a:prstGeom prst="rect">
                <a:avLst/>
              </a:prstGeom>
            </p:spPr>
          </p:pic>
        </mc:Fallback>
      </mc:AlternateContent>
      <p:grpSp>
        <p:nvGrpSpPr>
          <p:cNvPr id="53" name="Group 52">
            <a:extLst>
              <a:ext uri="{FF2B5EF4-FFF2-40B4-BE49-F238E27FC236}">
                <a16:creationId xmlns:a16="http://schemas.microsoft.com/office/drawing/2014/main" id="{AA67449A-29F0-426E-8785-34D5ED6A2582}"/>
              </a:ext>
            </a:extLst>
          </p:cNvPr>
          <p:cNvGrpSpPr/>
          <p:nvPr/>
        </p:nvGrpSpPr>
        <p:grpSpPr>
          <a:xfrm>
            <a:off x="6731640" y="2316600"/>
            <a:ext cx="236160" cy="496800"/>
            <a:chOff x="6731640" y="2316600"/>
            <a:chExt cx="236160" cy="496800"/>
          </a:xfrm>
        </p:grpSpPr>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48" name="Ink 47">
                  <a:extLst>
                    <a:ext uri="{FF2B5EF4-FFF2-40B4-BE49-F238E27FC236}">
                      <a16:creationId xmlns:a16="http://schemas.microsoft.com/office/drawing/2014/main" id="{CFCC1050-AD3C-4784-9D19-16E6D243B267}"/>
                    </a:ext>
                  </a:extLst>
                </p14:cNvPr>
                <p14:cNvContentPartPr/>
                <p14:nvPr/>
              </p14:nvContentPartPr>
              <p14:xfrm>
                <a:off x="6783480" y="2354400"/>
                <a:ext cx="184320" cy="448560"/>
              </p14:xfrm>
            </p:contentPart>
          </mc:Choice>
          <mc:Fallback xmlns="">
            <p:pic>
              <p:nvPicPr>
                <p:cNvPr id="48" name="Ink 47">
                  <a:extLst>
                    <a:ext uri="{FF2B5EF4-FFF2-40B4-BE49-F238E27FC236}">
                      <a16:creationId xmlns:a16="http://schemas.microsoft.com/office/drawing/2014/main" id="{CFCC1050-AD3C-4784-9D19-16E6D243B267}"/>
                    </a:ext>
                  </a:extLst>
                </p:cNvPr>
                <p:cNvPicPr/>
                <p:nvPr/>
              </p:nvPicPr>
              <p:blipFill>
                <a:blip r:embed="rId53"/>
                <a:stretch>
                  <a:fillRect/>
                </a:stretch>
              </p:blipFill>
              <p:spPr>
                <a:xfrm>
                  <a:off x="6720480" y="1976400"/>
                  <a:ext cx="309960" cy="120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49" name="Ink 48">
                  <a:extLst>
                    <a:ext uri="{FF2B5EF4-FFF2-40B4-BE49-F238E27FC236}">
                      <a16:creationId xmlns:a16="http://schemas.microsoft.com/office/drawing/2014/main" id="{BDB99A31-F68E-4A6E-BCC4-DF8F544F6470}"/>
                    </a:ext>
                  </a:extLst>
                </p14:cNvPr>
                <p14:cNvContentPartPr/>
                <p14:nvPr/>
              </p14:nvContentPartPr>
              <p14:xfrm>
                <a:off x="6731640" y="2318400"/>
                <a:ext cx="360" cy="360"/>
              </p14:xfrm>
            </p:contentPart>
          </mc:Choice>
          <mc:Fallback xmlns="">
            <p:pic>
              <p:nvPicPr>
                <p:cNvPr id="49" name="Ink 48">
                  <a:extLst>
                    <a:ext uri="{FF2B5EF4-FFF2-40B4-BE49-F238E27FC236}">
                      <a16:creationId xmlns:a16="http://schemas.microsoft.com/office/drawing/2014/main" id="{BDB99A31-F68E-4A6E-BCC4-DF8F544F6470}"/>
                    </a:ext>
                  </a:extLst>
                </p:cNvPr>
                <p:cNvPicPr/>
                <p:nvPr/>
              </p:nvPicPr>
              <p:blipFill>
                <a:blip r:embed="rId55"/>
                <a:stretch>
                  <a:fillRect/>
                </a:stretch>
              </p:blipFill>
              <p:spPr>
                <a:xfrm>
                  <a:off x="6669000" y="194040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52" name="Ink 51">
                  <a:extLst>
                    <a:ext uri="{FF2B5EF4-FFF2-40B4-BE49-F238E27FC236}">
                      <a16:creationId xmlns:a16="http://schemas.microsoft.com/office/drawing/2014/main" id="{0468343D-F613-4409-94B6-60710B05F0CF}"/>
                    </a:ext>
                  </a:extLst>
                </p14:cNvPr>
                <p14:cNvContentPartPr/>
                <p14:nvPr/>
              </p14:nvContentPartPr>
              <p14:xfrm>
                <a:off x="6738840" y="2316600"/>
                <a:ext cx="66600" cy="496800"/>
              </p14:xfrm>
            </p:contentPart>
          </mc:Choice>
          <mc:Fallback xmlns="">
            <p:pic>
              <p:nvPicPr>
                <p:cNvPr id="52" name="Ink 51">
                  <a:extLst>
                    <a:ext uri="{FF2B5EF4-FFF2-40B4-BE49-F238E27FC236}">
                      <a16:creationId xmlns:a16="http://schemas.microsoft.com/office/drawing/2014/main" id="{0468343D-F613-4409-94B6-60710B05F0CF}"/>
                    </a:ext>
                  </a:extLst>
                </p:cNvPr>
                <p:cNvPicPr/>
                <p:nvPr/>
              </p:nvPicPr>
              <p:blipFill>
                <a:blip r:embed="rId57"/>
                <a:stretch>
                  <a:fillRect/>
                </a:stretch>
              </p:blipFill>
              <p:spPr>
                <a:xfrm>
                  <a:off x="6676200" y="1938960"/>
                  <a:ext cx="192240" cy="1252440"/>
                </a:xfrm>
                <a:prstGeom prst="rect">
                  <a:avLst/>
                </a:prstGeom>
              </p:spPr>
            </p:pic>
          </mc:Fallback>
        </mc:AlternateContent>
      </p:grpSp>
    </p:spTree>
    <p:extLst>
      <p:ext uri="{BB962C8B-B14F-4D97-AF65-F5344CB8AC3E}">
        <p14:creationId xmlns:p14="http://schemas.microsoft.com/office/powerpoint/2010/main" val="2439637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3078"/>
                                        </p:tgtEl>
                                        <p:attrNameLst>
                                          <p:attrName>style.visibility</p:attrName>
                                        </p:attrNameLst>
                                      </p:cBhvr>
                                      <p:to>
                                        <p:strVal val="visible"/>
                                      </p:to>
                                    </p:set>
                                    <p:animEffect transition="in" filter="fade">
                                      <p:cBhvr>
                                        <p:cTn id="27" dur="500"/>
                                        <p:tgtEl>
                                          <p:spTgt spid="3078"/>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nodeType="withEffect">
                                  <p:stCondLst>
                                    <p:cond delay="0"/>
                                  </p:stCondLst>
                                  <p:childTnLst>
                                    <p:set>
                                      <p:cBhvr>
                                        <p:cTn id="46" dur="1" fill="hold">
                                          <p:stCondLst>
                                            <p:cond delay="0"/>
                                          </p:stCondLst>
                                        </p:cTn>
                                        <p:tgtEl>
                                          <p:spTgt spid="3080"/>
                                        </p:tgtEl>
                                        <p:attrNameLst>
                                          <p:attrName>style.visibility</p:attrName>
                                        </p:attrNameLst>
                                      </p:cBhvr>
                                      <p:to>
                                        <p:strVal val="visible"/>
                                      </p:to>
                                    </p:set>
                                    <p:animEffect transition="in" filter="fade">
                                      <p:cBhvr>
                                        <p:cTn id="47" dur="500"/>
                                        <p:tgtEl>
                                          <p:spTgt spid="308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par>
                                <p:cTn id="64" presetID="10" presetClass="entr" presetSubtype="0"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par>
                                <p:cTn id="76" presetID="10" presetClass="entr" presetSubtype="0"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17E8-D7E4-46F1-B9A6-D089B4AF48DA}"/>
              </a:ext>
            </a:extLst>
          </p:cNvPr>
          <p:cNvSpPr>
            <a:spLocks noGrp="1"/>
          </p:cNvSpPr>
          <p:nvPr>
            <p:ph type="title"/>
          </p:nvPr>
        </p:nvSpPr>
        <p:spPr>
          <a:xfrm>
            <a:off x="713250" y="185020"/>
            <a:ext cx="7717500" cy="453900"/>
          </a:xfrm>
        </p:spPr>
        <p:txBody>
          <a:bodyPr/>
          <a:lstStyle/>
          <a:p>
            <a:r>
              <a:rPr lang="en-US" dirty="0"/>
              <a:t>Blockchain Inside Workflow</a:t>
            </a:r>
          </a:p>
        </p:txBody>
      </p:sp>
      <p:pic>
        <p:nvPicPr>
          <p:cNvPr id="1026" name="Picture 2">
            <a:extLst>
              <a:ext uri="{FF2B5EF4-FFF2-40B4-BE49-F238E27FC236}">
                <a16:creationId xmlns:a16="http://schemas.microsoft.com/office/drawing/2014/main" id="{DF5467FE-8ADE-4D5A-BF75-F2DE5456C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305" y="1068705"/>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23625E9-67E0-4CDA-8817-62B04BA95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725" y="2990105"/>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1DB1E14-A29B-4C29-80B7-8843C2725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4291730"/>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80005434-7ACD-4ECC-B56C-1B6FFA2A3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946" y="1068705"/>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49BF8420-9286-40FA-A7A5-835EB890F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990105"/>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583C343-CD3F-4E79-8CEE-43EFD5CF7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1945" y="2066926"/>
            <a:ext cx="666751" cy="66675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kafka [ Download - Logo - icon ] png svg logo download">
            <a:extLst>
              <a:ext uri="{FF2B5EF4-FFF2-40B4-BE49-F238E27FC236}">
                <a16:creationId xmlns:a16="http://schemas.microsoft.com/office/drawing/2014/main" id="{7D1ED478-7EB4-41A9-AF83-B16CD6ECE3D2}"/>
              </a:ext>
            </a:extLst>
          </p:cNvPr>
          <p:cNvSpPr>
            <a:spLocks noChangeAspect="1" noChangeArrowheads="1"/>
          </p:cNvSpPr>
          <p:nvPr/>
        </p:nvSpPr>
        <p:spPr bwMode="auto">
          <a:xfrm>
            <a:off x="4389120" y="23241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kafka [ Download - Logo - icon ] png svg logo download">
            <a:extLst>
              <a:ext uri="{FF2B5EF4-FFF2-40B4-BE49-F238E27FC236}">
                <a16:creationId xmlns:a16="http://schemas.microsoft.com/office/drawing/2014/main" id="{3F6AA333-A55B-45F3-B7AF-84C3D70B3AD0}"/>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a:extLst>
              <a:ext uri="{FF2B5EF4-FFF2-40B4-BE49-F238E27FC236}">
                <a16:creationId xmlns:a16="http://schemas.microsoft.com/office/drawing/2014/main" id="{5B5D9C7D-230F-4A3D-9187-F287297D60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7926" y="3014080"/>
            <a:ext cx="428884" cy="4095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FA58FC8-E7BB-46E0-B267-9B02122A3190}"/>
              </a:ext>
            </a:extLst>
          </p:cNvPr>
          <p:cNvSpPr txBox="1"/>
          <p:nvPr/>
        </p:nvSpPr>
        <p:spPr>
          <a:xfrm>
            <a:off x="4700121" y="3032090"/>
            <a:ext cx="698183" cy="307777"/>
          </a:xfrm>
          <a:prstGeom prst="rect">
            <a:avLst/>
          </a:prstGeom>
          <a:noFill/>
        </p:spPr>
        <p:txBody>
          <a:bodyPr wrap="square" rtlCol="0">
            <a:spAutoFit/>
          </a:bodyPr>
          <a:lstStyle/>
          <a:p>
            <a:r>
              <a:rPr lang="en-US" dirty="0">
                <a:latin typeface="Syne" panose="020B0604020202020204" charset="0"/>
              </a:rPr>
              <a:t>Kafka</a:t>
            </a:r>
          </a:p>
        </p:txBody>
      </p:sp>
      <p:sp>
        <p:nvSpPr>
          <p:cNvPr id="15" name="TextBox 14">
            <a:extLst>
              <a:ext uri="{FF2B5EF4-FFF2-40B4-BE49-F238E27FC236}">
                <a16:creationId xmlns:a16="http://schemas.microsoft.com/office/drawing/2014/main" id="{07266FF2-48F6-462E-A54B-4C304B55D0F3}"/>
              </a:ext>
            </a:extLst>
          </p:cNvPr>
          <p:cNvSpPr txBox="1"/>
          <p:nvPr/>
        </p:nvSpPr>
        <p:spPr>
          <a:xfrm>
            <a:off x="3385692" y="2218343"/>
            <a:ext cx="836294" cy="307777"/>
          </a:xfrm>
          <a:prstGeom prst="rect">
            <a:avLst/>
          </a:prstGeom>
          <a:noFill/>
        </p:spPr>
        <p:txBody>
          <a:bodyPr wrap="square" rtlCol="0">
            <a:spAutoFit/>
          </a:bodyPr>
          <a:lstStyle/>
          <a:p>
            <a:r>
              <a:rPr lang="en-US" dirty="0" err="1">
                <a:latin typeface="Syne" panose="020B0604020202020204" charset="0"/>
              </a:rPr>
              <a:t>Orderer</a:t>
            </a:r>
            <a:endParaRPr lang="en-US" dirty="0">
              <a:latin typeface="Syne" panose="020B0604020202020204" charset="0"/>
            </a:endParaRPr>
          </a:p>
        </p:txBody>
      </p:sp>
      <p:pic>
        <p:nvPicPr>
          <p:cNvPr id="1040" name="Picture 16">
            <a:extLst>
              <a:ext uri="{FF2B5EF4-FFF2-40B4-BE49-F238E27FC236}">
                <a16:creationId xmlns:a16="http://schemas.microsoft.com/office/drawing/2014/main" id="{24769C0D-DC51-4889-8CA7-CF720A269E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1718" y="3025118"/>
            <a:ext cx="453900" cy="4539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5D7CF0D-AD7C-4220-9B9E-38B6D301CDA2}"/>
              </a:ext>
            </a:extLst>
          </p:cNvPr>
          <p:cNvSpPr txBox="1"/>
          <p:nvPr/>
        </p:nvSpPr>
        <p:spPr>
          <a:xfrm>
            <a:off x="6536055" y="1330684"/>
            <a:ext cx="666750" cy="307777"/>
          </a:xfrm>
          <a:prstGeom prst="rect">
            <a:avLst/>
          </a:prstGeom>
          <a:noFill/>
        </p:spPr>
        <p:txBody>
          <a:bodyPr wrap="square" rtlCol="0">
            <a:spAutoFit/>
          </a:bodyPr>
          <a:lstStyle/>
          <a:p>
            <a:r>
              <a:rPr lang="en-US" dirty="0">
                <a:latin typeface="Syne" panose="020B0604020202020204" charset="0"/>
              </a:rPr>
              <a:t>BGB</a:t>
            </a:r>
          </a:p>
        </p:txBody>
      </p:sp>
      <p:sp>
        <p:nvSpPr>
          <p:cNvPr id="18" name="TextBox 17">
            <a:extLst>
              <a:ext uri="{FF2B5EF4-FFF2-40B4-BE49-F238E27FC236}">
                <a16:creationId xmlns:a16="http://schemas.microsoft.com/office/drawing/2014/main" id="{63E43AA0-F6A9-4478-9BC3-093D847D213C}"/>
              </a:ext>
            </a:extLst>
          </p:cNvPr>
          <p:cNvSpPr txBox="1"/>
          <p:nvPr/>
        </p:nvSpPr>
        <p:spPr>
          <a:xfrm>
            <a:off x="7610475" y="3245791"/>
            <a:ext cx="666750" cy="307777"/>
          </a:xfrm>
          <a:prstGeom prst="rect">
            <a:avLst/>
          </a:prstGeom>
          <a:noFill/>
        </p:spPr>
        <p:txBody>
          <a:bodyPr wrap="square" rtlCol="0">
            <a:spAutoFit/>
          </a:bodyPr>
          <a:lstStyle/>
          <a:p>
            <a:r>
              <a:rPr lang="en-US" dirty="0">
                <a:latin typeface="Syne" panose="020B0604020202020204" charset="0"/>
              </a:rPr>
              <a:t>Police</a:t>
            </a:r>
          </a:p>
        </p:txBody>
      </p:sp>
      <p:sp>
        <p:nvSpPr>
          <p:cNvPr id="19" name="TextBox 18">
            <a:extLst>
              <a:ext uri="{FF2B5EF4-FFF2-40B4-BE49-F238E27FC236}">
                <a16:creationId xmlns:a16="http://schemas.microsoft.com/office/drawing/2014/main" id="{BA2D3A42-8198-42DC-A740-03C44ECECB8A}"/>
              </a:ext>
            </a:extLst>
          </p:cNvPr>
          <p:cNvSpPr txBox="1"/>
          <p:nvPr/>
        </p:nvSpPr>
        <p:spPr>
          <a:xfrm>
            <a:off x="4876800" y="4507083"/>
            <a:ext cx="1099185" cy="307777"/>
          </a:xfrm>
          <a:prstGeom prst="rect">
            <a:avLst/>
          </a:prstGeom>
          <a:noFill/>
        </p:spPr>
        <p:txBody>
          <a:bodyPr wrap="square" rtlCol="0">
            <a:spAutoFit/>
          </a:bodyPr>
          <a:lstStyle/>
          <a:p>
            <a:r>
              <a:rPr lang="en-US" dirty="0">
                <a:latin typeface="Syne" panose="020B0604020202020204" charset="0"/>
              </a:rPr>
              <a:t>Magistrate</a:t>
            </a:r>
          </a:p>
        </p:txBody>
      </p:sp>
      <p:sp>
        <p:nvSpPr>
          <p:cNvPr id="20" name="TextBox 19">
            <a:extLst>
              <a:ext uri="{FF2B5EF4-FFF2-40B4-BE49-F238E27FC236}">
                <a16:creationId xmlns:a16="http://schemas.microsoft.com/office/drawing/2014/main" id="{18EA087D-D7F3-438C-89D8-1004AD5168CA}"/>
              </a:ext>
            </a:extLst>
          </p:cNvPr>
          <p:cNvSpPr txBox="1"/>
          <p:nvPr/>
        </p:nvSpPr>
        <p:spPr>
          <a:xfrm>
            <a:off x="743125" y="3196084"/>
            <a:ext cx="1099185" cy="307777"/>
          </a:xfrm>
          <a:prstGeom prst="rect">
            <a:avLst/>
          </a:prstGeom>
          <a:noFill/>
        </p:spPr>
        <p:txBody>
          <a:bodyPr wrap="square" rtlCol="0">
            <a:spAutoFit/>
          </a:bodyPr>
          <a:lstStyle/>
          <a:p>
            <a:r>
              <a:rPr lang="en-US" dirty="0">
                <a:latin typeface="Syne" panose="020B0604020202020204" charset="0"/>
              </a:rPr>
              <a:t>Customs</a:t>
            </a:r>
          </a:p>
        </p:txBody>
      </p:sp>
      <p:sp>
        <p:nvSpPr>
          <p:cNvPr id="21" name="TextBox 20">
            <a:extLst>
              <a:ext uri="{FF2B5EF4-FFF2-40B4-BE49-F238E27FC236}">
                <a16:creationId xmlns:a16="http://schemas.microsoft.com/office/drawing/2014/main" id="{CBDCF00E-B4CE-4F7E-954D-84E40D1535AF}"/>
              </a:ext>
            </a:extLst>
          </p:cNvPr>
          <p:cNvSpPr txBox="1"/>
          <p:nvPr/>
        </p:nvSpPr>
        <p:spPr>
          <a:xfrm>
            <a:off x="1434467" y="1188303"/>
            <a:ext cx="1173479" cy="523220"/>
          </a:xfrm>
          <a:prstGeom prst="rect">
            <a:avLst/>
          </a:prstGeom>
          <a:noFill/>
        </p:spPr>
        <p:txBody>
          <a:bodyPr wrap="square" rtlCol="0">
            <a:spAutoFit/>
          </a:bodyPr>
          <a:lstStyle/>
          <a:p>
            <a:pPr algn="r"/>
            <a:r>
              <a:rPr lang="en-US" dirty="0">
                <a:latin typeface="Syne" panose="020B0604020202020204" charset="0"/>
              </a:rPr>
              <a:t>Bangladesh Bank</a:t>
            </a:r>
          </a:p>
        </p:txBody>
      </p:sp>
      <mc:AlternateContent xmlns:mc="http://schemas.openxmlformats.org/markup-compatibility/2006" xmlns:p14="http://schemas.microsoft.com/office/powerpoint/2010/main">
        <mc:Choice Requires="p14">
          <p:contentPart p14:bwMode="auto" r:id="rId7">
            <p14:nvContentPartPr>
              <p14:cNvPr id="52" name="Ink 51">
                <a:extLst>
                  <a:ext uri="{FF2B5EF4-FFF2-40B4-BE49-F238E27FC236}">
                    <a16:creationId xmlns:a16="http://schemas.microsoft.com/office/drawing/2014/main" id="{42B699A0-D7DD-4679-B460-B26CB58B2DFB}"/>
                  </a:ext>
                </a:extLst>
              </p14:cNvPr>
              <p14:cNvContentPartPr/>
              <p14:nvPr/>
            </p14:nvContentPartPr>
            <p14:xfrm>
              <a:off x="3023640" y="834840"/>
              <a:ext cx="5302080" cy="4257360"/>
            </p14:xfrm>
          </p:contentPart>
        </mc:Choice>
        <mc:Fallback xmlns="">
          <p:pic>
            <p:nvPicPr>
              <p:cNvPr id="52" name="Ink 51">
                <a:extLst>
                  <a:ext uri="{FF2B5EF4-FFF2-40B4-BE49-F238E27FC236}">
                    <a16:creationId xmlns:a16="http://schemas.microsoft.com/office/drawing/2014/main" id="{42B699A0-D7DD-4679-B460-B26CB58B2DFB}"/>
                  </a:ext>
                </a:extLst>
              </p:cNvPr>
              <p:cNvPicPr/>
              <p:nvPr/>
            </p:nvPicPr>
            <p:blipFill>
              <a:blip r:embed="rId8"/>
              <a:stretch>
                <a:fillRect/>
              </a:stretch>
            </p:blipFill>
            <p:spPr>
              <a:xfrm>
                <a:off x="3014640" y="825840"/>
                <a:ext cx="5319720" cy="4275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3" name="Ink 52">
                <a:extLst>
                  <a:ext uri="{FF2B5EF4-FFF2-40B4-BE49-F238E27FC236}">
                    <a16:creationId xmlns:a16="http://schemas.microsoft.com/office/drawing/2014/main" id="{90112B3D-0FCD-4196-8FC0-DE9706E9005E}"/>
                  </a:ext>
                </a:extLst>
              </p14:cNvPr>
              <p14:cNvContentPartPr/>
              <p14:nvPr/>
            </p14:nvContentPartPr>
            <p14:xfrm>
              <a:off x="1287360" y="704160"/>
              <a:ext cx="2167920" cy="1261800"/>
            </p14:xfrm>
          </p:contentPart>
        </mc:Choice>
        <mc:Fallback xmlns="">
          <p:pic>
            <p:nvPicPr>
              <p:cNvPr id="53" name="Ink 52">
                <a:extLst>
                  <a:ext uri="{FF2B5EF4-FFF2-40B4-BE49-F238E27FC236}">
                    <a16:creationId xmlns:a16="http://schemas.microsoft.com/office/drawing/2014/main" id="{90112B3D-0FCD-4196-8FC0-DE9706E9005E}"/>
                  </a:ext>
                </a:extLst>
              </p:cNvPr>
              <p:cNvPicPr/>
              <p:nvPr/>
            </p:nvPicPr>
            <p:blipFill>
              <a:blip r:embed="rId10"/>
              <a:stretch>
                <a:fillRect/>
              </a:stretch>
            </p:blipFill>
            <p:spPr>
              <a:xfrm>
                <a:off x="1278720" y="695520"/>
                <a:ext cx="2185560" cy="1279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4" name="Ink 53">
                <a:extLst>
                  <a:ext uri="{FF2B5EF4-FFF2-40B4-BE49-F238E27FC236}">
                    <a16:creationId xmlns:a16="http://schemas.microsoft.com/office/drawing/2014/main" id="{C4E7196E-EF8B-427E-BCB8-70BD9C4AA0AF}"/>
                  </a:ext>
                </a:extLst>
              </p14:cNvPr>
              <p14:cNvContentPartPr/>
              <p14:nvPr/>
            </p14:nvContentPartPr>
            <p14:xfrm>
              <a:off x="554040" y="2526120"/>
              <a:ext cx="2075760" cy="1571400"/>
            </p14:xfrm>
          </p:contentPart>
        </mc:Choice>
        <mc:Fallback xmlns="">
          <p:pic>
            <p:nvPicPr>
              <p:cNvPr id="54" name="Ink 53">
                <a:extLst>
                  <a:ext uri="{FF2B5EF4-FFF2-40B4-BE49-F238E27FC236}">
                    <a16:creationId xmlns:a16="http://schemas.microsoft.com/office/drawing/2014/main" id="{C4E7196E-EF8B-427E-BCB8-70BD9C4AA0AF}"/>
                  </a:ext>
                </a:extLst>
              </p:cNvPr>
              <p:cNvPicPr/>
              <p:nvPr/>
            </p:nvPicPr>
            <p:blipFill>
              <a:blip r:embed="rId12"/>
              <a:stretch>
                <a:fillRect/>
              </a:stretch>
            </p:blipFill>
            <p:spPr>
              <a:xfrm>
                <a:off x="545040" y="2517480"/>
                <a:ext cx="2093400" cy="1589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5" name="Ink 54">
                <a:extLst>
                  <a:ext uri="{FF2B5EF4-FFF2-40B4-BE49-F238E27FC236}">
                    <a16:creationId xmlns:a16="http://schemas.microsoft.com/office/drawing/2014/main" id="{B6A549EC-0EF7-4C39-8A0E-C2F8A1E0A5D3}"/>
                  </a:ext>
                </a:extLst>
              </p14:cNvPr>
              <p14:cNvContentPartPr/>
              <p14:nvPr/>
            </p14:nvContentPartPr>
            <p14:xfrm>
              <a:off x="8834040" y="2282040"/>
              <a:ext cx="360" cy="360"/>
            </p14:xfrm>
          </p:contentPart>
        </mc:Choice>
        <mc:Fallback xmlns="">
          <p:pic>
            <p:nvPicPr>
              <p:cNvPr id="55" name="Ink 54">
                <a:extLst>
                  <a:ext uri="{FF2B5EF4-FFF2-40B4-BE49-F238E27FC236}">
                    <a16:creationId xmlns:a16="http://schemas.microsoft.com/office/drawing/2014/main" id="{B6A549EC-0EF7-4C39-8A0E-C2F8A1E0A5D3}"/>
                  </a:ext>
                </a:extLst>
              </p:cNvPr>
              <p:cNvPicPr/>
              <p:nvPr/>
            </p:nvPicPr>
            <p:blipFill>
              <a:blip r:embed="rId14"/>
              <a:stretch>
                <a:fillRect/>
              </a:stretch>
            </p:blipFill>
            <p:spPr>
              <a:xfrm>
                <a:off x="8825400" y="2273400"/>
                <a:ext cx="18000" cy="18000"/>
              </a:xfrm>
              <a:prstGeom prst="rect">
                <a:avLst/>
              </a:prstGeom>
            </p:spPr>
          </p:pic>
        </mc:Fallback>
      </mc:AlternateContent>
      <p:grpSp>
        <p:nvGrpSpPr>
          <p:cNvPr id="1087" name="Group 1086">
            <a:extLst>
              <a:ext uri="{FF2B5EF4-FFF2-40B4-BE49-F238E27FC236}">
                <a16:creationId xmlns:a16="http://schemas.microsoft.com/office/drawing/2014/main" id="{0132C0A8-8595-45E3-AD42-D96EC3665B55}"/>
              </a:ext>
            </a:extLst>
          </p:cNvPr>
          <p:cNvGrpSpPr/>
          <p:nvPr/>
        </p:nvGrpSpPr>
        <p:grpSpPr>
          <a:xfrm>
            <a:off x="5324718" y="3252115"/>
            <a:ext cx="261360" cy="1152000"/>
            <a:chOff x="5428800" y="3218400"/>
            <a:chExt cx="261360" cy="1152000"/>
          </a:xfrm>
        </p:grpSpPr>
        <mc:AlternateContent xmlns:mc="http://schemas.openxmlformats.org/markup-compatibility/2006" xmlns:p14="http://schemas.microsoft.com/office/powerpoint/2010/main">
          <mc:Choice Requires="p14">
            <p:contentPart p14:bwMode="auto" r:id="rId15">
              <p14:nvContentPartPr>
                <p14:cNvPr id="1085" name="Ink 1084">
                  <a:extLst>
                    <a:ext uri="{FF2B5EF4-FFF2-40B4-BE49-F238E27FC236}">
                      <a16:creationId xmlns:a16="http://schemas.microsoft.com/office/drawing/2014/main" id="{77E04879-03BE-46FC-9DEF-6EB1021E6228}"/>
                    </a:ext>
                  </a:extLst>
                </p14:cNvPr>
                <p14:cNvContentPartPr/>
                <p14:nvPr/>
              </p14:nvContentPartPr>
              <p14:xfrm>
                <a:off x="5428800" y="3218400"/>
                <a:ext cx="261360" cy="1126800"/>
              </p14:xfrm>
            </p:contentPart>
          </mc:Choice>
          <mc:Fallback xmlns="">
            <p:pic>
              <p:nvPicPr>
                <p:cNvPr id="1085" name="Ink 1084">
                  <a:extLst>
                    <a:ext uri="{FF2B5EF4-FFF2-40B4-BE49-F238E27FC236}">
                      <a16:creationId xmlns:a16="http://schemas.microsoft.com/office/drawing/2014/main" id="{77E04879-03BE-46FC-9DEF-6EB1021E6228}"/>
                    </a:ext>
                  </a:extLst>
                </p:cNvPr>
                <p:cNvPicPr/>
                <p:nvPr/>
              </p:nvPicPr>
              <p:blipFill>
                <a:blip r:embed="rId16"/>
                <a:stretch>
                  <a:fillRect/>
                </a:stretch>
              </p:blipFill>
              <p:spPr>
                <a:xfrm>
                  <a:off x="5410800" y="3200400"/>
                  <a:ext cx="297000" cy="1162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86" name="Ink 1085">
                  <a:extLst>
                    <a:ext uri="{FF2B5EF4-FFF2-40B4-BE49-F238E27FC236}">
                      <a16:creationId xmlns:a16="http://schemas.microsoft.com/office/drawing/2014/main" id="{58B0FCBE-36BF-4802-B6B6-24D456AEF81F}"/>
                    </a:ext>
                  </a:extLst>
                </p14:cNvPr>
                <p14:cNvContentPartPr/>
                <p14:nvPr/>
              </p14:nvContentPartPr>
              <p14:xfrm>
                <a:off x="5485320" y="4219200"/>
                <a:ext cx="123840" cy="151200"/>
              </p14:xfrm>
            </p:contentPart>
          </mc:Choice>
          <mc:Fallback xmlns="">
            <p:pic>
              <p:nvPicPr>
                <p:cNvPr id="1086" name="Ink 1085">
                  <a:extLst>
                    <a:ext uri="{FF2B5EF4-FFF2-40B4-BE49-F238E27FC236}">
                      <a16:creationId xmlns:a16="http://schemas.microsoft.com/office/drawing/2014/main" id="{58B0FCBE-36BF-4802-B6B6-24D456AEF81F}"/>
                    </a:ext>
                  </a:extLst>
                </p:cNvPr>
                <p:cNvPicPr/>
                <p:nvPr/>
              </p:nvPicPr>
              <p:blipFill>
                <a:blip r:embed="rId18"/>
                <a:stretch>
                  <a:fillRect/>
                </a:stretch>
              </p:blipFill>
              <p:spPr>
                <a:xfrm>
                  <a:off x="5467680" y="4201200"/>
                  <a:ext cx="159480" cy="186840"/>
                </a:xfrm>
                <a:prstGeom prst="rect">
                  <a:avLst/>
                </a:prstGeom>
              </p:spPr>
            </p:pic>
          </mc:Fallback>
        </mc:AlternateContent>
      </p:grpSp>
      <p:grpSp>
        <p:nvGrpSpPr>
          <p:cNvPr id="1090" name="Group 1089">
            <a:extLst>
              <a:ext uri="{FF2B5EF4-FFF2-40B4-BE49-F238E27FC236}">
                <a16:creationId xmlns:a16="http://schemas.microsoft.com/office/drawing/2014/main" id="{327E4ED2-E796-45B1-9DCE-B1B9ACF506BB}"/>
              </a:ext>
            </a:extLst>
          </p:cNvPr>
          <p:cNvGrpSpPr/>
          <p:nvPr/>
        </p:nvGrpSpPr>
        <p:grpSpPr>
          <a:xfrm>
            <a:off x="5482758" y="3172555"/>
            <a:ext cx="902160" cy="286560"/>
            <a:chOff x="5586840" y="3138840"/>
            <a:chExt cx="902160" cy="286560"/>
          </a:xfrm>
        </p:grpSpPr>
        <mc:AlternateContent xmlns:mc="http://schemas.openxmlformats.org/markup-compatibility/2006" xmlns:p14="http://schemas.microsoft.com/office/powerpoint/2010/main">
          <mc:Choice Requires="p14">
            <p:contentPart p14:bwMode="auto" r:id="rId19">
              <p14:nvContentPartPr>
                <p14:cNvPr id="1088" name="Ink 1087">
                  <a:extLst>
                    <a:ext uri="{FF2B5EF4-FFF2-40B4-BE49-F238E27FC236}">
                      <a16:creationId xmlns:a16="http://schemas.microsoft.com/office/drawing/2014/main" id="{DAD3A3BE-C881-48A0-B398-4FAB05DFF3A2}"/>
                    </a:ext>
                  </a:extLst>
                </p14:cNvPr>
                <p14:cNvContentPartPr/>
                <p14:nvPr/>
              </p14:nvContentPartPr>
              <p14:xfrm>
                <a:off x="5586840" y="3138840"/>
                <a:ext cx="881280" cy="286560"/>
              </p14:xfrm>
            </p:contentPart>
          </mc:Choice>
          <mc:Fallback xmlns="">
            <p:pic>
              <p:nvPicPr>
                <p:cNvPr id="1088" name="Ink 1087">
                  <a:extLst>
                    <a:ext uri="{FF2B5EF4-FFF2-40B4-BE49-F238E27FC236}">
                      <a16:creationId xmlns:a16="http://schemas.microsoft.com/office/drawing/2014/main" id="{DAD3A3BE-C881-48A0-B398-4FAB05DFF3A2}"/>
                    </a:ext>
                  </a:extLst>
                </p:cNvPr>
                <p:cNvPicPr/>
                <p:nvPr/>
              </p:nvPicPr>
              <p:blipFill>
                <a:blip r:embed="rId20"/>
                <a:stretch>
                  <a:fillRect/>
                </a:stretch>
              </p:blipFill>
              <p:spPr>
                <a:xfrm>
                  <a:off x="5569200" y="3120840"/>
                  <a:ext cx="91692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89" name="Ink 1088">
                  <a:extLst>
                    <a:ext uri="{FF2B5EF4-FFF2-40B4-BE49-F238E27FC236}">
                      <a16:creationId xmlns:a16="http://schemas.microsoft.com/office/drawing/2014/main" id="{A12FEAEA-CA4B-45FD-8981-DFCD6632A2D0}"/>
                    </a:ext>
                  </a:extLst>
                </p14:cNvPr>
                <p14:cNvContentPartPr/>
                <p14:nvPr/>
              </p14:nvContentPartPr>
              <p14:xfrm>
                <a:off x="6343200" y="3262320"/>
                <a:ext cx="145800" cy="158400"/>
              </p14:xfrm>
            </p:contentPart>
          </mc:Choice>
          <mc:Fallback xmlns="">
            <p:pic>
              <p:nvPicPr>
                <p:cNvPr id="1089" name="Ink 1088">
                  <a:extLst>
                    <a:ext uri="{FF2B5EF4-FFF2-40B4-BE49-F238E27FC236}">
                      <a16:creationId xmlns:a16="http://schemas.microsoft.com/office/drawing/2014/main" id="{A12FEAEA-CA4B-45FD-8981-DFCD6632A2D0}"/>
                    </a:ext>
                  </a:extLst>
                </p:cNvPr>
                <p:cNvPicPr/>
                <p:nvPr/>
              </p:nvPicPr>
              <p:blipFill>
                <a:blip r:embed="rId22"/>
                <a:stretch>
                  <a:fillRect/>
                </a:stretch>
              </p:blipFill>
              <p:spPr>
                <a:xfrm>
                  <a:off x="6325200" y="3244320"/>
                  <a:ext cx="181440" cy="194040"/>
                </a:xfrm>
                <a:prstGeom prst="rect">
                  <a:avLst/>
                </a:prstGeom>
              </p:spPr>
            </p:pic>
          </mc:Fallback>
        </mc:AlternateContent>
      </p:grpSp>
      <p:grpSp>
        <p:nvGrpSpPr>
          <p:cNvPr id="137" name="Group 136">
            <a:extLst>
              <a:ext uri="{FF2B5EF4-FFF2-40B4-BE49-F238E27FC236}">
                <a16:creationId xmlns:a16="http://schemas.microsoft.com/office/drawing/2014/main" id="{971C028A-389B-491D-AD7A-DC16B132602C}"/>
              </a:ext>
            </a:extLst>
          </p:cNvPr>
          <p:cNvGrpSpPr/>
          <p:nvPr/>
        </p:nvGrpSpPr>
        <p:grpSpPr>
          <a:xfrm rot="11796449" flipH="1">
            <a:off x="5634407" y="1925083"/>
            <a:ext cx="261631" cy="1153195"/>
            <a:chOff x="5428800" y="3218400"/>
            <a:chExt cx="261360" cy="1152000"/>
          </a:xfrm>
        </p:grpSpPr>
        <mc:AlternateContent xmlns:mc="http://schemas.openxmlformats.org/markup-compatibility/2006" xmlns:p14="http://schemas.microsoft.com/office/powerpoint/2010/main">
          <mc:Choice Requires="p14">
            <p:contentPart p14:bwMode="auto" r:id="rId23">
              <p14:nvContentPartPr>
                <p14:cNvPr id="138" name="Ink 137">
                  <a:extLst>
                    <a:ext uri="{FF2B5EF4-FFF2-40B4-BE49-F238E27FC236}">
                      <a16:creationId xmlns:a16="http://schemas.microsoft.com/office/drawing/2014/main" id="{089E4B96-BF61-4E0A-8723-A7DC51545B69}"/>
                    </a:ext>
                  </a:extLst>
                </p14:cNvPr>
                <p14:cNvContentPartPr/>
                <p14:nvPr/>
              </p14:nvContentPartPr>
              <p14:xfrm>
                <a:off x="5428800" y="3218400"/>
                <a:ext cx="261360" cy="1126800"/>
              </p14:xfrm>
            </p:contentPart>
          </mc:Choice>
          <mc:Fallback xmlns="">
            <p:pic>
              <p:nvPicPr>
                <p:cNvPr id="138" name="Ink 137">
                  <a:extLst>
                    <a:ext uri="{FF2B5EF4-FFF2-40B4-BE49-F238E27FC236}">
                      <a16:creationId xmlns:a16="http://schemas.microsoft.com/office/drawing/2014/main" id="{089E4B96-BF61-4E0A-8723-A7DC51545B69}"/>
                    </a:ext>
                  </a:extLst>
                </p:cNvPr>
                <p:cNvPicPr/>
                <p:nvPr/>
              </p:nvPicPr>
              <p:blipFill>
                <a:blip r:embed="rId24"/>
                <a:stretch>
                  <a:fillRect/>
                </a:stretch>
              </p:blipFill>
              <p:spPr>
                <a:xfrm>
                  <a:off x="5410825" y="3200417"/>
                  <a:ext cx="296951" cy="116240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9" name="Ink 138">
                  <a:extLst>
                    <a:ext uri="{FF2B5EF4-FFF2-40B4-BE49-F238E27FC236}">
                      <a16:creationId xmlns:a16="http://schemas.microsoft.com/office/drawing/2014/main" id="{F673568C-5A5F-47E3-ADAA-8572F4BE048E}"/>
                    </a:ext>
                  </a:extLst>
                </p14:cNvPr>
                <p14:cNvContentPartPr/>
                <p14:nvPr/>
              </p14:nvContentPartPr>
              <p14:xfrm>
                <a:off x="5485320" y="4219200"/>
                <a:ext cx="123840" cy="151200"/>
              </p14:xfrm>
            </p:contentPart>
          </mc:Choice>
          <mc:Fallback xmlns="">
            <p:pic>
              <p:nvPicPr>
                <p:cNvPr id="139" name="Ink 138">
                  <a:extLst>
                    <a:ext uri="{FF2B5EF4-FFF2-40B4-BE49-F238E27FC236}">
                      <a16:creationId xmlns:a16="http://schemas.microsoft.com/office/drawing/2014/main" id="{F673568C-5A5F-47E3-ADAA-8572F4BE048E}"/>
                    </a:ext>
                  </a:extLst>
                </p:cNvPr>
                <p:cNvPicPr/>
                <p:nvPr/>
              </p:nvPicPr>
              <p:blipFill>
                <a:blip r:embed="rId26"/>
                <a:stretch>
                  <a:fillRect/>
                </a:stretch>
              </p:blipFill>
              <p:spPr>
                <a:xfrm>
                  <a:off x="5467680" y="4201200"/>
                  <a:ext cx="159480" cy="186840"/>
                </a:xfrm>
                <a:prstGeom prst="rect">
                  <a:avLst/>
                </a:prstGeom>
              </p:spPr>
            </p:pic>
          </mc:Fallback>
        </mc:AlternateContent>
      </p:grpSp>
      <p:grpSp>
        <p:nvGrpSpPr>
          <p:cNvPr id="1096" name="Group 1095">
            <a:extLst>
              <a:ext uri="{FF2B5EF4-FFF2-40B4-BE49-F238E27FC236}">
                <a16:creationId xmlns:a16="http://schemas.microsoft.com/office/drawing/2014/main" id="{063D2323-6CB2-4BD0-836B-914269203D75}"/>
              </a:ext>
            </a:extLst>
          </p:cNvPr>
          <p:cNvGrpSpPr/>
          <p:nvPr/>
        </p:nvGrpSpPr>
        <p:grpSpPr>
          <a:xfrm>
            <a:off x="4852440" y="1446480"/>
            <a:ext cx="821520" cy="589680"/>
            <a:chOff x="4852440" y="1446480"/>
            <a:chExt cx="821520" cy="589680"/>
          </a:xfrm>
        </p:grpSpPr>
        <mc:AlternateContent xmlns:mc="http://schemas.openxmlformats.org/markup-compatibility/2006" xmlns:p14="http://schemas.microsoft.com/office/powerpoint/2010/main">
          <mc:Choice Requires="p14">
            <p:contentPart p14:bwMode="auto" r:id="rId27">
              <p14:nvContentPartPr>
                <p14:cNvPr id="1094" name="Ink 1093">
                  <a:extLst>
                    <a:ext uri="{FF2B5EF4-FFF2-40B4-BE49-F238E27FC236}">
                      <a16:creationId xmlns:a16="http://schemas.microsoft.com/office/drawing/2014/main" id="{4E3628AB-485A-41D0-9D79-D9C8DAC1CD48}"/>
                    </a:ext>
                  </a:extLst>
                </p14:cNvPr>
                <p14:cNvContentPartPr/>
                <p14:nvPr/>
              </p14:nvContentPartPr>
              <p14:xfrm>
                <a:off x="4914720" y="1446480"/>
                <a:ext cx="759240" cy="552600"/>
              </p14:xfrm>
            </p:contentPart>
          </mc:Choice>
          <mc:Fallback xmlns="">
            <p:pic>
              <p:nvPicPr>
                <p:cNvPr id="1094" name="Ink 1093">
                  <a:extLst>
                    <a:ext uri="{FF2B5EF4-FFF2-40B4-BE49-F238E27FC236}">
                      <a16:creationId xmlns:a16="http://schemas.microsoft.com/office/drawing/2014/main" id="{4E3628AB-485A-41D0-9D79-D9C8DAC1CD48}"/>
                    </a:ext>
                  </a:extLst>
                </p:cNvPr>
                <p:cNvPicPr/>
                <p:nvPr/>
              </p:nvPicPr>
              <p:blipFill>
                <a:blip r:embed="rId28"/>
                <a:stretch>
                  <a:fillRect/>
                </a:stretch>
              </p:blipFill>
              <p:spPr>
                <a:xfrm>
                  <a:off x="4896720" y="1428840"/>
                  <a:ext cx="79488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95" name="Ink 1094">
                  <a:extLst>
                    <a:ext uri="{FF2B5EF4-FFF2-40B4-BE49-F238E27FC236}">
                      <a16:creationId xmlns:a16="http://schemas.microsoft.com/office/drawing/2014/main" id="{DA3F481A-8EFE-4BA7-B2AD-D0468524F22B}"/>
                    </a:ext>
                  </a:extLst>
                </p14:cNvPr>
                <p14:cNvContentPartPr/>
                <p14:nvPr/>
              </p14:nvContentPartPr>
              <p14:xfrm>
                <a:off x="4852440" y="1872000"/>
                <a:ext cx="187560" cy="164160"/>
              </p14:xfrm>
            </p:contentPart>
          </mc:Choice>
          <mc:Fallback xmlns="">
            <p:pic>
              <p:nvPicPr>
                <p:cNvPr id="1095" name="Ink 1094">
                  <a:extLst>
                    <a:ext uri="{FF2B5EF4-FFF2-40B4-BE49-F238E27FC236}">
                      <a16:creationId xmlns:a16="http://schemas.microsoft.com/office/drawing/2014/main" id="{DA3F481A-8EFE-4BA7-B2AD-D0468524F22B}"/>
                    </a:ext>
                  </a:extLst>
                </p:cNvPr>
                <p:cNvPicPr/>
                <p:nvPr/>
              </p:nvPicPr>
              <p:blipFill>
                <a:blip r:embed="rId30"/>
                <a:stretch>
                  <a:fillRect/>
                </a:stretch>
              </p:blipFill>
              <p:spPr>
                <a:xfrm>
                  <a:off x="4834800" y="1854000"/>
                  <a:ext cx="223200" cy="199800"/>
                </a:xfrm>
                <a:prstGeom prst="rect">
                  <a:avLst/>
                </a:prstGeom>
              </p:spPr>
            </p:pic>
          </mc:Fallback>
        </mc:AlternateContent>
      </p:grpSp>
      <p:grpSp>
        <p:nvGrpSpPr>
          <p:cNvPr id="1103" name="Group 1102">
            <a:extLst>
              <a:ext uri="{FF2B5EF4-FFF2-40B4-BE49-F238E27FC236}">
                <a16:creationId xmlns:a16="http://schemas.microsoft.com/office/drawing/2014/main" id="{677425A9-D618-4714-9F09-7E5263BE19BC}"/>
              </a:ext>
            </a:extLst>
          </p:cNvPr>
          <p:cNvGrpSpPr/>
          <p:nvPr/>
        </p:nvGrpSpPr>
        <p:grpSpPr>
          <a:xfrm>
            <a:off x="3679200" y="2541240"/>
            <a:ext cx="165960" cy="353160"/>
            <a:chOff x="3679200" y="2541240"/>
            <a:chExt cx="165960" cy="353160"/>
          </a:xfrm>
        </p:grpSpPr>
        <mc:AlternateContent xmlns:mc="http://schemas.openxmlformats.org/markup-compatibility/2006" xmlns:p14="http://schemas.microsoft.com/office/powerpoint/2010/main">
          <mc:Choice Requires="p14">
            <p:contentPart p14:bwMode="auto" r:id="rId31">
              <p14:nvContentPartPr>
                <p14:cNvPr id="1101" name="Ink 1100">
                  <a:extLst>
                    <a:ext uri="{FF2B5EF4-FFF2-40B4-BE49-F238E27FC236}">
                      <a16:creationId xmlns:a16="http://schemas.microsoft.com/office/drawing/2014/main" id="{B25C41A2-DED4-4305-9D73-80C07CA20E6C}"/>
                    </a:ext>
                  </a:extLst>
                </p14:cNvPr>
                <p14:cNvContentPartPr/>
                <p14:nvPr/>
              </p14:nvContentPartPr>
              <p14:xfrm>
                <a:off x="3758400" y="2541240"/>
                <a:ext cx="360" cy="323640"/>
              </p14:xfrm>
            </p:contentPart>
          </mc:Choice>
          <mc:Fallback xmlns="">
            <p:pic>
              <p:nvPicPr>
                <p:cNvPr id="1101" name="Ink 1100">
                  <a:extLst>
                    <a:ext uri="{FF2B5EF4-FFF2-40B4-BE49-F238E27FC236}">
                      <a16:creationId xmlns:a16="http://schemas.microsoft.com/office/drawing/2014/main" id="{B25C41A2-DED4-4305-9D73-80C07CA20E6C}"/>
                    </a:ext>
                  </a:extLst>
                </p:cNvPr>
                <p:cNvPicPr/>
                <p:nvPr/>
              </p:nvPicPr>
              <p:blipFill>
                <a:blip r:embed="rId32"/>
                <a:stretch>
                  <a:fillRect/>
                </a:stretch>
              </p:blipFill>
              <p:spPr>
                <a:xfrm>
                  <a:off x="3740400" y="2523600"/>
                  <a:ext cx="360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102" name="Ink 1101">
                  <a:extLst>
                    <a:ext uri="{FF2B5EF4-FFF2-40B4-BE49-F238E27FC236}">
                      <a16:creationId xmlns:a16="http://schemas.microsoft.com/office/drawing/2014/main" id="{BFB99548-D8AC-4941-BF86-597727399EF5}"/>
                    </a:ext>
                  </a:extLst>
                </p14:cNvPr>
                <p14:cNvContentPartPr/>
                <p14:nvPr/>
              </p14:nvContentPartPr>
              <p14:xfrm>
                <a:off x="3679200" y="2771640"/>
                <a:ext cx="165960" cy="122760"/>
              </p14:xfrm>
            </p:contentPart>
          </mc:Choice>
          <mc:Fallback xmlns="">
            <p:pic>
              <p:nvPicPr>
                <p:cNvPr id="1102" name="Ink 1101">
                  <a:extLst>
                    <a:ext uri="{FF2B5EF4-FFF2-40B4-BE49-F238E27FC236}">
                      <a16:creationId xmlns:a16="http://schemas.microsoft.com/office/drawing/2014/main" id="{BFB99548-D8AC-4941-BF86-597727399EF5}"/>
                    </a:ext>
                  </a:extLst>
                </p:cNvPr>
                <p:cNvPicPr/>
                <p:nvPr/>
              </p:nvPicPr>
              <p:blipFill>
                <a:blip r:embed="rId34"/>
                <a:stretch>
                  <a:fillRect/>
                </a:stretch>
              </p:blipFill>
              <p:spPr>
                <a:xfrm>
                  <a:off x="3661200" y="2754000"/>
                  <a:ext cx="201600" cy="158400"/>
                </a:xfrm>
                <a:prstGeom prst="rect">
                  <a:avLst/>
                </a:prstGeom>
              </p:spPr>
            </p:pic>
          </mc:Fallback>
        </mc:AlternateContent>
      </p:grpSp>
      <p:grpSp>
        <p:nvGrpSpPr>
          <p:cNvPr id="1106" name="Group 1105">
            <a:extLst>
              <a:ext uri="{FF2B5EF4-FFF2-40B4-BE49-F238E27FC236}">
                <a16:creationId xmlns:a16="http://schemas.microsoft.com/office/drawing/2014/main" id="{528CFEC4-4D66-499D-8959-CF25F0EA932F}"/>
              </a:ext>
            </a:extLst>
          </p:cNvPr>
          <p:cNvGrpSpPr/>
          <p:nvPr/>
        </p:nvGrpSpPr>
        <p:grpSpPr>
          <a:xfrm>
            <a:off x="4132800" y="3124800"/>
            <a:ext cx="272880" cy="183600"/>
            <a:chOff x="4132800" y="3124800"/>
            <a:chExt cx="272880" cy="183600"/>
          </a:xfrm>
        </p:grpSpPr>
        <mc:AlternateContent xmlns:mc="http://schemas.openxmlformats.org/markup-compatibility/2006" xmlns:p14="http://schemas.microsoft.com/office/powerpoint/2010/main">
          <mc:Choice Requires="p14">
            <p:contentPart p14:bwMode="auto" r:id="rId35">
              <p14:nvContentPartPr>
                <p14:cNvPr id="1104" name="Ink 1103">
                  <a:extLst>
                    <a:ext uri="{FF2B5EF4-FFF2-40B4-BE49-F238E27FC236}">
                      <a16:creationId xmlns:a16="http://schemas.microsoft.com/office/drawing/2014/main" id="{B19E017A-4E45-40F0-A404-E5AD9F1CD7FF}"/>
                    </a:ext>
                  </a:extLst>
                </p14:cNvPr>
                <p14:cNvContentPartPr/>
                <p14:nvPr/>
              </p14:nvContentPartPr>
              <p14:xfrm>
                <a:off x="4132800" y="3218400"/>
                <a:ext cx="251280" cy="360"/>
              </p14:xfrm>
            </p:contentPart>
          </mc:Choice>
          <mc:Fallback xmlns="">
            <p:pic>
              <p:nvPicPr>
                <p:cNvPr id="1104" name="Ink 1103">
                  <a:extLst>
                    <a:ext uri="{FF2B5EF4-FFF2-40B4-BE49-F238E27FC236}">
                      <a16:creationId xmlns:a16="http://schemas.microsoft.com/office/drawing/2014/main" id="{B19E017A-4E45-40F0-A404-E5AD9F1CD7FF}"/>
                    </a:ext>
                  </a:extLst>
                </p:cNvPr>
                <p:cNvPicPr/>
                <p:nvPr/>
              </p:nvPicPr>
              <p:blipFill>
                <a:blip r:embed="rId36"/>
                <a:stretch>
                  <a:fillRect/>
                </a:stretch>
              </p:blipFill>
              <p:spPr>
                <a:xfrm>
                  <a:off x="4114800" y="3200400"/>
                  <a:ext cx="286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05" name="Ink 1104">
                  <a:extLst>
                    <a:ext uri="{FF2B5EF4-FFF2-40B4-BE49-F238E27FC236}">
                      <a16:creationId xmlns:a16="http://schemas.microsoft.com/office/drawing/2014/main" id="{E958A541-56E5-45A5-A527-32D05A58DD42}"/>
                    </a:ext>
                  </a:extLst>
                </p14:cNvPr>
                <p14:cNvContentPartPr/>
                <p14:nvPr/>
              </p14:nvContentPartPr>
              <p14:xfrm>
                <a:off x="4290840" y="3124800"/>
                <a:ext cx="114840" cy="183600"/>
              </p14:xfrm>
            </p:contentPart>
          </mc:Choice>
          <mc:Fallback xmlns="">
            <p:pic>
              <p:nvPicPr>
                <p:cNvPr id="1105" name="Ink 1104">
                  <a:extLst>
                    <a:ext uri="{FF2B5EF4-FFF2-40B4-BE49-F238E27FC236}">
                      <a16:creationId xmlns:a16="http://schemas.microsoft.com/office/drawing/2014/main" id="{E958A541-56E5-45A5-A527-32D05A58DD42}"/>
                    </a:ext>
                  </a:extLst>
                </p:cNvPr>
                <p:cNvPicPr/>
                <p:nvPr/>
              </p:nvPicPr>
              <p:blipFill>
                <a:blip r:embed="rId38"/>
                <a:stretch>
                  <a:fillRect/>
                </a:stretch>
              </p:blipFill>
              <p:spPr>
                <a:xfrm>
                  <a:off x="4273200" y="3106800"/>
                  <a:ext cx="150480" cy="219240"/>
                </a:xfrm>
                <a:prstGeom prst="rect">
                  <a:avLst/>
                </a:prstGeom>
              </p:spPr>
            </p:pic>
          </mc:Fallback>
        </mc:AlternateContent>
      </p:grpSp>
    </p:spTree>
    <p:extLst>
      <p:ext uri="{BB962C8B-B14F-4D97-AF65-F5344CB8AC3E}">
        <p14:creationId xmlns:p14="http://schemas.microsoft.com/office/powerpoint/2010/main" val="1278374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96"/>
                                        </p:tgtEl>
                                        <p:attrNameLst>
                                          <p:attrName>style.visibility</p:attrName>
                                        </p:attrNameLst>
                                      </p:cBhvr>
                                      <p:to>
                                        <p:strVal val="visible"/>
                                      </p:to>
                                    </p:set>
                                    <p:animEffect transition="in" filter="fade">
                                      <p:cBhvr>
                                        <p:cTn id="39" dur="500"/>
                                        <p:tgtEl>
                                          <p:spTgt spid="1096"/>
                                        </p:tgtEl>
                                      </p:cBhvr>
                                    </p:animEffect>
                                  </p:childTnLst>
                                </p:cTn>
                              </p:par>
                              <p:par>
                                <p:cTn id="40" presetID="10" presetClass="entr" presetSubtype="0" fill="hold" nodeType="with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fade">
                                      <p:cBhvr>
                                        <p:cTn id="42" dur="500"/>
                                        <p:tgtEl>
                                          <p:spTgt spid="103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40"/>
                                        </p:tgtEl>
                                        <p:attrNameLst>
                                          <p:attrName>style.visibility</p:attrName>
                                        </p:attrNameLst>
                                      </p:cBhvr>
                                      <p:to>
                                        <p:strVal val="visible"/>
                                      </p:to>
                                    </p:set>
                                    <p:animEffect transition="in" filter="fade">
                                      <p:cBhvr>
                                        <p:cTn id="50" dur="500"/>
                                        <p:tgtEl>
                                          <p:spTgt spid="1040"/>
                                        </p:tgtEl>
                                      </p:cBhvr>
                                    </p:animEffect>
                                  </p:childTnLst>
                                </p:cTn>
                              </p:par>
                              <p:par>
                                <p:cTn id="51" presetID="10" presetClass="entr" presetSubtype="0" fill="hold" nodeType="withEffect">
                                  <p:stCondLst>
                                    <p:cond delay="0"/>
                                  </p:stCondLst>
                                  <p:childTnLst>
                                    <p:set>
                                      <p:cBhvr>
                                        <p:cTn id="52" dur="1" fill="hold">
                                          <p:stCondLst>
                                            <p:cond delay="0"/>
                                          </p:stCondLst>
                                        </p:cTn>
                                        <p:tgtEl>
                                          <p:spTgt spid="1103"/>
                                        </p:tgtEl>
                                        <p:attrNameLst>
                                          <p:attrName>style.visibility</p:attrName>
                                        </p:attrNameLst>
                                      </p:cBhvr>
                                      <p:to>
                                        <p:strVal val="visible"/>
                                      </p:to>
                                    </p:set>
                                    <p:animEffect transition="in" filter="fade">
                                      <p:cBhvr>
                                        <p:cTn id="53" dur="500"/>
                                        <p:tgtEl>
                                          <p:spTgt spid="110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106"/>
                                        </p:tgtEl>
                                        <p:attrNameLst>
                                          <p:attrName>style.visibility</p:attrName>
                                        </p:attrNameLst>
                                      </p:cBhvr>
                                      <p:to>
                                        <p:strVal val="visible"/>
                                      </p:to>
                                    </p:set>
                                    <p:animEffect transition="in" filter="fade">
                                      <p:cBhvr>
                                        <p:cTn id="58" dur="500"/>
                                        <p:tgtEl>
                                          <p:spTgt spid="110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par>
                                <p:cTn id="62" presetID="10" presetClass="entr" presetSubtype="0" fill="hold" nodeType="withEffect">
                                  <p:stCondLst>
                                    <p:cond delay="0"/>
                                  </p:stCondLst>
                                  <p:childTnLst>
                                    <p:set>
                                      <p:cBhvr>
                                        <p:cTn id="63" dur="1" fill="hold">
                                          <p:stCondLst>
                                            <p:cond delay="0"/>
                                          </p:stCondLst>
                                        </p:cTn>
                                        <p:tgtEl>
                                          <p:spTgt spid="1038"/>
                                        </p:tgtEl>
                                        <p:attrNameLst>
                                          <p:attrName>style.visibility</p:attrName>
                                        </p:attrNameLst>
                                      </p:cBhvr>
                                      <p:to>
                                        <p:strVal val="visible"/>
                                      </p:to>
                                    </p:set>
                                    <p:animEffect transition="in" filter="fade">
                                      <p:cBhvr>
                                        <p:cTn id="64" dur="500"/>
                                        <p:tgtEl>
                                          <p:spTgt spid="103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7"/>
                                        </p:tgtEl>
                                        <p:attrNameLst>
                                          <p:attrName>style.visibility</p:attrName>
                                        </p:attrNameLst>
                                      </p:cBhvr>
                                      <p:to>
                                        <p:strVal val="visible"/>
                                      </p:to>
                                    </p:set>
                                    <p:animEffect transition="in" filter="fade">
                                      <p:cBhvr>
                                        <p:cTn id="69" dur="500"/>
                                        <p:tgtEl>
                                          <p:spTgt spid="137"/>
                                        </p:tgtEl>
                                      </p:cBhvr>
                                    </p:animEffect>
                                  </p:childTnLst>
                                </p:cTn>
                              </p:par>
                              <p:par>
                                <p:cTn id="70" presetID="10" presetClass="entr" presetSubtype="0" fill="hold" nodeType="withEffect">
                                  <p:stCondLst>
                                    <p:cond delay="0"/>
                                  </p:stCondLst>
                                  <p:childTnLst>
                                    <p:set>
                                      <p:cBhvr>
                                        <p:cTn id="71" dur="1" fill="hold">
                                          <p:stCondLst>
                                            <p:cond delay="0"/>
                                          </p:stCondLst>
                                        </p:cTn>
                                        <p:tgtEl>
                                          <p:spTgt spid="1090"/>
                                        </p:tgtEl>
                                        <p:attrNameLst>
                                          <p:attrName>style.visibility</p:attrName>
                                        </p:attrNameLst>
                                      </p:cBhvr>
                                      <p:to>
                                        <p:strVal val="visible"/>
                                      </p:to>
                                    </p:set>
                                    <p:animEffect transition="in" filter="fade">
                                      <p:cBhvr>
                                        <p:cTn id="72" dur="500"/>
                                        <p:tgtEl>
                                          <p:spTgt spid="1090"/>
                                        </p:tgtEl>
                                      </p:cBhvr>
                                    </p:animEffect>
                                  </p:childTnLst>
                                </p:cTn>
                              </p:par>
                              <p:par>
                                <p:cTn id="73" presetID="10" presetClass="entr" presetSubtype="0" fill="hold" nodeType="withEffect">
                                  <p:stCondLst>
                                    <p:cond delay="0"/>
                                  </p:stCondLst>
                                  <p:childTnLst>
                                    <p:set>
                                      <p:cBhvr>
                                        <p:cTn id="74" dur="1" fill="hold">
                                          <p:stCondLst>
                                            <p:cond delay="0"/>
                                          </p:stCondLst>
                                        </p:cTn>
                                        <p:tgtEl>
                                          <p:spTgt spid="1087"/>
                                        </p:tgtEl>
                                        <p:attrNameLst>
                                          <p:attrName>style.visibility</p:attrName>
                                        </p:attrNameLst>
                                      </p:cBhvr>
                                      <p:to>
                                        <p:strVal val="visible"/>
                                      </p:to>
                                    </p:set>
                                    <p:animEffect transition="in" filter="fade">
                                      <p:cBhvr>
                                        <p:cTn id="75" dur="500"/>
                                        <p:tgtEl>
                                          <p:spTgt spid="108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fade">
                                      <p:cBhvr>
                                        <p:cTn id="80" dur="500"/>
                                        <p:tgtEl>
                                          <p:spTgt spid="5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10" presetClass="entr" presetSubtype="0" fill="hold"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1" grpId="0"/>
      <p:bldP spid="18" grpId="0"/>
      <p:bldP spid="19" grpId="0"/>
      <p:bldP spid="20" grpId="0"/>
      <p:bldP spid="21" grpId="0"/>
    </p:bldLst>
  </p:timing>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1583</TotalTime>
  <Words>1948</Words>
  <Application>Microsoft Office PowerPoint</Application>
  <PresentationFormat>On-screen Show (16:9)</PresentationFormat>
  <Paragraphs>171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Commissioner ExtraBold</vt:lpstr>
      <vt:lpstr>Syne</vt:lpstr>
      <vt:lpstr>Segoe UI</vt:lpstr>
      <vt:lpstr>Commissioner</vt:lpstr>
      <vt:lpstr>Arial</vt:lpstr>
      <vt:lpstr>Barlow SemiBold</vt:lpstr>
      <vt:lpstr>Wind Energy Supplier Pitch Deck by Slidesgo</vt:lpstr>
      <vt:lpstr>SeizeChain </vt:lpstr>
      <vt:lpstr>Current Scenario</vt:lpstr>
      <vt:lpstr>Current Seizure Procedure</vt:lpstr>
      <vt:lpstr>Problems</vt:lpstr>
      <vt:lpstr>Partners</vt:lpstr>
      <vt:lpstr>Our Solution</vt:lpstr>
      <vt:lpstr>Why Permissioned Blockchain</vt:lpstr>
      <vt:lpstr>Architecture</vt:lpstr>
      <vt:lpstr>Blockchain Inside Workflow</vt:lpstr>
      <vt:lpstr>Application Overview</vt:lpstr>
      <vt:lpstr>Risk Analysis</vt:lpstr>
      <vt:lpstr>Action Plan</vt:lpstr>
      <vt:lpstr>Business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abdur</dc:creator>
  <cp:lastModifiedBy>1505097 - Abdur Rouf</cp:lastModifiedBy>
  <cp:revision>30</cp:revision>
  <dcterms:modified xsi:type="dcterms:W3CDTF">2022-06-01T15:30:34Z</dcterms:modified>
</cp:coreProperties>
</file>