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B1252E-0B43-4059-B46A-14C0F6BC6D1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32F091-9157-4F0E-B492-0D9AF5D7562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/>
            <a:t>Identify</a:t>
          </a:r>
        </a:p>
      </dgm:t>
    </dgm:pt>
    <dgm:pt modelId="{98B621FE-4386-49BF-A1D6-8B46CD00FBF7}" type="parTrans" cxnId="{F8875E04-27C2-45AD-96B4-0BDB8A121890}">
      <dgm:prSet/>
      <dgm:spPr/>
      <dgm:t>
        <a:bodyPr/>
        <a:lstStyle/>
        <a:p>
          <a:endParaRPr lang="en-US"/>
        </a:p>
      </dgm:t>
    </dgm:pt>
    <dgm:pt modelId="{C345A895-9F6A-46B7-A80F-4E30A914A98D}" type="sibTrans" cxnId="{F8875E04-27C2-45AD-96B4-0BDB8A121890}">
      <dgm:prSet/>
      <dgm:spPr/>
      <dgm:t>
        <a:bodyPr/>
        <a:lstStyle/>
        <a:p>
          <a:endParaRPr lang="en-US"/>
        </a:p>
      </dgm:t>
    </dgm:pt>
    <dgm:pt modelId="{2DF3772C-D9F2-43DF-862E-AC3E887241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Identify natural customer segments using transaction data </a:t>
          </a:r>
        </a:p>
      </dgm:t>
    </dgm:pt>
    <dgm:pt modelId="{14F0C8D5-6EE9-467B-B920-ECA7EDFF2058}" type="parTrans" cxnId="{5DB3E152-03AD-4650-9B20-F1610A895368}">
      <dgm:prSet/>
      <dgm:spPr/>
      <dgm:t>
        <a:bodyPr/>
        <a:lstStyle/>
        <a:p>
          <a:endParaRPr lang="en-US"/>
        </a:p>
      </dgm:t>
    </dgm:pt>
    <dgm:pt modelId="{3A7A8F57-32A2-4216-96E3-7D7C3942E12F}" type="sibTrans" cxnId="{5DB3E152-03AD-4650-9B20-F1610A895368}">
      <dgm:prSet/>
      <dgm:spPr/>
      <dgm:t>
        <a:bodyPr/>
        <a:lstStyle/>
        <a:p>
          <a:endParaRPr lang="en-US"/>
        </a:p>
      </dgm:t>
    </dgm:pt>
    <dgm:pt modelId="{31043170-1220-4F51-8F8B-1E6E262A52B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/>
            <a:t>Evaluate</a:t>
          </a:r>
        </a:p>
      </dgm:t>
    </dgm:pt>
    <dgm:pt modelId="{295BB413-BD20-45D3-B60C-66C073CA58DD}" type="parTrans" cxnId="{A6409D22-2872-48A1-B871-137350A5E1C5}">
      <dgm:prSet/>
      <dgm:spPr/>
      <dgm:t>
        <a:bodyPr/>
        <a:lstStyle/>
        <a:p>
          <a:endParaRPr lang="en-US"/>
        </a:p>
      </dgm:t>
    </dgm:pt>
    <dgm:pt modelId="{16947260-87D7-4983-8244-741AADE69153}" type="sibTrans" cxnId="{A6409D22-2872-48A1-B871-137350A5E1C5}">
      <dgm:prSet/>
      <dgm:spPr/>
      <dgm:t>
        <a:bodyPr/>
        <a:lstStyle/>
        <a:p>
          <a:endParaRPr lang="en-US"/>
        </a:p>
      </dgm:t>
    </dgm:pt>
    <dgm:pt modelId="{A6E7C7A3-CAF2-4EF7-BCF2-5ECC4A4AA8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Evaluate effectiveness of different clustering algorithms </a:t>
          </a:r>
        </a:p>
      </dgm:t>
    </dgm:pt>
    <dgm:pt modelId="{903FD161-4833-4881-A696-A6BD54F153F4}" type="parTrans" cxnId="{8673F410-7731-4AC1-B4DE-5B3668168D30}">
      <dgm:prSet/>
      <dgm:spPr/>
      <dgm:t>
        <a:bodyPr/>
        <a:lstStyle/>
        <a:p>
          <a:endParaRPr lang="en-US"/>
        </a:p>
      </dgm:t>
    </dgm:pt>
    <dgm:pt modelId="{34948DD7-E96D-4123-9BB5-C2BCF44B46DA}" type="sibTrans" cxnId="{8673F410-7731-4AC1-B4DE-5B3668168D30}">
      <dgm:prSet/>
      <dgm:spPr/>
      <dgm:t>
        <a:bodyPr/>
        <a:lstStyle/>
        <a:p>
          <a:endParaRPr lang="en-US"/>
        </a:p>
      </dgm:t>
    </dgm:pt>
    <dgm:pt modelId="{C27FA402-50C3-455F-9EBB-45CE3E6D7F3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/>
            <a:t>Develop</a:t>
          </a:r>
        </a:p>
      </dgm:t>
    </dgm:pt>
    <dgm:pt modelId="{3493E3ED-BD4B-4520-A469-9D9C45FD6D43}" type="parTrans" cxnId="{7AE515B4-E803-4FF5-B759-604B613AB06F}">
      <dgm:prSet/>
      <dgm:spPr/>
      <dgm:t>
        <a:bodyPr/>
        <a:lstStyle/>
        <a:p>
          <a:endParaRPr lang="en-US"/>
        </a:p>
      </dgm:t>
    </dgm:pt>
    <dgm:pt modelId="{A878C75D-177D-4E7D-AA41-D9A558402CBE}" type="sibTrans" cxnId="{7AE515B4-E803-4FF5-B759-604B613AB06F}">
      <dgm:prSet/>
      <dgm:spPr/>
      <dgm:t>
        <a:bodyPr/>
        <a:lstStyle/>
        <a:p>
          <a:endParaRPr lang="en-US"/>
        </a:p>
      </dgm:t>
    </dgm:pt>
    <dgm:pt modelId="{80D55019-DBA9-45DE-8580-E5A4E4FDD8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Develop targeted marketing strategies for each segment </a:t>
          </a:r>
        </a:p>
      </dgm:t>
    </dgm:pt>
    <dgm:pt modelId="{C9A5946C-00D9-4728-A70E-9EF3B8DFF8C0}" type="parTrans" cxnId="{412650C3-A0DD-441B-ADC0-87B80C6D6998}">
      <dgm:prSet/>
      <dgm:spPr/>
      <dgm:t>
        <a:bodyPr/>
        <a:lstStyle/>
        <a:p>
          <a:endParaRPr lang="en-US"/>
        </a:p>
      </dgm:t>
    </dgm:pt>
    <dgm:pt modelId="{A2C10C55-0D1A-4934-9B3A-FCE43518B56B}" type="sibTrans" cxnId="{412650C3-A0DD-441B-ADC0-87B80C6D6998}">
      <dgm:prSet/>
      <dgm:spPr/>
      <dgm:t>
        <a:bodyPr/>
        <a:lstStyle/>
        <a:p>
          <a:endParaRPr lang="en-US"/>
        </a:p>
      </dgm:t>
    </dgm:pt>
    <dgm:pt modelId="{AC0886BB-6874-4782-AD60-E22F3E1C669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/>
            <a:t>Optimize</a:t>
          </a:r>
        </a:p>
      </dgm:t>
    </dgm:pt>
    <dgm:pt modelId="{D2786FEC-E1A2-4754-BF5A-14F75A5CA55A}" type="parTrans" cxnId="{8AD2AB4D-0C55-48CE-87CF-7028E72CE493}">
      <dgm:prSet/>
      <dgm:spPr/>
      <dgm:t>
        <a:bodyPr/>
        <a:lstStyle/>
        <a:p>
          <a:endParaRPr lang="en-US"/>
        </a:p>
      </dgm:t>
    </dgm:pt>
    <dgm:pt modelId="{E448D8DA-B983-4BF1-8420-F8631BA41DA3}" type="sibTrans" cxnId="{8AD2AB4D-0C55-48CE-87CF-7028E72CE493}">
      <dgm:prSet/>
      <dgm:spPr/>
      <dgm:t>
        <a:bodyPr/>
        <a:lstStyle/>
        <a:p>
          <a:endParaRPr lang="en-US"/>
        </a:p>
      </dgm:t>
    </dgm:pt>
    <dgm:pt modelId="{C585C30D-3C83-4E3D-A4D2-363F7701AA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Optimize resource allocation based on customer value </a:t>
          </a:r>
        </a:p>
      </dgm:t>
    </dgm:pt>
    <dgm:pt modelId="{1862D07D-E665-4F1D-8F43-39CE7E1C5C58}" type="parTrans" cxnId="{3A9885E8-EAD6-4276-ACC7-B1979008A94E}">
      <dgm:prSet/>
      <dgm:spPr/>
      <dgm:t>
        <a:bodyPr/>
        <a:lstStyle/>
        <a:p>
          <a:endParaRPr lang="en-US"/>
        </a:p>
      </dgm:t>
    </dgm:pt>
    <dgm:pt modelId="{62AB8AE4-4A88-49EB-B463-0FF457069663}" type="sibTrans" cxnId="{3A9885E8-EAD6-4276-ACC7-B1979008A94E}">
      <dgm:prSet/>
      <dgm:spPr/>
      <dgm:t>
        <a:bodyPr/>
        <a:lstStyle/>
        <a:p>
          <a:endParaRPr lang="en-US"/>
        </a:p>
      </dgm:t>
    </dgm:pt>
    <dgm:pt modelId="{17129E69-659E-4CF4-8DDC-2D967F8E880F}" type="pres">
      <dgm:prSet presAssocID="{51B1252E-0B43-4059-B46A-14C0F6BC6D11}" presName="root" presStyleCnt="0">
        <dgm:presLayoutVars>
          <dgm:dir/>
          <dgm:resizeHandles val="exact"/>
        </dgm:presLayoutVars>
      </dgm:prSet>
      <dgm:spPr/>
    </dgm:pt>
    <dgm:pt modelId="{E26C28D3-7B31-45FA-94C2-E99692409388}" type="pres">
      <dgm:prSet presAssocID="{AD32F091-9157-4F0E-B492-0D9AF5D7562B}" presName="compNode" presStyleCnt="0"/>
      <dgm:spPr/>
    </dgm:pt>
    <dgm:pt modelId="{2589C64F-E213-4BA3-865C-2150FCE0F81F}" type="pres">
      <dgm:prSet presAssocID="{AD32F091-9157-4F0E-B492-0D9AF5D7562B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8EC2A731-717F-4890-88B8-14EA9844E5BE}" type="pres">
      <dgm:prSet presAssocID="{AD32F091-9157-4F0E-B492-0D9AF5D7562B}" presName="iconSpace" presStyleCnt="0"/>
      <dgm:spPr/>
    </dgm:pt>
    <dgm:pt modelId="{7C6DE8F2-4941-49A0-BDB9-2DFC93E3A539}" type="pres">
      <dgm:prSet presAssocID="{AD32F091-9157-4F0E-B492-0D9AF5D7562B}" presName="parTx" presStyleLbl="revTx" presStyleIdx="0" presStyleCnt="8">
        <dgm:presLayoutVars>
          <dgm:chMax val="0"/>
          <dgm:chPref val="0"/>
        </dgm:presLayoutVars>
      </dgm:prSet>
      <dgm:spPr/>
    </dgm:pt>
    <dgm:pt modelId="{EC2CC63A-A94E-4A95-B625-120537C4E693}" type="pres">
      <dgm:prSet presAssocID="{AD32F091-9157-4F0E-B492-0D9AF5D7562B}" presName="txSpace" presStyleCnt="0"/>
      <dgm:spPr/>
    </dgm:pt>
    <dgm:pt modelId="{E1D80DEA-C637-4766-886D-B8184423B129}" type="pres">
      <dgm:prSet presAssocID="{AD32F091-9157-4F0E-B492-0D9AF5D7562B}" presName="desTx" presStyleLbl="revTx" presStyleIdx="1" presStyleCnt="8">
        <dgm:presLayoutVars/>
      </dgm:prSet>
      <dgm:spPr/>
    </dgm:pt>
    <dgm:pt modelId="{21D17819-207D-442F-8C70-F966E83B3F27}" type="pres">
      <dgm:prSet presAssocID="{C345A895-9F6A-46B7-A80F-4E30A914A98D}" presName="sibTrans" presStyleCnt="0"/>
      <dgm:spPr/>
    </dgm:pt>
    <dgm:pt modelId="{CD894CF4-5338-439D-845E-3D27B8FE8508}" type="pres">
      <dgm:prSet presAssocID="{31043170-1220-4F51-8F8B-1E6E262A52BB}" presName="compNode" presStyleCnt="0"/>
      <dgm:spPr/>
    </dgm:pt>
    <dgm:pt modelId="{3C4F5F38-17B8-48CF-BC5F-5D600363A151}" type="pres">
      <dgm:prSet presAssocID="{31043170-1220-4F51-8F8B-1E6E262A52BB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D8596D3C-E3FC-47CC-A5BD-CF0E20CDDD8B}" type="pres">
      <dgm:prSet presAssocID="{31043170-1220-4F51-8F8B-1E6E262A52BB}" presName="iconSpace" presStyleCnt="0"/>
      <dgm:spPr/>
    </dgm:pt>
    <dgm:pt modelId="{D781F76D-85CF-47B6-B8DD-EDFA1DED057D}" type="pres">
      <dgm:prSet presAssocID="{31043170-1220-4F51-8F8B-1E6E262A52BB}" presName="parTx" presStyleLbl="revTx" presStyleIdx="2" presStyleCnt="8">
        <dgm:presLayoutVars>
          <dgm:chMax val="0"/>
          <dgm:chPref val="0"/>
        </dgm:presLayoutVars>
      </dgm:prSet>
      <dgm:spPr/>
    </dgm:pt>
    <dgm:pt modelId="{945DA285-8EEC-4A66-8A0C-F22BA730FD3E}" type="pres">
      <dgm:prSet presAssocID="{31043170-1220-4F51-8F8B-1E6E262A52BB}" presName="txSpace" presStyleCnt="0"/>
      <dgm:spPr/>
    </dgm:pt>
    <dgm:pt modelId="{480B7BA2-3882-4C40-B766-6D5BCC3CD7A8}" type="pres">
      <dgm:prSet presAssocID="{31043170-1220-4F51-8F8B-1E6E262A52BB}" presName="desTx" presStyleLbl="revTx" presStyleIdx="3" presStyleCnt="8">
        <dgm:presLayoutVars/>
      </dgm:prSet>
      <dgm:spPr/>
    </dgm:pt>
    <dgm:pt modelId="{98FB5B3A-A4FF-4807-97B2-02468CEDC8BA}" type="pres">
      <dgm:prSet presAssocID="{16947260-87D7-4983-8244-741AADE69153}" presName="sibTrans" presStyleCnt="0"/>
      <dgm:spPr/>
    </dgm:pt>
    <dgm:pt modelId="{ECE8C7CF-B7FD-4993-B55D-95F805C6527C}" type="pres">
      <dgm:prSet presAssocID="{C27FA402-50C3-455F-9EBB-45CE3E6D7F38}" presName="compNode" presStyleCnt="0"/>
      <dgm:spPr/>
    </dgm:pt>
    <dgm:pt modelId="{9DB05343-5C16-460F-9B90-6AE68F65A53D}" type="pres">
      <dgm:prSet presAssocID="{C27FA402-50C3-455F-9EBB-45CE3E6D7F38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9F8170DA-6E01-4B61-B33E-D0959BA2003A}" type="pres">
      <dgm:prSet presAssocID="{C27FA402-50C3-455F-9EBB-45CE3E6D7F38}" presName="iconSpace" presStyleCnt="0"/>
      <dgm:spPr/>
    </dgm:pt>
    <dgm:pt modelId="{CB372423-E43F-470D-AE61-D883F79F9237}" type="pres">
      <dgm:prSet presAssocID="{C27FA402-50C3-455F-9EBB-45CE3E6D7F38}" presName="parTx" presStyleLbl="revTx" presStyleIdx="4" presStyleCnt="8">
        <dgm:presLayoutVars>
          <dgm:chMax val="0"/>
          <dgm:chPref val="0"/>
        </dgm:presLayoutVars>
      </dgm:prSet>
      <dgm:spPr/>
    </dgm:pt>
    <dgm:pt modelId="{B6AB9596-D5EB-4B81-AB85-36A998F1B05E}" type="pres">
      <dgm:prSet presAssocID="{C27FA402-50C3-455F-9EBB-45CE3E6D7F38}" presName="txSpace" presStyleCnt="0"/>
      <dgm:spPr/>
    </dgm:pt>
    <dgm:pt modelId="{B50083A9-6759-45DD-A6A3-0F1B509A2F60}" type="pres">
      <dgm:prSet presAssocID="{C27FA402-50C3-455F-9EBB-45CE3E6D7F38}" presName="desTx" presStyleLbl="revTx" presStyleIdx="5" presStyleCnt="8">
        <dgm:presLayoutVars/>
      </dgm:prSet>
      <dgm:spPr/>
    </dgm:pt>
    <dgm:pt modelId="{6BD84E38-2661-4CB6-9690-0C87B246E318}" type="pres">
      <dgm:prSet presAssocID="{A878C75D-177D-4E7D-AA41-D9A558402CBE}" presName="sibTrans" presStyleCnt="0"/>
      <dgm:spPr/>
    </dgm:pt>
    <dgm:pt modelId="{784502E0-0396-4357-AAFD-A8F4D6273F55}" type="pres">
      <dgm:prSet presAssocID="{AC0886BB-6874-4782-AD60-E22F3E1C6696}" presName="compNode" presStyleCnt="0"/>
      <dgm:spPr/>
    </dgm:pt>
    <dgm:pt modelId="{FBC2713F-AF84-477C-9D38-78F929F8EE6E}" type="pres">
      <dgm:prSet presAssocID="{AC0886BB-6874-4782-AD60-E22F3E1C6696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3EA3B637-2DA4-476B-8693-362E463624DF}" type="pres">
      <dgm:prSet presAssocID="{AC0886BB-6874-4782-AD60-E22F3E1C6696}" presName="iconSpace" presStyleCnt="0"/>
      <dgm:spPr/>
    </dgm:pt>
    <dgm:pt modelId="{9D4521CF-5ABB-4714-A2CB-5E45EA0349E0}" type="pres">
      <dgm:prSet presAssocID="{AC0886BB-6874-4782-AD60-E22F3E1C6696}" presName="parTx" presStyleLbl="revTx" presStyleIdx="6" presStyleCnt="8">
        <dgm:presLayoutVars>
          <dgm:chMax val="0"/>
          <dgm:chPref val="0"/>
        </dgm:presLayoutVars>
      </dgm:prSet>
      <dgm:spPr/>
    </dgm:pt>
    <dgm:pt modelId="{A5333307-E94F-4310-875E-1A65D835DED9}" type="pres">
      <dgm:prSet presAssocID="{AC0886BB-6874-4782-AD60-E22F3E1C6696}" presName="txSpace" presStyleCnt="0"/>
      <dgm:spPr/>
    </dgm:pt>
    <dgm:pt modelId="{71CE14CA-F1F7-42B9-BE65-D907FF06BE18}" type="pres">
      <dgm:prSet presAssocID="{AC0886BB-6874-4782-AD60-E22F3E1C6696}" presName="desTx" presStyleLbl="revTx" presStyleIdx="7" presStyleCnt="8">
        <dgm:presLayoutVars/>
      </dgm:prSet>
      <dgm:spPr/>
    </dgm:pt>
  </dgm:ptLst>
  <dgm:cxnLst>
    <dgm:cxn modelId="{6F0F9103-076A-4ECC-ABFC-303C392FB72B}" type="presOf" srcId="{AC0886BB-6874-4782-AD60-E22F3E1C6696}" destId="{9D4521CF-5ABB-4714-A2CB-5E45EA0349E0}" srcOrd="0" destOrd="0" presId="urn:microsoft.com/office/officeart/2018/5/layout/CenteredIconLabelDescriptionList"/>
    <dgm:cxn modelId="{F8875E04-27C2-45AD-96B4-0BDB8A121890}" srcId="{51B1252E-0B43-4059-B46A-14C0F6BC6D11}" destId="{AD32F091-9157-4F0E-B492-0D9AF5D7562B}" srcOrd="0" destOrd="0" parTransId="{98B621FE-4386-49BF-A1D6-8B46CD00FBF7}" sibTransId="{C345A895-9F6A-46B7-A80F-4E30A914A98D}"/>
    <dgm:cxn modelId="{3DD90D0A-9D32-44A9-AAD5-BC7E8A71AC2A}" type="presOf" srcId="{80D55019-DBA9-45DE-8580-E5A4E4FDD862}" destId="{B50083A9-6759-45DD-A6A3-0F1B509A2F60}" srcOrd="0" destOrd="0" presId="urn:microsoft.com/office/officeart/2018/5/layout/CenteredIconLabelDescriptionList"/>
    <dgm:cxn modelId="{659FEC0C-9FD0-42CE-8D0D-EA57F4D8A499}" type="presOf" srcId="{31043170-1220-4F51-8F8B-1E6E262A52BB}" destId="{D781F76D-85CF-47B6-B8DD-EDFA1DED057D}" srcOrd="0" destOrd="0" presId="urn:microsoft.com/office/officeart/2018/5/layout/CenteredIconLabelDescriptionList"/>
    <dgm:cxn modelId="{8673F410-7731-4AC1-B4DE-5B3668168D30}" srcId="{31043170-1220-4F51-8F8B-1E6E262A52BB}" destId="{A6E7C7A3-CAF2-4EF7-BCF2-5ECC4A4AA8EF}" srcOrd="0" destOrd="0" parTransId="{903FD161-4833-4881-A696-A6BD54F153F4}" sibTransId="{34948DD7-E96D-4123-9BB5-C2BCF44B46DA}"/>
    <dgm:cxn modelId="{A6409D22-2872-48A1-B871-137350A5E1C5}" srcId="{51B1252E-0B43-4059-B46A-14C0F6BC6D11}" destId="{31043170-1220-4F51-8F8B-1E6E262A52BB}" srcOrd="1" destOrd="0" parTransId="{295BB413-BD20-45D3-B60C-66C073CA58DD}" sibTransId="{16947260-87D7-4983-8244-741AADE69153}"/>
    <dgm:cxn modelId="{C4085660-0131-4858-BE7B-C70889C9324F}" type="presOf" srcId="{2DF3772C-D9F2-43DF-862E-AC3E8872415A}" destId="{E1D80DEA-C637-4766-886D-B8184423B129}" srcOrd="0" destOrd="0" presId="urn:microsoft.com/office/officeart/2018/5/layout/CenteredIconLabelDescriptionList"/>
    <dgm:cxn modelId="{D8133A45-2341-4541-B93B-7DD585667ACB}" type="presOf" srcId="{A6E7C7A3-CAF2-4EF7-BCF2-5ECC4A4AA8EF}" destId="{480B7BA2-3882-4C40-B766-6D5BCC3CD7A8}" srcOrd="0" destOrd="0" presId="urn:microsoft.com/office/officeart/2018/5/layout/CenteredIconLabelDescriptionList"/>
    <dgm:cxn modelId="{8AD2AB4D-0C55-48CE-87CF-7028E72CE493}" srcId="{51B1252E-0B43-4059-B46A-14C0F6BC6D11}" destId="{AC0886BB-6874-4782-AD60-E22F3E1C6696}" srcOrd="3" destOrd="0" parTransId="{D2786FEC-E1A2-4754-BF5A-14F75A5CA55A}" sibTransId="{E448D8DA-B983-4BF1-8420-F8631BA41DA3}"/>
    <dgm:cxn modelId="{5DB3E152-03AD-4650-9B20-F1610A895368}" srcId="{AD32F091-9157-4F0E-B492-0D9AF5D7562B}" destId="{2DF3772C-D9F2-43DF-862E-AC3E8872415A}" srcOrd="0" destOrd="0" parTransId="{14F0C8D5-6EE9-467B-B920-ECA7EDFF2058}" sibTransId="{3A7A8F57-32A2-4216-96E3-7D7C3942E12F}"/>
    <dgm:cxn modelId="{39827AAA-193B-4A4C-9508-B7A618586531}" type="presOf" srcId="{51B1252E-0B43-4059-B46A-14C0F6BC6D11}" destId="{17129E69-659E-4CF4-8DDC-2D967F8E880F}" srcOrd="0" destOrd="0" presId="urn:microsoft.com/office/officeart/2018/5/layout/CenteredIconLabelDescriptionList"/>
    <dgm:cxn modelId="{7AE515B4-E803-4FF5-B759-604B613AB06F}" srcId="{51B1252E-0B43-4059-B46A-14C0F6BC6D11}" destId="{C27FA402-50C3-455F-9EBB-45CE3E6D7F38}" srcOrd="2" destOrd="0" parTransId="{3493E3ED-BD4B-4520-A469-9D9C45FD6D43}" sibTransId="{A878C75D-177D-4E7D-AA41-D9A558402CBE}"/>
    <dgm:cxn modelId="{412650C3-A0DD-441B-ADC0-87B80C6D6998}" srcId="{C27FA402-50C3-455F-9EBB-45CE3E6D7F38}" destId="{80D55019-DBA9-45DE-8580-E5A4E4FDD862}" srcOrd="0" destOrd="0" parTransId="{C9A5946C-00D9-4728-A70E-9EF3B8DFF8C0}" sibTransId="{A2C10C55-0D1A-4934-9B3A-FCE43518B56B}"/>
    <dgm:cxn modelId="{04BAB1D2-A7B5-423F-AE32-F91516EF38FC}" type="presOf" srcId="{AD32F091-9157-4F0E-B492-0D9AF5D7562B}" destId="{7C6DE8F2-4941-49A0-BDB9-2DFC93E3A539}" srcOrd="0" destOrd="0" presId="urn:microsoft.com/office/officeart/2018/5/layout/CenteredIconLabelDescriptionList"/>
    <dgm:cxn modelId="{9537FEDD-6820-4FB5-BF1E-26290E219751}" type="presOf" srcId="{C27FA402-50C3-455F-9EBB-45CE3E6D7F38}" destId="{CB372423-E43F-470D-AE61-D883F79F9237}" srcOrd="0" destOrd="0" presId="urn:microsoft.com/office/officeart/2018/5/layout/CenteredIconLabelDescriptionList"/>
    <dgm:cxn modelId="{3A9885E8-EAD6-4276-ACC7-B1979008A94E}" srcId="{AC0886BB-6874-4782-AD60-E22F3E1C6696}" destId="{C585C30D-3C83-4E3D-A4D2-363F7701AAA9}" srcOrd="0" destOrd="0" parTransId="{1862D07D-E665-4F1D-8F43-39CE7E1C5C58}" sibTransId="{62AB8AE4-4A88-49EB-B463-0FF457069663}"/>
    <dgm:cxn modelId="{FBF67CF3-C220-44D6-91BF-F3A3F8568D35}" type="presOf" srcId="{C585C30D-3C83-4E3D-A4D2-363F7701AAA9}" destId="{71CE14CA-F1F7-42B9-BE65-D907FF06BE18}" srcOrd="0" destOrd="0" presId="urn:microsoft.com/office/officeart/2018/5/layout/CenteredIconLabelDescriptionList"/>
    <dgm:cxn modelId="{D0CB8326-4D0D-44A9-812C-4E171659B433}" type="presParOf" srcId="{17129E69-659E-4CF4-8DDC-2D967F8E880F}" destId="{E26C28D3-7B31-45FA-94C2-E99692409388}" srcOrd="0" destOrd="0" presId="urn:microsoft.com/office/officeart/2018/5/layout/CenteredIconLabelDescriptionList"/>
    <dgm:cxn modelId="{7C3ABF39-313A-45E5-A7B7-14A0F2C96F7A}" type="presParOf" srcId="{E26C28D3-7B31-45FA-94C2-E99692409388}" destId="{2589C64F-E213-4BA3-865C-2150FCE0F81F}" srcOrd="0" destOrd="0" presId="urn:microsoft.com/office/officeart/2018/5/layout/CenteredIconLabelDescriptionList"/>
    <dgm:cxn modelId="{73F5E912-C01C-4762-B1AD-59F1D9D09947}" type="presParOf" srcId="{E26C28D3-7B31-45FA-94C2-E99692409388}" destId="{8EC2A731-717F-4890-88B8-14EA9844E5BE}" srcOrd="1" destOrd="0" presId="urn:microsoft.com/office/officeart/2018/5/layout/CenteredIconLabelDescriptionList"/>
    <dgm:cxn modelId="{B3C5D57F-ED3D-4A6C-97A0-9EC0EAC14164}" type="presParOf" srcId="{E26C28D3-7B31-45FA-94C2-E99692409388}" destId="{7C6DE8F2-4941-49A0-BDB9-2DFC93E3A539}" srcOrd="2" destOrd="0" presId="urn:microsoft.com/office/officeart/2018/5/layout/CenteredIconLabelDescriptionList"/>
    <dgm:cxn modelId="{937A7F97-32F6-4BCD-9479-15697B6F7EF7}" type="presParOf" srcId="{E26C28D3-7B31-45FA-94C2-E99692409388}" destId="{EC2CC63A-A94E-4A95-B625-120537C4E693}" srcOrd="3" destOrd="0" presId="urn:microsoft.com/office/officeart/2018/5/layout/CenteredIconLabelDescriptionList"/>
    <dgm:cxn modelId="{A7668DDD-43FE-4385-A1AB-4EA096C77987}" type="presParOf" srcId="{E26C28D3-7B31-45FA-94C2-E99692409388}" destId="{E1D80DEA-C637-4766-886D-B8184423B129}" srcOrd="4" destOrd="0" presId="urn:microsoft.com/office/officeart/2018/5/layout/CenteredIconLabelDescriptionList"/>
    <dgm:cxn modelId="{AD21BEAD-2C24-427B-B92A-BDCC1C0B22CD}" type="presParOf" srcId="{17129E69-659E-4CF4-8DDC-2D967F8E880F}" destId="{21D17819-207D-442F-8C70-F966E83B3F27}" srcOrd="1" destOrd="0" presId="urn:microsoft.com/office/officeart/2018/5/layout/CenteredIconLabelDescriptionList"/>
    <dgm:cxn modelId="{9EA632D2-E56B-489D-A32B-F1881246575A}" type="presParOf" srcId="{17129E69-659E-4CF4-8DDC-2D967F8E880F}" destId="{CD894CF4-5338-439D-845E-3D27B8FE8508}" srcOrd="2" destOrd="0" presId="urn:microsoft.com/office/officeart/2018/5/layout/CenteredIconLabelDescriptionList"/>
    <dgm:cxn modelId="{D6E9AA89-8152-434F-AB47-34698178193F}" type="presParOf" srcId="{CD894CF4-5338-439D-845E-3D27B8FE8508}" destId="{3C4F5F38-17B8-48CF-BC5F-5D600363A151}" srcOrd="0" destOrd="0" presId="urn:microsoft.com/office/officeart/2018/5/layout/CenteredIconLabelDescriptionList"/>
    <dgm:cxn modelId="{D295E1BB-9038-4E7A-BD51-BE67CC1073AD}" type="presParOf" srcId="{CD894CF4-5338-439D-845E-3D27B8FE8508}" destId="{D8596D3C-E3FC-47CC-A5BD-CF0E20CDDD8B}" srcOrd="1" destOrd="0" presId="urn:microsoft.com/office/officeart/2018/5/layout/CenteredIconLabelDescriptionList"/>
    <dgm:cxn modelId="{902F3F41-CF46-43D6-90C0-81FDEB31DEE6}" type="presParOf" srcId="{CD894CF4-5338-439D-845E-3D27B8FE8508}" destId="{D781F76D-85CF-47B6-B8DD-EDFA1DED057D}" srcOrd="2" destOrd="0" presId="urn:microsoft.com/office/officeart/2018/5/layout/CenteredIconLabelDescriptionList"/>
    <dgm:cxn modelId="{99707F1E-9275-428C-8E04-1121E7E92010}" type="presParOf" srcId="{CD894CF4-5338-439D-845E-3D27B8FE8508}" destId="{945DA285-8EEC-4A66-8A0C-F22BA730FD3E}" srcOrd="3" destOrd="0" presId="urn:microsoft.com/office/officeart/2018/5/layout/CenteredIconLabelDescriptionList"/>
    <dgm:cxn modelId="{0AA89AE9-1FEC-4EEB-9EF6-8A02A580C3EF}" type="presParOf" srcId="{CD894CF4-5338-439D-845E-3D27B8FE8508}" destId="{480B7BA2-3882-4C40-B766-6D5BCC3CD7A8}" srcOrd="4" destOrd="0" presId="urn:microsoft.com/office/officeart/2018/5/layout/CenteredIconLabelDescriptionList"/>
    <dgm:cxn modelId="{459DE74C-5D8C-41EB-A635-D7C889B76968}" type="presParOf" srcId="{17129E69-659E-4CF4-8DDC-2D967F8E880F}" destId="{98FB5B3A-A4FF-4807-97B2-02468CEDC8BA}" srcOrd="3" destOrd="0" presId="urn:microsoft.com/office/officeart/2018/5/layout/CenteredIconLabelDescriptionList"/>
    <dgm:cxn modelId="{77BA7EB9-80F4-4214-9623-A1DEFFF3EDF6}" type="presParOf" srcId="{17129E69-659E-4CF4-8DDC-2D967F8E880F}" destId="{ECE8C7CF-B7FD-4993-B55D-95F805C6527C}" srcOrd="4" destOrd="0" presId="urn:microsoft.com/office/officeart/2018/5/layout/CenteredIconLabelDescriptionList"/>
    <dgm:cxn modelId="{94D29A2A-BFCC-4778-B39F-782DD8377C8A}" type="presParOf" srcId="{ECE8C7CF-B7FD-4993-B55D-95F805C6527C}" destId="{9DB05343-5C16-460F-9B90-6AE68F65A53D}" srcOrd="0" destOrd="0" presId="urn:microsoft.com/office/officeart/2018/5/layout/CenteredIconLabelDescriptionList"/>
    <dgm:cxn modelId="{F2D76CEA-F56D-4FBC-97A2-B3ACE17108D3}" type="presParOf" srcId="{ECE8C7CF-B7FD-4993-B55D-95F805C6527C}" destId="{9F8170DA-6E01-4B61-B33E-D0959BA2003A}" srcOrd="1" destOrd="0" presId="urn:microsoft.com/office/officeart/2018/5/layout/CenteredIconLabelDescriptionList"/>
    <dgm:cxn modelId="{4F70B2A2-D25D-45BD-AD6F-C63F4FCB8A34}" type="presParOf" srcId="{ECE8C7CF-B7FD-4993-B55D-95F805C6527C}" destId="{CB372423-E43F-470D-AE61-D883F79F9237}" srcOrd="2" destOrd="0" presId="urn:microsoft.com/office/officeart/2018/5/layout/CenteredIconLabelDescriptionList"/>
    <dgm:cxn modelId="{538F42DB-759D-40AC-B85E-20B5E2E95DEE}" type="presParOf" srcId="{ECE8C7CF-B7FD-4993-B55D-95F805C6527C}" destId="{B6AB9596-D5EB-4B81-AB85-36A998F1B05E}" srcOrd="3" destOrd="0" presId="urn:microsoft.com/office/officeart/2018/5/layout/CenteredIconLabelDescriptionList"/>
    <dgm:cxn modelId="{D5112404-4873-482F-B4C9-A9E5B5B94AC5}" type="presParOf" srcId="{ECE8C7CF-B7FD-4993-B55D-95F805C6527C}" destId="{B50083A9-6759-45DD-A6A3-0F1B509A2F60}" srcOrd="4" destOrd="0" presId="urn:microsoft.com/office/officeart/2018/5/layout/CenteredIconLabelDescriptionList"/>
    <dgm:cxn modelId="{5AA7D1E1-32A1-4DAE-9BEF-B60B5E90BD4D}" type="presParOf" srcId="{17129E69-659E-4CF4-8DDC-2D967F8E880F}" destId="{6BD84E38-2661-4CB6-9690-0C87B246E318}" srcOrd="5" destOrd="0" presId="urn:microsoft.com/office/officeart/2018/5/layout/CenteredIconLabelDescriptionList"/>
    <dgm:cxn modelId="{11D8257E-9B33-444F-9E63-E9CA6B20BF86}" type="presParOf" srcId="{17129E69-659E-4CF4-8DDC-2D967F8E880F}" destId="{784502E0-0396-4357-AAFD-A8F4D6273F55}" srcOrd="6" destOrd="0" presId="urn:microsoft.com/office/officeart/2018/5/layout/CenteredIconLabelDescriptionList"/>
    <dgm:cxn modelId="{1EB04432-3347-45C5-B4FA-63DBC3FB1DDD}" type="presParOf" srcId="{784502E0-0396-4357-AAFD-A8F4D6273F55}" destId="{FBC2713F-AF84-477C-9D38-78F929F8EE6E}" srcOrd="0" destOrd="0" presId="urn:microsoft.com/office/officeart/2018/5/layout/CenteredIconLabelDescriptionList"/>
    <dgm:cxn modelId="{C18BB037-1090-4F7F-94B0-FE0552AAD168}" type="presParOf" srcId="{784502E0-0396-4357-AAFD-A8F4D6273F55}" destId="{3EA3B637-2DA4-476B-8693-362E463624DF}" srcOrd="1" destOrd="0" presId="urn:microsoft.com/office/officeart/2018/5/layout/CenteredIconLabelDescriptionList"/>
    <dgm:cxn modelId="{BDD06B3A-9E40-424D-A3E9-DAD3980965FC}" type="presParOf" srcId="{784502E0-0396-4357-AAFD-A8F4D6273F55}" destId="{9D4521CF-5ABB-4714-A2CB-5E45EA0349E0}" srcOrd="2" destOrd="0" presId="urn:microsoft.com/office/officeart/2018/5/layout/CenteredIconLabelDescriptionList"/>
    <dgm:cxn modelId="{732ECE32-DE84-4B29-81F8-53BBFC55942A}" type="presParOf" srcId="{784502E0-0396-4357-AAFD-A8F4D6273F55}" destId="{A5333307-E94F-4310-875E-1A65D835DED9}" srcOrd="3" destOrd="0" presId="urn:microsoft.com/office/officeart/2018/5/layout/CenteredIconLabelDescriptionList"/>
    <dgm:cxn modelId="{A78CA848-0729-42CD-B04F-A696803EB35B}" type="presParOf" srcId="{784502E0-0396-4357-AAFD-A8F4D6273F55}" destId="{71CE14CA-F1F7-42B9-BE65-D907FF06BE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616FFB-12D6-491C-AE45-C34F080A715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C4BA999-A803-4389-A7A4-854B1FCDF2C4}">
      <dgm:prSet/>
      <dgm:spPr/>
      <dgm:t>
        <a:bodyPr/>
        <a:lstStyle/>
        <a:p>
          <a:r>
            <a:rPr lang="en-PK" b="0" i="0" baseline="0"/>
            <a:t>VIP program with tiered benefits </a:t>
          </a:r>
          <a:endParaRPr lang="en-US"/>
        </a:p>
      </dgm:t>
    </dgm:pt>
    <dgm:pt modelId="{765C7EAD-96EA-4867-8CE1-8FA7B11EB2E4}" type="parTrans" cxnId="{23C3BAE9-8312-4CD9-9043-FFCFD7B783B7}">
      <dgm:prSet/>
      <dgm:spPr/>
      <dgm:t>
        <a:bodyPr/>
        <a:lstStyle/>
        <a:p>
          <a:endParaRPr lang="en-US"/>
        </a:p>
      </dgm:t>
    </dgm:pt>
    <dgm:pt modelId="{95012169-46CB-4842-BE3B-FD6EFCA15840}" type="sibTrans" cxnId="{23C3BAE9-8312-4CD9-9043-FFCFD7B783B7}">
      <dgm:prSet/>
      <dgm:spPr/>
      <dgm:t>
        <a:bodyPr/>
        <a:lstStyle/>
        <a:p>
          <a:endParaRPr lang="en-US"/>
        </a:p>
      </dgm:t>
    </dgm:pt>
    <dgm:pt modelId="{A4CB6D0B-9D44-4ECB-BDF4-9860616CD7D5}">
      <dgm:prSet/>
      <dgm:spPr/>
      <dgm:t>
        <a:bodyPr/>
        <a:lstStyle/>
        <a:p>
          <a:r>
            <a:rPr lang="en-PK" b="0" i="0" baseline="0"/>
            <a:t>Personalized product recommendations </a:t>
          </a:r>
          <a:endParaRPr lang="en-US"/>
        </a:p>
      </dgm:t>
    </dgm:pt>
    <dgm:pt modelId="{E61CD549-EF39-4661-B3C6-399094562111}" type="parTrans" cxnId="{771AE8A2-1310-4891-BD7C-D3DF8A92B245}">
      <dgm:prSet/>
      <dgm:spPr/>
      <dgm:t>
        <a:bodyPr/>
        <a:lstStyle/>
        <a:p>
          <a:endParaRPr lang="en-US"/>
        </a:p>
      </dgm:t>
    </dgm:pt>
    <dgm:pt modelId="{8FD774A4-1550-4202-A859-F804133D2C42}" type="sibTrans" cxnId="{771AE8A2-1310-4891-BD7C-D3DF8A92B245}">
      <dgm:prSet/>
      <dgm:spPr/>
      <dgm:t>
        <a:bodyPr/>
        <a:lstStyle/>
        <a:p>
          <a:endParaRPr lang="en-US"/>
        </a:p>
      </dgm:t>
    </dgm:pt>
    <dgm:pt modelId="{EA02AC1C-B765-400B-BBD8-862826A5B958}">
      <dgm:prSet/>
      <dgm:spPr/>
      <dgm:t>
        <a:bodyPr/>
        <a:lstStyle/>
        <a:p>
          <a:r>
            <a:rPr lang="en-PK" b="0" i="0" baseline="0"/>
            <a:t>Dedicated account representatives </a:t>
          </a:r>
          <a:endParaRPr lang="en-US"/>
        </a:p>
      </dgm:t>
    </dgm:pt>
    <dgm:pt modelId="{7DA130E7-C08A-4B3B-ABB8-1642FA1B65BB}" type="parTrans" cxnId="{91DD0628-D1D4-4EA8-B356-D67C7583CB17}">
      <dgm:prSet/>
      <dgm:spPr/>
      <dgm:t>
        <a:bodyPr/>
        <a:lstStyle/>
        <a:p>
          <a:endParaRPr lang="en-US"/>
        </a:p>
      </dgm:t>
    </dgm:pt>
    <dgm:pt modelId="{46BF1FDA-1983-433C-ADEA-221D4F3E1FCD}" type="sibTrans" cxnId="{91DD0628-D1D4-4EA8-B356-D67C7583CB17}">
      <dgm:prSet/>
      <dgm:spPr/>
      <dgm:t>
        <a:bodyPr/>
        <a:lstStyle/>
        <a:p>
          <a:endParaRPr lang="en-US"/>
        </a:p>
      </dgm:t>
    </dgm:pt>
    <dgm:pt modelId="{467CCA86-AB1D-4D3C-AD60-E940DE48C92E}">
      <dgm:prSet/>
      <dgm:spPr/>
      <dgm:t>
        <a:bodyPr/>
        <a:lstStyle/>
        <a:p>
          <a:r>
            <a:rPr lang="en-PK" b="0" i="0" baseline="0"/>
            <a:t>Communication frequency: 2-3× weekly </a:t>
          </a:r>
          <a:endParaRPr lang="en-US"/>
        </a:p>
      </dgm:t>
    </dgm:pt>
    <dgm:pt modelId="{B39CCC16-81AD-46EA-8737-07070F112B27}" type="parTrans" cxnId="{43295E63-549A-4C25-B36B-589673212FA0}">
      <dgm:prSet/>
      <dgm:spPr/>
      <dgm:t>
        <a:bodyPr/>
        <a:lstStyle/>
        <a:p>
          <a:endParaRPr lang="en-US"/>
        </a:p>
      </dgm:t>
    </dgm:pt>
    <dgm:pt modelId="{D989E0D5-9194-4B90-95A0-200D87D5B033}" type="sibTrans" cxnId="{43295E63-549A-4C25-B36B-589673212FA0}">
      <dgm:prSet/>
      <dgm:spPr/>
      <dgm:t>
        <a:bodyPr/>
        <a:lstStyle/>
        <a:p>
          <a:endParaRPr lang="en-US"/>
        </a:p>
      </dgm:t>
    </dgm:pt>
    <dgm:pt modelId="{DA9E6484-C291-4A53-9F24-3874F6059A81}">
      <dgm:prSet/>
      <dgm:spPr/>
      <dgm:t>
        <a:bodyPr/>
        <a:lstStyle/>
        <a:p>
          <a:r>
            <a:rPr lang="en-PK" b="0" i="0" baseline="0"/>
            <a:t>Focus on retention and relationship deepening </a:t>
          </a:r>
          <a:endParaRPr lang="en-US"/>
        </a:p>
      </dgm:t>
    </dgm:pt>
    <dgm:pt modelId="{E7DE6ECD-3CF7-4A9F-AA94-078A9BA59003}" type="parTrans" cxnId="{51654FCD-BE90-4A80-9C41-5E3C5BE3DAAA}">
      <dgm:prSet/>
      <dgm:spPr/>
      <dgm:t>
        <a:bodyPr/>
        <a:lstStyle/>
        <a:p>
          <a:endParaRPr lang="en-US"/>
        </a:p>
      </dgm:t>
    </dgm:pt>
    <dgm:pt modelId="{A7EEBB73-0949-4047-8ECD-79A1CAF66066}" type="sibTrans" cxnId="{51654FCD-BE90-4A80-9C41-5E3C5BE3DAAA}">
      <dgm:prSet/>
      <dgm:spPr/>
      <dgm:t>
        <a:bodyPr/>
        <a:lstStyle/>
        <a:p>
          <a:endParaRPr lang="en-US"/>
        </a:p>
      </dgm:t>
    </dgm:pt>
    <dgm:pt modelId="{DAB1435E-AB01-4B27-B083-375C8A1E8FEE}" type="pres">
      <dgm:prSet presAssocID="{33616FFB-12D6-491C-AE45-C34F080A715E}" presName="diagram" presStyleCnt="0">
        <dgm:presLayoutVars>
          <dgm:dir/>
          <dgm:resizeHandles val="exact"/>
        </dgm:presLayoutVars>
      </dgm:prSet>
      <dgm:spPr/>
    </dgm:pt>
    <dgm:pt modelId="{10B50FE6-A5B9-4BB0-A471-9C2D45070EEA}" type="pres">
      <dgm:prSet presAssocID="{8C4BA999-A803-4389-A7A4-854B1FCDF2C4}" presName="node" presStyleLbl="node1" presStyleIdx="0" presStyleCnt="5">
        <dgm:presLayoutVars>
          <dgm:bulletEnabled val="1"/>
        </dgm:presLayoutVars>
      </dgm:prSet>
      <dgm:spPr/>
    </dgm:pt>
    <dgm:pt modelId="{4FBE9BC9-3388-416F-9ECA-7B408DC8DAD8}" type="pres">
      <dgm:prSet presAssocID="{95012169-46CB-4842-BE3B-FD6EFCA15840}" presName="sibTrans" presStyleCnt="0"/>
      <dgm:spPr/>
    </dgm:pt>
    <dgm:pt modelId="{C065B508-D682-49BA-B167-B6C768990165}" type="pres">
      <dgm:prSet presAssocID="{A4CB6D0B-9D44-4ECB-BDF4-9860616CD7D5}" presName="node" presStyleLbl="node1" presStyleIdx="1" presStyleCnt="5">
        <dgm:presLayoutVars>
          <dgm:bulletEnabled val="1"/>
        </dgm:presLayoutVars>
      </dgm:prSet>
      <dgm:spPr/>
    </dgm:pt>
    <dgm:pt modelId="{111CD783-F669-432C-AB4A-140DE97887FF}" type="pres">
      <dgm:prSet presAssocID="{8FD774A4-1550-4202-A859-F804133D2C42}" presName="sibTrans" presStyleCnt="0"/>
      <dgm:spPr/>
    </dgm:pt>
    <dgm:pt modelId="{DF643916-BE1C-4F86-ABB8-FEA3A099E299}" type="pres">
      <dgm:prSet presAssocID="{EA02AC1C-B765-400B-BBD8-862826A5B958}" presName="node" presStyleLbl="node1" presStyleIdx="2" presStyleCnt="5">
        <dgm:presLayoutVars>
          <dgm:bulletEnabled val="1"/>
        </dgm:presLayoutVars>
      </dgm:prSet>
      <dgm:spPr/>
    </dgm:pt>
    <dgm:pt modelId="{8274909B-5FEA-46FA-99FB-43D9B4356667}" type="pres">
      <dgm:prSet presAssocID="{46BF1FDA-1983-433C-ADEA-221D4F3E1FCD}" presName="sibTrans" presStyleCnt="0"/>
      <dgm:spPr/>
    </dgm:pt>
    <dgm:pt modelId="{989AD2F8-91F1-4A82-9E8B-C688D7CEE260}" type="pres">
      <dgm:prSet presAssocID="{467CCA86-AB1D-4D3C-AD60-E940DE48C92E}" presName="node" presStyleLbl="node1" presStyleIdx="3" presStyleCnt="5">
        <dgm:presLayoutVars>
          <dgm:bulletEnabled val="1"/>
        </dgm:presLayoutVars>
      </dgm:prSet>
      <dgm:spPr/>
    </dgm:pt>
    <dgm:pt modelId="{8E35CC3B-C8C4-4C2B-80F4-5D9426807417}" type="pres">
      <dgm:prSet presAssocID="{D989E0D5-9194-4B90-95A0-200D87D5B033}" presName="sibTrans" presStyleCnt="0"/>
      <dgm:spPr/>
    </dgm:pt>
    <dgm:pt modelId="{A4D7E22F-B2B8-4CFE-BD5E-E0DED0BCBF63}" type="pres">
      <dgm:prSet presAssocID="{DA9E6484-C291-4A53-9F24-3874F6059A81}" presName="node" presStyleLbl="node1" presStyleIdx="4" presStyleCnt="5">
        <dgm:presLayoutVars>
          <dgm:bulletEnabled val="1"/>
        </dgm:presLayoutVars>
      </dgm:prSet>
      <dgm:spPr/>
    </dgm:pt>
  </dgm:ptLst>
  <dgm:cxnLst>
    <dgm:cxn modelId="{2D0BFD04-E0EF-4F1E-BB45-706E0DA7BCC6}" type="presOf" srcId="{33616FFB-12D6-491C-AE45-C34F080A715E}" destId="{DAB1435E-AB01-4B27-B083-375C8A1E8FEE}" srcOrd="0" destOrd="0" presId="urn:microsoft.com/office/officeart/2005/8/layout/default"/>
    <dgm:cxn modelId="{91DD0628-D1D4-4EA8-B356-D67C7583CB17}" srcId="{33616FFB-12D6-491C-AE45-C34F080A715E}" destId="{EA02AC1C-B765-400B-BBD8-862826A5B958}" srcOrd="2" destOrd="0" parTransId="{7DA130E7-C08A-4B3B-ABB8-1642FA1B65BB}" sibTransId="{46BF1FDA-1983-433C-ADEA-221D4F3E1FCD}"/>
    <dgm:cxn modelId="{43295E63-549A-4C25-B36B-589673212FA0}" srcId="{33616FFB-12D6-491C-AE45-C34F080A715E}" destId="{467CCA86-AB1D-4D3C-AD60-E940DE48C92E}" srcOrd="3" destOrd="0" parTransId="{B39CCC16-81AD-46EA-8737-07070F112B27}" sibTransId="{D989E0D5-9194-4B90-95A0-200D87D5B033}"/>
    <dgm:cxn modelId="{F6C6C98E-2E13-4E89-BA16-1FE5022A69C4}" type="presOf" srcId="{467CCA86-AB1D-4D3C-AD60-E940DE48C92E}" destId="{989AD2F8-91F1-4A82-9E8B-C688D7CEE260}" srcOrd="0" destOrd="0" presId="urn:microsoft.com/office/officeart/2005/8/layout/default"/>
    <dgm:cxn modelId="{36DF4E96-98A4-414D-AD9B-A19ABA9F6EB1}" type="presOf" srcId="{DA9E6484-C291-4A53-9F24-3874F6059A81}" destId="{A4D7E22F-B2B8-4CFE-BD5E-E0DED0BCBF63}" srcOrd="0" destOrd="0" presId="urn:microsoft.com/office/officeart/2005/8/layout/default"/>
    <dgm:cxn modelId="{771AE8A2-1310-4891-BD7C-D3DF8A92B245}" srcId="{33616FFB-12D6-491C-AE45-C34F080A715E}" destId="{A4CB6D0B-9D44-4ECB-BDF4-9860616CD7D5}" srcOrd="1" destOrd="0" parTransId="{E61CD549-EF39-4661-B3C6-399094562111}" sibTransId="{8FD774A4-1550-4202-A859-F804133D2C42}"/>
    <dgm:cxn modelId="{51654FCD-BE90-4A80-9C41-5E3C5BE3DAAA}" srcId="{33616FFB-12D6-491C-AE45-C34F080A715E}" destId="{DA9E6484-C291-4A53-9F24-3874F6059A81}" srcOrd="4" destOrd="0" parTransId="{E7DE6ECD-3CF7-4A9F-AA94-078A9BA59003}" sibTransId="{A7EEBB73-0949-4047-8ECD-79A1CAF66066}"/>
    <dgm:cxn modelId="{A090A1D8-84FB-4748-9CEE-2013E32F6296}" type="presOf" srcId="{8C4BA999-A803-4389-A7A4-854B1FCDF2C4}" destId="{10B50FE6-A5B9-4BB0-A471-9C2D45070EEA}" srcOrd="0" destOrd="0" presId="urn:microsoft.com/office/officeart/2005/8/layout/default"/>
    <dgm:cxn modelId="{FDE263E3-1773-4511-98D6-8B7FAE9D5A7A}" type="presOf" srcId="{A4CB6D0B-9D44-4ECB-BDF4-9860616CD7D5}" destId="{C065B508-D682-49BA-B167-B6C768990165}" srcOrd="0" destOrd="0" presId="urn:microsoft.com/office/officeart/2005/8/layout/default"/>
    <dgm:cxn modelId="{91EE29E4-2A1A-4F6B-8CD7-8FCD6BB9FA38}" type="presOf" srcId="{EA02AC1C-B765-400B-BBD8-862826A5B958}" destId="{DF643916-BE1C-4F86-ABB8-FEA3A099E299}" srcOrd="0" destOrd="0" presId="urn:microsoft.com/office/officeart/2005/8/layout/default"/>
    <dgm:cxn modelId="{23C3BAE9-8312-4CD9-9043-FFCFD7B783B7}" srcId="{33616FFB-12D6-491C-AE45-C34F080A715E}" destId="{8C4BA999-A803-4389-A7A4-854B1FCDF2C4}" srcOrd="0" destOrd="0" parTransId="{765C7EAD-96EA-4867-8CE1-8FA7B11EB2E4}" sibTransId="{95012169-46CB-4842-BE3B-FD6EFCA15840}"/>
    <dgm:cxn modelId="{29CB4B0C-C162-4442-A43F-D19D5D7D084B}" type="presParOf" srcId="{DAB1435E-AB01-4B27-B083-375C8A1E8FEE}" destId="{10B50FE6-A5B9-4BB0-A471-9C2D45070EEA}" srcOrd="0" destOrd="0" presId="urn:microsoft.com/office/officeart/2005/8/layout/default"/>
    <dgm:cxn modelId="{A6DFBB46-741F-4A8B-AA43-358792E54C2E}" type="presParOf" srcId="{DAB1435E-AB01-4B27-B083-375C8A1E8FEE}" destId="{4FBE9BC9-3388-416F-9ECA-7B408DC8DAD8}" srcOrd="1" destOrd="0" presId="urn:microsoft.com/office/officeart/2005/8/layout/default"/>
    <dgm:cxn modelId="{03FB91AF-F82D-49BA-B893-30C3CFB753DB}" type="presParOf" srcId="{DAB1435E-AB01-4B27-B083-375C8A1E8FEE}" destId="{C065B508-D682-49BA-B167-B6C768990165}" srcOrd="2" destOrd="0" presId="urn:microsoft.com/office/officeart/2005/8/layout/default"/>
    <dgm:cxn modelId="{F655FE77-7146-46C5-9EAE-9014760FDE98}" type="presParOf" srcId="{DAB1435E-AB01-4B27-B083-375C8A1E8FEE}" destId="{111CD783-F669-432C-AB4A-140DE97887FF}" srcOrd="3" destOrd="0" presId="urn:microsoft.com/office/officeart/2005/8/layout/default"/>
    <dgm:cxn modelId="{443B3418-73C8-4C23-B288-94058D454B83}" type="presParOf" srcId="{DAB1435E-AB01-4B27-B083-375C8A1E8FEE}" destId="{DF643916-BE1C-4F86-ABB8-FEA3A099E299}" srcOrd="4" destOrd="0" presId="urn:microsoft.com/office/officeart/2005/8/layout/default"/>
    <dgm:cxn modelId="{714D0300-1007-4755-8AD4-E8670CE82DE0}" type="presParOf" srcId="{DAB1435E-AB01-4B27-B083-375C8A1E8FEE}" destId="{8274909B-5FEA-46FA-99FB-43D9B4356667}" srcOrd="5" destOrd="0" presId="urn:microsoft.com/office/officeart/2005/8/layout/default"/>
    <dgm:cxn modelId="{0B8CC6A1-31CF-49CB-AEC8-E004FCFA7A89}" type="presParOf" srcId="{DAB1435E-AB01-4B27-B083-375C8A1E8FEE}" destId="{989AD2F8-91F1-4A82-9E8B-C688D7CEE260}" srcOrd="6" destOrd="0" presId="urn:microsoft.com/office/officeart/2005/8/layout/default"/>
    <dgm:cxn modelId="{55AA253B-A6FB-4DED-A437-A21300ABD596}" type="presParOf" srcId="{DAB1435E-AB01-4B27-B083-375C8A1E8FEE}" destId="{8E35CC3B-C8C4-4C2B-80F4-5D9426807417}" srcOrd="7" destOrd="0" presId="urn:microsoft.com/office/officeart/2005/8/layout/default"/>
    <dgm:cxn modelId="{A4841D48-6349-4A3E-9739-204F8D179069}" type="presParOf" srcId="{DAB1435E-AB01-4B27-B083-375C8A1E8FEE}" destId="{A4D7E22F-B2B8-4CFE-BD5E-E0DED0BCBF6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846D01C-24C5-44A4-B0D6-3455597CAF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45204A-80FE-456F-A36B-BA6A395A73E6}">
      <dgm:prSet/>
      <dgm:spPr/>
      <dgm:t>
        <a:bodyPr/>
        <a:lstStyle/>
        <a:p>
          <a:r>
            <a:rPr lang="en-PK" b="0" i="0" baseline="0"/>
            <a:t>Discovery program highlighting product range </a:t>
          </a:r>
          <a:endParaRPr lang="en-US"/>
        </a:p>
      </dgm:t>
    </dgm:pt>
    <dgm:pt modelId="{BF0EECAE-316D-4D34-89C9-A08770641C59}" type="parTrans" cxnId="{CF50BD48-1881-4203-8226-CE87077DD33D}">
      <dgm:prSet/>
      <dgm:spPr/>
      <dgm:t>
        <a:bodyPr/>
        <a:lstStyle/>
        <a:p>
          <a:endParaRPr lang="en-US"/>
        </a:p>
      </dgm:t>
    </dgm:pt>
    <dgm:pt modelId="{FA646366-B4AE-49F6-A6DE-8466434A51ED}" type="sibTrans" cxnId="{CF50BD48-1881-4203-8226-CE87077DD33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3289407-FF3A-46E6-9657-F523C5E742F0}">
      <dgm:prSet/>
      <dgm:spPr/>
      <dgm:t>
        <a:bodyPr/>
        <a:lstStyle/>
        <a:p>
          <a:r>
            <a:rPr lang="en-PK" b="0" i="0" baseline="0"/>
            <a:t>Cross-selling complementary products </a:t>
          </a:r>
          <a:endParaRPr lang="en-US"/>
        </a:p>
      </dgm:t>
    </dgm:pt>
    <dgm:pt modelId="{BB98CBF8-B1E2-4685-ADB8-2DE2BD17692A}" type="parTrans" cxnId="{5C993D9F-BE7F-4EC7-9295-1E230F2581A0}">
      <dgm:prSet/>
      <dgm:spPr/>
      <dgm:t>
        <a:bodyPr/>
        <a:lstStyle/>
        <a:p>
          <a:endParaRPr lang="en-US"/>
        </a:p>
      </dgm:t>
    </dgm:pt>
    <dgm:pt modelId="{AEEA83E4-D11E-4FE6-B8D0-762B97505F3C}" type="sibTrans" cxnId="{5C993D9F-BE7F-4EC7-9295-1E230F2581A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76690D7-27A4-4189-9466-33F188410B58}">
      <dgm:prSet/>
      <dgm:spPr/>
      <dgm:t>
        <a:bodyPr/>
        <a:lstStyle/>
        <a:p>
          <a:r>
            <a:rPr lang="en-PK" b="0" i="0" baseline="0"/>
            <a:t>Weekend-focused promotions </a:t>
          </a:r>
          <a:endParaRPr lang="en-US"/>
        </a:p>
      </dgm:t>
    </dgm:pt>
    <dgm:pt modelId="{D8A9EB64-B5CB-46E8-B346-E05202D6DCBD}" type="parTrans" cxnId="{B5D15794-962C-4B2A-8881-83A4287652B1}">
      <dgm:prSet/>
      <dgm:spPr/>
      <dgm:t>
        <a:bodyPr/>
        <a:lstStyle/>
        <a:p>
          <a:endParaRPr lang="en-US"/>
        </a:p>
      </dgm:t>
    </dgm:pt>
    <dgm:pt modelId="{42DCB585-356C-4A82-AD18-98EB27131212}" type="sibTrans" cxnId="{B5D15794-962C-4B2A-8881-83A4287652B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2754AAF-397F-49BC-8094-725B6647F875}" type="pres">
      <dgm:prSet presAssocID="{5846D01C-24C5-44A4-B0D6-3455597CAF77}" presName="Name0" presStyleCnt="0">
        <dgm:presLayoutVars>
          <dgm:animLvl val="lvl"/>
          <dgm:resizeHandles val="exact"/>
        </dgm:presLayoutVars>
      </dgm:prSet>
      <dgm:spPr/>
    </dgm:pt>
    <dgm:pt modelId="{1F58A65C-4861-4AB6-A59B-C9519DEE44A8}" type="pres">
      <dgm:prSet presAssocID="{CA45204A-80FE-456F-A36B-BA6A395A73E6}" presName="compositeNode" presStyleCnt="0">
        <dgm:presLayoutVars>
          <dgm:bulletEnabled val="1"/>
        </dgm:presLayoutVars>
      </dgm:prSet>
      <dgm:spPr/>
    </dgm:pt>
    <dgm:pt modelId="{573FD8A6-8CA6-475B-8A88-060858A3A8F3}" type="pres">
      <dgm:prSet presAssocID="{CA45204A-80FE-456F-A36B-BA6A395A73E6}" presName="bgRect" presStyleLbl="alignNode1" presStyleIdx="0" presStyleCnt="3"/>
      <dgm:spPr/>
    </dgm:pt>
    <dgm:pt modelId="{FD568F0E-0AFC-479E-B6AD-21C5EA8F2A8A}" type="pres">
      <dgm:prSet presAssocID="{FA646366-B4AE-49F6-A6DE-8466434A51E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F084667-F489-4933-B017-CF6518E1CDE2}" type="pres">
      <dgm:prSet presAssocID="{CA45204A-80FE-456F-A36B-BA6A395A73E6}" presName="nodeRect" presStyleLbl="alignNode1" presStyleIdx="0" presStyleCnt="3">
        <dgm:presLayoutVars>
          <dgm:bulletEnabled val="1"/>
        </dgm:presLayoutVars>
      </dgm:prSet>
      <dgm:spPr/>
    </dgm:pt>
    <dgm:pt modelId="{E08CD39C-1A17-4CC0-8AAB-40DC45265C4D}" type="pres">
      <dgm:prSet presAssocID="{FA646366-B4AE-49F6-A6DE-8466434A51ED}" presName="sibTrans" presStyleCnt="0"/>
      <dgm:spPr/>
    </dgm:pt>
    <dgm:pt modelId="{9FE90280-CCD4-4134-9FBA-D7B642C4BF4C}" type="pres">
      <dgm:prSet presAssocID="{53289407-FF3A-46E6-9657-F523C5E742F0}" presName="compositeNode" presStyleCnt="0">
        <dgm:presLayoutVars>
          <dgm:bulletEnabled val="1"/>
        </dgm:presLayoutVars>
      </dgm:prSet>
      <dgm:spPr/>
    </dgm:pt>
    <dgm:pt modelId="{C73DB92D-9C04-4087-AE78-A7D047B553BD}" type="pres">
      <dgm:prSet presAssocID="{53289407-FF3A-46E6-9657-F523C5E742F0}" presName="bgRect" presStyleLbl="alignNode1" presStyleIdx="1" presStyleCnt="3"/>
      <dgm:spPr/>
    </dgm:pt>
    <dgm:pt modelId="{F620A185-0733-4EAF-B25A-F4C5E7C4E09D}" type="pres">
      <dgm:prSet presAssocID="{AEEA83E4-D11E-4FE6-B8D0-762B97505F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319762C-C1D3-4C29-A55F-AC5E444319B2}" type="pres">
      <dgm:prSet presAssocID="{53289407-FF3A-46E6-9657-F523C5E742F0}" presName="nodeRect" presStyleLbl="alignNode1" presStyleIdx="1" presStyleCnt="3">
        <dgm:presLayoutVars>
          <dgm:bulletEnabled val="1"/>
        </dgm:presLayoutVars>
      </dgm:prSet>
      <dgm:spPr/>
    </dgm:pt>
    <dgm:pt modelId="{B8C74073-E180-4F00-9F39-AB3B4781EF77}" type="pres">
      <dgm:prSet presAssocID="{AEEA83E4-D11E-4FE6-B8D0-762B97505F3C}" presName="sibTrans" presStyleCnt="0"/>
      <dgm:spPr/>
    </dgm:pt>
    <dgm:pt modelId="{A4FA5D58-8550-418B-8241-C619A3FF74C1}" type="pres">
      <dgm:prSet presAssocID="{476690D7-27A4-4189-9466-33F188410B58}" presName="compositeNode" presStyleCnt="0">
        <dgm:presLayoutVars>
          <dgm:bulletEnabled val="1"/>
        </dgm:presLayoutVars>
      </dgm:prSet>
      <dgm:spPr/>
    </dgm:pt>
    <dgm:pt modelId="{55A4C06C-FCB7-48CD-A1EA-71C46CFE1883}" type="pres">
      <dgm:prSet presAssocID="{476690D7-27A4-4189-9466-33F188410B58}" presName="bgRect" presStyleLbl="alignNode1" presStyleIdx="2" presStyleCnt="3"/>
      <dgm:spPr/>
    </dgm:pt>
    <dgm:pt modelId="{D3156B81-217C-4D59-AE57-E91BC8E09028}" type="pres">
      <dgm:prSet presAssocID="{42DCB585-356C-4A82-AD18-98EB2713121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99759B6-3D34-426C-9ED7-7966AB763B79}" type="pres">
      <dgm:prSet presAssocID="{476690D7-27A4-4189-9466-33F188410B5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4032A09-9CEB-44B1-A287-E76384498878}" type="presOf" srcId="{FA646366-B4AE-49F6-A6DE-8466434A51ED}" destId="{FD568F0E-0AFC-479E-B6AD-21C5EA8F2A8A}" srcOrd="0" destOrd="0" presId="urn:microsoft.com/office/officeart/2016/7/layout/LinearBlockProcessNumbered"/>
    <dgm:cxn modelId="{52B50133-DEFA-4060-9BF5-80C6E4544A87}" type="presOf" srcId="{CA45204A-80FE-456F-A36B-BA6A395A73E6}" destId="{573FD8A6-8CA6-475B-8A88-060858A3A8F3}" srcOrd="0" destOrd="0" presId="urn:microsoft.com/office/officeart/2016/7/layout/LinearBlockProcessNumbered"/>
    <dgm:cxn modelId="{CF50BD48-1881-4203-8226-CE87077DD33D}" srcId="{5846D01C-24C5-44A4-B0D6-3455597CAF77}" destId="{CA45204A-80FE-456F-A36B-BA6A395A73E6}" srcOrd="0" destOrd="0" parTransId="{BF0EECAE-316D-4D34-89C9-A08770641C59}" sibTransId="{FA646366-B4AE-49F6-A6DE-8466434A51ED}"/>
    <dgm:cxn modelId="{8D6D856C-A7E4-47AF-A3FE-EE4F5D012E78}" type="presOf" srcId="{CA45204A-80FE-456F-A36B-BA6A395A73E6}" destId="{AF084667-F489-4933-B017-CF6518E1CDE2}" srcOrd="1" destOrd="0" presId="urn:microsoft.com/office/officeart/2016/7/layout/LinearBlockProcessNumbered"/>
    <dgm:cxn modelId="{40F1D46C-E2D4-44DD-945A-1A6248F22E91}" type="presOf" srcId="{476690D7-27A4-4189-9466-33F188410B58}" destId="{55A4C06C-FCB7-48CD-A1EA-71C46CFE1883}" srcOrd="0" destOrd="0" presId="urn:microsoft.com/office/officeart/2016/7/layout/LinearBlockProcessNumbered"/>
    <dgm:cxn modelId="{480DD36E-EA34-4999-9C83-1F3982E43ECB}" type="presOf" srcId="{53289407-FF3A-46E6-9657-F523C5E742F0}" destId="{C73DB92D-9C04-4087-AE78-A7D047B553BD}" srcOrd="0" destOrd="0" presId="urn:microsoft.com/office/officeart/2016/7/layout/LinearBlockProcessNumbered"/>
    <dgm:cxn modelId="{D69C8078-E79F-4A23-80D2-38EE8D09546C}" type="presOf" srcId="{53289407-FF3A-46E6-9657-F523C5E742F0}" destId="{5319762C-C1D3-4C29-A55F-AC5E444319B2}" srcOrd="1" destOrd="0" presId="urn:microsoft.com/office/officeart/2016/7/layout/LinearBlockProcessNumbered"/>
    <dgm:cxn modelId="{B5D15794-962C-4B2A-8881-83A4287652B1}" srcId="{5846D01C-24C5-44A4-B0D6-3455597CAF77}" destId="{476690D7-27A4-4189-9466-33F188410B58}" srcOrd="2" destOrd="0" parTransId="{D8A9EB64-B5CB-46E8-B346-E05202D6DCBD}" sibTransId="{42DCB585-356C-4A82-AD18-98EB27131212}"/>
    <dgm:cxn modelId="{5C993D9F-BE7F-4EC7-9295-1E230F2581A0}" srcId="{5846D01C-24C5-44A4-B0D6-3455597CAF77}" destId="{53289407-FF3A-46E6-9657-F523C5E742F0}" srcOrd="1" destOrd="0" parTransId="{BB98CBF8-B1E2-4685-ADB8-2DE2BD17692A}" sibTransId="{AEEA83E4-D11E-4FE6-B8D0-762B97505F3C}"/>
    <dgm:cxn modelId="{966B86A0-7D25-467B-858B-EACC2854E8D7}" type="presOf" srcId="{5846D01C-24C5-44A4-B0D6-3455597CAF77}" destId="{72754AAF-397F-49BC-8094-725B6647F875}" srcOrd="0" destOrd="0" presId="urn:microsoft.com/office/officeart/2016/7/layout/LinearBlockProcessNumbered"/>
    <dgm:cxn modelId="{2A0989C4-7EBB-44A6-9A6E-0B4DF9FB1D34}" type="presOf" srcId="{476690D7-27A4-4189-9466-33F188410B58}" destId="{899759B6-3D34-426C-9ED7-7966AB763B79}" srcOrd="1" destOrd="0" presId="urn:microsoft.com/office/officeart/2016/7/layout/LinearBlockProcessNumbered"/>
    <dgm:cxn modelId="{312DB2D4-AD69-4880-8B29-86ECA324569D}" type="presOf" srcId="{42DCB585-356C-4A82-AD18-98EB27131212}" destId="{D3156B81-217C-4D59-AE57-E91BC8E09028}" srcOrd="0" destOrd="0" presId="urn:microsoft.com/office/officeart/2016/7/layout/LinearBlockProcessNumbered"/>
    <dgm:cxn modelId="{52BF0BDE-E526-4621-B58E-0508A735981A}" type="presOf" srcId="{AEEA83E4-D11E-4FE6-B8D0-762B97505F3C}" destId="{F620A185-0733-4EAF-B25A-F4C5E7C4E09D}" srcOrd="0" destOrd="0" presId="urn:microsoft.com/office/officeart/2016/7/layout/LinearBlockProcessNumbered"/>
    <dgm:cxn modelId="{478D90BC-94AF-453B-84EC-5B2A1CC48D19}" type="presParOf" srcId="{72754AAF-397F-49BC-8094-725B6647F875}" destId="{1F58A65C-4861-4AB6-A59B-C9519DEE44A8}" srcOrd="0" destOrd="0" presId="urn:microsoft.com/office/officeart/2016/7/layout/LinearBlockProcessNumbered"/>
    <dgm:cxn modelId="{C1B1AB95-CD63-42E3-A1E5-CF0C294494CC}" type="presParOf" srcId="{1F58A65C-4861-4AB6-A59B-C9519DEE44A8}" destId="{573FD8A6-8CA6-475B-8A88-060858A3A8F3}" srcOrd="0" destOrd="0" presId="urn:microsoft.com/office/officeart/2016/7/layout/LinearBlockProcessNumbered"/>
    <dgm:cxn modelId="{53D32B7D-7043-4922-B637-A84536F4DD1E}" type="presParOf" srcId="{1F58A65C-4861-4AB6-A59B-C9519DEE44A8}" destId="{FD568F0E-0AFC-479E-B6AD-21C5EA8F2A8A}" srcOrd="1" destOrd="0" presId="urn:microsoft.com/office/officeart/2016/7/layout/LinearBlockProcessNumbered"/>
    <dgm:cxn modelId="{1D2B2040-962F-4F8A-ACBE-9760880CFC0B}" type="presParOf" srcId="{1F58A65C-4861-4AB6-A59B-C9519DEE44A8}" destId="{AF084667-F489-4933-B017-CF6518E1CDE2}" srcOrd="2" destOrd="0" presId="urn:microsoft.com/office/officeart/2016/7/layout/LinearBlockProcessNumbered"/>
    <dgm:cxn modelId="{774326E7-D4E4-4847-AA1B-9DFDD4977108}" type="presParOf" srcId="{72754AAF-397F-49BC-8094-725B6647F875}" destId="{E08CD39C-1A17-4CC0-8AAB-40DC45265C4D}" srcOrd="1" destOrd="0" presId="urn:microsoft.com/office/officeart/2016/7/layout/LinearBlockProcessNumbered"/>
    <dgm:cxn modelId="{2BF15F16-742A-4348-8E57-EE20AC25BA1E}" type="presParOf" srcId="{72754AAF-397F-49BC-8094-725B6647F875}" destId="{9FE90280-CCD4-4134-9FBA-D7B642C4BF4C}" srcOrd="2" destOrd="0" presId="urn:microsoft.com/office/officeart/2016/7/layout/LinearBlockProcessNumbered"/>
    <dgm:cxn modelId="{80E705A7-3070-41C2-9906-B6E071FFFD49}" type="presParOf" srcId="{9FE90280-CCD4-4134-9FBA-D7B642C4BF4C}" destId="{C73DB92D-9C04-4087-AE78-A7D047B553BD}" srcOrd="0" destOrd="0" presId="urn:microsoft.com/office/officeart/2016/7/layout/LinearBlockProcessNumbered"/>
    <dgm:cxn modelId="{F9FF7427-54C9-47C7-AD6E-BD96D3525819}" type="presParOf" srcId="{9FE90280-CCD4-4134-9FBA-D7B642C4BF4C}" destId="{F620A185-0733-4EAF-B25A-F4C5E7C4E09D}" srcOrd="1" destOrd="0" presId="urn:microsoft.com/office/officeart/2016/7/layout/LinearBlockProcessNumbered"/>
    <dgm:cxn modelId="{0A8CED96-8A2A-4FB8-9FFC-8BC3849DC59B}" type="presParOf" srcId="{9FE90280-CCD4-4134-9FBA-D7B642C4BF4C}" destId="{5319762C-C1D3-4C29-A55F-AC5E444319B2}" srcOrd="2" destOrd="0" presId="urn:microsoft.com/office/officeart/2016/7/layout/LinearBlockProcessNumbered"/>
    <dgm:cxn modelId="{1E7A7737-E55D-4022-A4C2-2780A1041195}" type="presParOf" srcId="{72754AAF-397F-49BC-8094-725B6647F875}" destId="{B8C74073-E180-4F00-9F39-AB3B4781EF77}" srcOrd="3" destOrd="0" presId="urn:microsoft.com/office/officeart/2016/7/layout/LinearBlockProcessNumbered"/>
    <dgm:cxn modelId="{2C06569B-DA65-44C9-B291-EEFBC20C9537}" type="presParOf" srcId="{72754AAF-397F-49BC-8094-725B6647F875}" destId="{A4FA5D58-8550-418B-8241-C619A3FF74C1}" srcOrd="4" destOrd="0" presId="urn:microsoft.com/office/officeart/2016/7/layout/LinearBlockProcessNumbered"/>
    <dgm:cxn modelId="{E6584BDE-563D-4C2C-89E7-9E7F5614520A}" type="presParOf" srcId="{A4FA5D58-8550-418B-8241-C619A3FF74C1}" destId="{55A4C06C-FCB7-48CD-A1EA-71C46CFE1883}" srcOrd="0" destOrd="0" presId="urn:microsoft.com/office/officeart/2016/7/layout/LinearBlockProcessNumbered"/>
    <dgm:cxn modelId="{DD30D5A9-FC52-4A7E-BD3A-489837319C9B}" type="presParOf" srcId="{A4FA5D58-8550-418B-8241-C619A3FF74C1}" destId="{D3156B81-217C-4D59-AE57-E91BC8E09028}" srcOrd="1" destOrd="0" presId="urn:microsoft.com/office/officeart/2016/7/layout/LinearBlockProcessNumbered"/>
    <dgm:cxn modelId="{A15AB604-7319-4DAC-BD40-29EE526B10D6}" type="presParOf" srcId="{A4FA5D58-8550-418B-8241-C619A3FF74C1}" destId="{899759B6-3D34-426C-9ED7-7966AB763B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0B56BE7-0308-4087-A2F2-5A20C70175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ABCBE5-5E10-4FB3-AEA2-0F6A92224F7E}">
      <dgm:prSet/>
      <dgm:spPr/>
      <dgm:t>
        <a:bodyPr/>
        <a:lstStyle/>
        <a:p>
          <a:r>
            <a:rPr lang="en-PK" b="0" i="0" baseline="0" dirty="0"/>
            <a:t>Triggered re</a:t>
          </a:r>
          <a:r>
            <a:rPr lang="en-US" b="0" i="0" baseline="0" dirty="0"/>
            <a:t>-</a:t>
          </a:r>
          <a:r>
            <a:rPr lang="en-PK" b="0" i="0" baseline="0" dirty="0"/>
            <a:t>engagement campaigns </a:t>
          </a:r>
          <a:endParaRPr lang="en-US" dirty="0"/>
        </a:p>
      </dgm:t>
    </dgm:pt>
    <dgm:pt modelId="{03DFD80E-5654-4C49-8095-07C1A54E66E1}" type="parTrans" cxnId="{123EF08F-8CB9-4DF1-AEA2-006C301DC3F4}">
      <dgm:prSet/>
      <dgm:spPr/>
      <dgm:t>
        <a:bodyPr/>
        <a:lstStyle/>
        <a:p>
          <a:endParaRPr lang="en-US"/>
        </a:p>
      </dgm:t>
    </dgm:pt>
    <dgm:pt modelId="{54FAD752-9139-4A22-8CFD-C3D51AB5A4AB}" type="sibTrans" cxnId="{123EF08F-8CB9-4DF1-AEA2-006C301DC3F4}">
      <dgm:prSet/>
      <dgm:spPr/>
      <dgm:t>
        <a:bodyPr/>
        <a:lstStyle/>
        <a:p>
          <a:endParaRPr lang="en-US"/>
        </a:p>
      </dgm:t>
    </dgm:pt>
    <dgm:pt modelId="{EDF55BD9-95AE-4D3C-A037-596DE88A89A5}">
      <dgm:prSet/>
      <dgm:spPr/>
      <dgm:t>
        <a:bodyPr/>
        <a:lstStyle/>
        <a:p>
          <a:r>
            <a:rPr lang="en-PK" b="0" i="0" baseline="0" dirty="0"/>
            <a:t>Win-back incentives </a:t>
          </a:r>
          <a:endParaRPr lang="en-US" dirty="0"/>
        </a:p>
      </dgm:t>
    </dgm:pt>
    <dgm:pt modelId="{4A791A65-DE4A-41AF-A8B1-CBEAB6BE4DD7}" type="parTrans" cxnId="{0EBEB06B-8213-4AC2-81A2-FF7540508FD2}">
      <dgm:prSet/>
      <dgm:spPr/>
      <dgm:t>
        <a:bodyPr/>
        <a:lstStyle/>
        <a:p>
          <a:endParaRPr lang="en-US"/>
        </a:p>
      </dgm:t>
    </dgm:pt>
    <dgm:pt modelId="{3BF5936F-BB3F-45B8-BFC0-753145519B88}" type="sibTrans" cxnId="{0EBEB06B-8213-4AC2-81A2-FF7540508FD2}">
      <dgm:prSet/>
      <dgm:spPr/>
      <dgm:t>
        <a:bodyPr/>
        <a:lstStyle/>
        <a:p>
          <a:endParaRPr lang="en-US"/>
        </a:p>
      </dgm:t>
    </dgm:pt>
    <dgm:pt modelId="{2738F9A9-3351-4AD6-B40C-D7C9BD93A828}">
      <dgm:prSet/>
      <dgm:spPr/>
      <dgm:t>
        <a:bodyPr/>
        <a:lstStyle/>
        <a:p>
          <a:r>
            <a:rPr lang="en-PK" b="0" i="0" baseline="0" dirty="0"/>
            <a:t>Tiered incentives based on historical value </a:t>
          </a:r>
          <a:endParaRPr lang="en-US" dirty="0"/>
        </a:p>
      </dgm:t>
    </dgm:pt>
    <dgm:pt modelId="{7C9C2161-028F-48E7-AA08-2619425178B3}" type="parTrans" cxnId="{94542CEE-FC50-45BA-93F0-FF92085D5953}">
      <dgm:prSet/>
      <dgm:spPr/>
      <dgm:t>
        <a:bodyPr/>
        <a:lstStyle/>
        <a:p>
          <a:endParaRPr lang="en-US"/>
        </a:p>
      </dgm:t>
    </dgm:pt>
    <dgm:pt modelId="{D2CF6F23-0EC9-4C92-AFBE-9F11FD8328DA}" type="sibTrans" cxnId="{94542CEE-FC50-45BA-93F0-FF92085D5953}">
      <dgm:prSet/>
      <dgm:spPr/>
      <dgm:t>
        <a:bodyPr/>
        <a:lstStyle/>
        <a:p>
          <a:endParaRPr lang="en-US"/>
        </a:p>
      </dgm:t>
    </dgm:pt>
    <dgm:pt modelId="{C40AB644-E0A8-4A6D-8236-7832ADBE0D60}">
      <dgm:prSet/>
      <dgm:spPr/>
      <dgm:t>
        <a:bodyPr/>
        <a:lstStyle/>
        <a:p>
          <a:r>
            <a:rPr lang="en-PK" b="0" i="0" baseline="0" dirty="0"/>
            <a:t>Focus on highest-potential reactivation candidates </a:t>
          </a:r>
          <a:endParaRPr lang="en-US" dirty="0"/>
        </a:p>
      </dgm:t>
    </dgm:pt>
    <dgm:pt modelId="{5EF2CFD0-7473-4A5C-91FB-80DD7ED03068}" type="parTrans" cxnId="{E51E5AFC-4AA7-4CDC-B5FE-37E6F11B8396}">
      <dgm:prSet/>
      <dgm:spPr/>
      <dgm:t>
        <a:bodyPr/>
        <a:lstStyle/>
        <a:p>
          <a:endParaRPr lang="en-US"/>
        </a:p>
      </dgm:t>
    </dgm:pt>
    <dgm:pt modelId="{EE2EF555-D9CF-491F-93BE-1D58FBAA75E3}" type="sibTrans" cxnId="{E51E5AFC-4AA7-4CDC-B5FE-37E6F11B8396}">
      <dgm:prSet/>
      <dgm:spPr/>
      <dgm:t>
        <a:bodyPr/>
        <a:lstStyle/>
        <a:p>
          <a:endParaRPr lang="en-US"/>
        </a:p>
      </dgm:t>
    </dgm:pt>
    <dgm:pt modelId="{B2420CFB-F2EE-4239-8C02-72A876258C38}" type="pres">
      <dgm:prSet presAssocID="{B0B56BE7-0308-4087-A2F2-5A20C70175CD}" presName="root" presStyleCnt="0">
        <dgm:presLayoutVars>
          <dgm:dir/>
          <dgm:resizeHandles val="exact"/>
        </dgm:presLayoutVars>
      </dgm:prSet>
      <dgm:spPr/>
    </dgm:pt>
    <dgm:pt modelId="{3F93853D-CDB4-451F-B737-E97380AC93DD}" type="pres">
      <dgm:prSet presAssocID="{B0B56BE7-0308-4087-A2F2-5A20C70175CD}" presName="container" presStyleCnt="0">
        <dgm:presLayoutVars>
          <dgm:dir/>
          <dgm:resizeHandles val="exact"/>
        </dgm:presLayoutVars>
      </dgm:prSet>
      <dgm:spPr/>
    </dgm:pt>
    <dgm:pt modelId="{64BE8C61-FA3F-4061-A147-DB9CDC9D37D4}" type="pres">
      <dgm:prSet presAssocID="{9BABCBE5-5E10-4FB3-AEA2-0F6A92224F7E}" presName="compNode" presStyleCnt="0"/>
      <dgm:spPr/>
    </dgm:pt>
    <dgm:pt modelId="{179CB27F-D248-4865-9D81-02B89BD01C98}" type="pres">
      <dgm:prSet presAssocID="{9BABCBE5-5E10-4FB3-AEA2-0F6A92224F7E}" presName="iconBgRect" presStyleLbl="bgShp" presStyleIdx="0" presStyleCnt="4"/>
      <dgm:spPr/>
    </dgm:pt>
    <dgm:pt modelId="{6C1FD6A1-6E56-48C7-B847-C97B06B107B2}" type="pres">
      <dgm:prSet presAssocID="{9BABCBE5-5E10-4FB3-AEA2-0F6A92224F7E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7F27FB9D-C84C-4B26-830B-B10240DBA684}" type="pres">
      <dgm:prSet presAssocID="{9BABCBE5-5E10-4FB3-AEA2-0F6A92224F7E}" presName="spaceRect" presStyleCnt="0"/>
      <dgm:spPr/>
    </dgm:pt>
    <dgm:pt modelId="{984D9F0D-80B8-46CB-8514-4091D2464B91}" type="pres">
      <dgm:prSet presAssocID="{9BABCBE5-5E10-4FB3-AEA2-0F6A92224F7E}" presName="textRect" presStyleLbl="revTx" presStyleIdx="0" presStyleCnt="4">
        <dgm:presLayoutVars>
          <dgm:chMax val="1"/>
          <dgm:chPref val="1"/>
        </dgm:presLayoutVars>
      </dgm:prSet>
      <dgm:spPr/>
    </dgm:pt>
    <dgm:pt modelId="{C11C5B9C-79D2-4985-B7C1-3F428BE77751}" type="pres">
      <dgm:prSet presAssocID="{54FAD752-9139-4A22-8CFD-C3D51AB5A4AB}" presName="sibTrans" presStyleLbl="sibTrans2D1" presStyleIdx="0" presStyleCnt="0"/>
      <dgm:spPr/>
    </dgm:pt>
    <dgm:pt modelId="{58EE40E3-14D3-4BAB-87A4-C8DCF54D2AB2}" type="pres">
      <dgm:prSet presAssocID="{EDF55BD9-95AE-4D3C-A037-596DE88A89A5}" presName="compNode" presStyleCnt="0"/>
      <dgm:spPr/>
    </dgm:pt>
    <dgm:pt modelId="{FE74151E-C932-41A2-AD8D-1007AF0D8086}" type="pres">
      <dgm:prSet presAssocID="{EDF55BD9-95AE-4D3C-A037-596DE88A89A5}" presName="iconBgRect" presStyleLbl="bgShp" presStyleIdx="1" presStyleCnt="4"/>
      <dgm:spPr/>
    </dgm:pt>
    <dgm:pt modelId="{A97A22A4-04A4-4F2F-BCD1-71D5B3D9D25B}" type="pres">
      <dgm:prSet presAssocID="{EDF55BD9-95AE-4D3C-A037-596DE88A89A5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F0DAE923-152D-4474-8F3B-65FC7C304B42}" type="pres">
      <dgm:prSet presAssocID="{EDF55BD9-95AE-4D3C-A037-596DE88A89A5}" presName="spaceRect" presStyleCnt="0"/>
      <dgm:spPr/>
    </dgm:pt>
    <dgm:pt modelId="{3A73B86E-C919-40EC-9B6D-898815CEAD37}" type="pres">
      <dgm:prSet presAssocID="{EDF55BD9-95AE-4D3C-A037-596DE88A89A5}" presName="textRect" presStyleLbl="revTx" presStyleIdx="1" presStyleCnt="4">
        <dgm:presLayoutVars>
          <dgm:chMax val="1"/>
          <dgm:chPref val="1"/>
        </dgm:presLayoutVars>
      </dgm:prSet>
      <dgm:spPr/>
    </dgm:pt>
    <dgm:pt modelId="{3D53DE7D-DBF1-4F2E-BAF8-DBCBB77A49F4}" type="pres">
      <dgm:prSet presAssocID="{3BF5936F-BB3F-45B8-BFC0-753145519B88}" presName="sibTrans" presStyleLbl="sibTrans2D1" presStyleIdx="0" presStyleCnt="0"/>
      <dgm:spPr/>
    </dgm:pt>
    <dgm:pt modelId="{18358F2F-189A-4766-9A29-92AC8B94CC43}" type="pres">
      <dgm:prSet presAssocID="{2738F9A9-3351-4AD6-B40C-D7C9BD93A828}" presName="compNode" presStyleCnt="0"/>
      <dgm:spPr/>
    </dgm:pt>
    <dgm:pt modelId="{25E91A81-A4A2-4669-A403-E7433D0C0D50}" type="pres">
      <dgm:prSet presAssocID="{2738F9A9-3351-4AD6-B40C-D7C9BD93A828}" presName="iconBgRect" presStyleLbl="bgShp" presStyleIdx="2" presStyleCnt="4"/>
      <dgm:spPr/>
    </dgm:pt>
    <dgm:pt modelId="{304430B6-CCF6-46B6-A30E-4A1D55FAC97A}" type="pres">
      <dgm:prSet presAssocID="{2738F9A9-3351-4AD6-B40C-D7C9BD93A828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475273E-8714-4EF3-BC75-6712BA950274}" type="pres">
      <dgm:prSet presAssocID="{2738F9A9-3351-4AD6-B40C-D7C9BD93A828}" presName="spaceRect" presStyleCnt="0"/>
      <dgm:spPr/>
    </dgm:pt>
    <dgm:pt modelId="{8D82F3B8-6DDB-4A83-985F-FA4DDC874B7B}" type="pres">
      <dgm:prSet presAssocID="{2738F9A9-3351-4AD6-B40C-D7C9BD93A828}" presName="textRect" presStyleLbl="revTx" presStyleIdx="2" presStyleCnt="4">
        <dgm:presLayoutVars>
          <dgm:chMax val="1"/>
          <dgm:chPref val="1"/>
        </dgm:presLayoutVars>
      </dgm:prSet>
      <dgm:spPr/>
    </dgm:pt>
    <dgm:pt modelId="{DB7135DC-E228-4595-B65A-76C0E5F61AEE}" type="pres">
      <dgm:prSet presAssocID="{D2CF6F23-0EC9-4C92-AFBE-9F11FD8328DA}" presName="sibTrans" presStyleLbl="sibTrans2D1" presStyleIdx="0" presStyleCnt="0"/>
      <dgm:spPr/>
    </dgm:pt>
    <dgm:pt modelId="{A1193933-2861-4E6E-B5B1-11CE22994D29}" type="pres">
      <dgm:prSet presAssocID="{C40AB644-E0A8-4A6D-8236-7832ADBE0D60}" presName="compNode" presStyleCnt="0"/>
      <dgm:spPr/>
    </dgm:pt>
    <dgm:pt modelId="{B181D3D5-BEE5-4E85-BBCE-FBE7BD930E63}" type="pres">
      <dgm:prSet presAssocID="{C40AB644-E0A8-4A6D-8236-7832ADBE0D60}" presName="iconBgRect" presStyleLbl="bgShp" presStyleIdx="3" presStyleCnt="4"/>
      <dgm:spPr/>
    </dgm:pt>
    <dgm:pt modelId="{51FE602D-1AB4-4E84-95A3-006EFC2AE14A}" type="pres">
      <dgm:prSet presAssocID="{C40AB644-E0A8-4A6D-8236-7832ADBE0D60}" presName="iconRect" presStyleLbl="node1" presStyleIdx="3" presStyleCnt="4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BCA3F5D9-B65C-4055-873F-90E449A85E59}" type="pres">
      <dgm:prSet presAssocID="{C40AB644-E0A8-4A6D-8236-7832ADBE0D60}" presName="spaceRect" presStyleCnt="0"/>
      <dgm:spPr/>
    </dgm:pt>
    <dgm:pt modelId="{70A0003A-A3BC-402E-A9F1-C231DC66FACE}" type="pres">
      <dgm:prSet presAssocID="{C40AB644-E0A8-4A6D-8236-7832ADBE0D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8A5803-AFAE-4305-A868-2CAF0A63F1BB}" type="presOf" srcId="{9BABCBE5-5E10-4FB3-AEA2-0F6A92224F7E}" destId="{984D9F0D-80B8-46CB-8514-4091D2464B91}" srcOrd="0" destOrd="0" presId="urn:microsoft.com/office/officeart/2018/2/layout/IconCircleList"/>
    <dgm:cxn modelId="{B8DF6343-23D1-4C44-8A91-149163DA76EA}" type="presOf" srcId="{3BF5936F-BB3F-45B8-BFC0-753145519B88}" destId="{3D53DE7D-DBF1-4F2E-BAF8-DBCBB77A49F4}" srcOrd="0" destOrd="0" presId="urn:microsoft.com/office/officeart/2018/2/layout/IconCircleList"/>
    <dgm:cxn modelId="{0EBEB06B-8213-4AC2-81A2-FF7540508FD2}" srcId="{B0B56BE7-0308-4087-A2F2-5A20C70175CD}" destId="{EDF55BD9-95AE-4D3C-A037-596DE88A89A5}" srcOrd="1" destOrd="0" parTransId="{4A791A65-DE4A-41AF-A8B1-CBEAB6BE4DD7}" sibTransId="{3BF5936F-BB3F-45B8-BFC0-753145519B88}"/>
    <dgm:cxn modelId="{EE153852-C67D-41F6-8A62-6265A537D4DE}" type="presOf" srcId="{54FAD752-9139-4A22-8CFD-C3D51AB5A4AB}" destId="{C11C5B9C-79D2-4985-B7C1-3F428BE77751}" srcOrd="0" destOrd="0" presId="urn:microsoft.com/office/officeart/2018/2/layout/IconCircleList"/>
    <dgm:cxn modelId="{D9EB1F74-44F2-470F-95D1-9E0E67EC2429}" type="presOf" srcId="{2738F9A9-3351-4AD6-B40C-D7C9BD93A828}" destId="{8D82F3B8-6DDB-4A83-985F-FA4DDC874B7B}" srcOrd="0" destOrd="0" presId="urn:microsoft.com/office/officeart/2018/2/layout/IconCircleList"/>
    <dgm:cxn modelId="{9DD96376-3BDB-401B-9671-4B13C1F75BFB}" type="presOf" srcId="{C40AB644-E0A8-4A6D-8236-7832ADBE0D60}" destId="{70A0003A-A3BC-402E-A9F1-C231DC66FACE}" srcOrd="0" destOrd="0" presId="urn:microsoft.com/office/officeart/2018/2/layout/IconCircleList"/>
    <dgm:cxn modelId="{123EF08F-8CB9-4DF1-AEA2-006C301DC3F4}" srcId="{B0B56BE7-0308-4087-A2F2-5A20C70175CD}" destId="{9BABCBE5-5E10-4FB3-AEA2-0F6A92224F7E}" srcOrd="0" destOrd="0" parTransId="{03DFD80E-5654-4C49-8095-07C1A54E66E1}" sibTransId="{54FAD752-9139-4A22-8CFD-C3D51AB5A4AB}"/>
    <dgm:cxn modelId="{1B9971D4-8FA3-4C91-A3B1-B70D7E4DF3D0}" type="presOf" srcId="{D2CF6F23-0EC9-4C92-AFBE-9F11FD8328DA}" destId="{DB7135DC-E228-4595-B65A-76C0E5F61AEE}" srcOrd="0" destOrd="0" presId="urn:microsoft.com/office/officeart/2018/2/layout/IconCircleList"/>
    <dgm:cxn modelId="{94542CEE-FC50-45BA-93F0-FF92085D5953}" srcId="{B0B56BE7-0308-4087-A2F2-5A20C70175CD}" destId="{2738F9A9-3351-4AD6-B40C-D7C9BD93A828}" srcOrd="2" destOrd="0" parTransId="{7C9C2161-028F-48E7-AA08-2619425178B3}" sibTransId="{D2CF6F23-0EC9-4C92-AFBE-9F11FD8328DA}"/>
    <dgm:cxn modelId="{DE2234F0-9348-4730-A836-FDB6893ED4BA}" type="presOf" srcId="{EDF55BD9-95AE-4D3C-A037-596DE88A89A5}" destId="{3A73B86E-C919-40EC-9B6D-898815CEAD37}" srcOrd="0" destOrd="0" presId="urn:microsoft.com/office/officeart/2018/2/layout/IconCircleList"/>
    <dgm:cxn modelId="{F68376F5-2F5E-4F66-8949-3D9387D1C441}" type="presOf" srcId="{B0B56BE7-0308-4087-A2F2-5A20C70175CD}" destId="{B2420CFB-F2EE-4239-8C02-72A876258C38}" srcOrd="0" destOrd="0" presId="urn:microsoft.com/office/officeart/2018/2/layout/IconCircleList"/>
    <dgm:cxn modelId="{E51E5AFC-4AA7-4CDC-B5FE-37E6F11B8396}" srcId="{B0B56BE7-0308-4087-A2F2-5A20C70175CD}" destId="{C40AB644-E0A8-4A6D-8236-7832ADBE0D60}" srcOrd="3" destOrd="0" parTransId="{5EF2CFD0-7473-4A5C-91FB-80DD7ED03068}" sibTransId="{EE2EF555-D9CF-491F-93BE-1D58FBAA75E3}"/>
    <dgm:cxn modelId="{651180AE-DD13-4843-A262-CBB4943FFA44}" type="presParOf" srcId="{B2420CFB-F2EE-4239-8C02-72A876258C38}" destId="{3F93853D-CDB4-451F-B737-E97380AC93DD}" srcOrd="0" destOrd="0" presId="urn:microsoft.com/office/officeart/2018/2/layout/IconCircleList"/>
    <dgm:cxn modelId="{DFB05488-BDAA-41E8-9634-67621DFA7A4F}" type="presParOf" srcId="{3F93853D-CDB4-451F-B737-E97380AC93DD}" destId="{64BE8C61-FA3F-4061-A147-DB9CDC9D37D4}" srcOrd="0" destOrd="0" presId="urn:microsoft.com/office/officeart/2018/2/layout/IconCircleList"/>
    <dgm:cxn modelId="{CACD7800-95D8-4332-AD06-28D90E438ED5}" type="presParOf" srcId="{64BE8C61-FA3F-4061-A147-DB9CDC9D37D4}" destId="{179CB27F-D248-4865-9D81-02B89BD01C98}" srcOrd="0" destOrd="0" presId="urn:microsoft.com/office/officeart/2018/2/layout/IconCircleList"/>
    <dgm:cxn modelId="{07031827-56F0-4A69-9B4F-3722A77F0A40}" type="presParOf" srcId="{64BE8C61-FA3F-4061-A147-DB9CDC9D37D4}" destId="{6C1FD6A1-6E56-48C7-B847-C97B06B107B2}" srcOrd="1" destOrd="0" presId="urn:microsoft.com/office/officeart/2018/2/layout/IconCircleList"/>
    <dgm:cxn modelId="{571032CB-40AA-42FE-A2C2-EB9C8F177B59}" type="presParOf" srcId="{64BE8C61-FA3F-4061-A147-DB9CDC9D37D4}" destId="{7F27FB9D-C84C-4B26-830B-B10240DBA684}" srcOrd="2" destOrd="0" presId="urn:microsoft.com/office/officeart/2018/2/layout/IconCircleList"/>
    <dgm:cxn modelId="{9D35F7F4-A84B-4AFE-8DA3-F1F8ECBAE7CD}" type="presParOf" srcId="{64BE8C61-FA3F-4061-A147-DB9CDC9D37D4}" destId="{984D9F0D-80B8-46CB-8514-4091D2464B91}" srcOrd="3" destOrd="0" presId="urn:microsoft.com/office/officeart/2018/2/layout/IconCircleList"/>
    <dgm:cxn modelId="{F7F10823-BB8B-42BC-AD8D-879D44F43ACD}" type="presParOf" srcId="{3F93853D-CDB4-451F-B737-E97380AC93DD}" destId="{C11C5B9C-79D2-4985-B7C1-3F428BE77751}" srcOrd="1" destOrd="0" presId="urn:microsoft.com/office/officeart/2018/2/layout/IconCircleList"/>
    <dgm:cxn modelId="{519D002A-BAD3-44F2-A96C-9FF3763409B6}" type="presParOf" srcId="{3F93853D-CDB4-451F-B737-E97380AC93DD}" destId="{58EE40E3-14D3-4BAB-87A4-C8DCF54D2AB2}" srcOrd="2" destOrd="0" presId="urn:microsoft.com/office/officeart/2018/2/layout/IconCircleList"/>
    <dgm:cxn modelId="{9584B246-5AEA-4307-829E-D742F4BC63D6}" type="presParOf" srcId="{58EE40E3-14D3-4BAB-87A4-C8DCF54D2AB2}" destId="{FE74151E-C932-41A2-AD8D-1007AF0D8086}" srcOrd="0" destOrd="0" presId="urn:microsoft.com/office/officeart/2018/2/layout/IconCircleList"/>
    <dgm:cxn modelId="{C28839FC-5FDF-4B14-B4A9-455D7A14448B}" type="presParOf" srcId="{58EE40E3-14D3-4BAB-87A4-C8DCF54D2AB2}" destId="{A97A22A4-04A4-4F2F-BCD1-71D5B3D9D25B}" srcOrd="1" destOrd="0" presId="urn:microsoft.com/office/officeart/2018/2/layout/IconCircleList"/>
    <dgm:cxn modelId="{E9066873-D33A-4340-9227-283B069E9BDD}" type="presParOf" srcId="{58EE40E3-14D3-4BAB-87A4-C8DCF54D2AB2}" destId="{F0DAE923-152D-4474-8F3B-65FC7C304B42}" srcOrd="2" destOrd="0" presId="urn:microsoft.com/office/officeart/2018/2/layout/IconCircleList"/>
    <dgm:cxn modelId="{697BA554-399E-410F-A079-8C2FDF8309C2}" type="presParOf" srcId="{58EE40E3-14D3-4BAB-87A4-C8DCF54D2AB2}" destId="{3A73B86E-C919-40EC-9B6D-898815CEAD37}" srcOrd="3" destOrd="0" presId="urn:microsoft.com/office/officeart/2018/2/layout/IconCircleList"/>
    <dgm:cxn modelId="{714DF8E8-23B2-4A5E-9F33-989BA120DCC0}" type="presParOf" srcId="{3F93853D-CDB4-451F-B737-E97380AC93DD}" destId="{3D53DE7D-DBF1-4F2E-BAF8-DBCBB77A49F4}" srcOrd="3" destOrd="0" presId="urn:microsoft.com/office/officeart/2018/2/layout/IconCircleList"/>
    <dgm:cxn modelId="{8383D490-6ECA-4937-80AC-AC65F6CCFBAF}" type="presParOf" srcId="{3F93853D-CDB4-451F-B737-E97380AC93DD}" destId="{18358F2F-189A-4766-9A29-92AC8B94CC43}" srcOrd="4" destOrd="0" presId="urn:microsoft.com/office/officeart/2018/2/layout/IconCircleList"/>
    <dgm:cxn modelId="{0AACEB09-485C-425F-96AC-7E6A9CD3E55C}" type="presParOf" srcId="{18358F2F-189A-4766-9A29-92AC8B94CC43}" destId="{25E91A81-A4A2-4669-A403-E7433D0C0D50}" srcOrd="0" destOrd="0" presId="urn:microsoft.com/office/officeart/2018/2/layout/IconCircleList"/>
    <dgm:cxn modelId="{75AF30AB-C6E4-44A4-AC53-33C9EE520D92}" type="presParOf" srcId="{18358F2F-189A-4766-9A29-92AC8B94CC43}" destId="{304430B6-CCF6-46B6-A30E-4A1D55FAC97A}" srcOrd="1" destOrd="0" presId="urn:microsoft.com/office/officeart/2018/2/layout/IconCircleList"/>
    <dgm:cxn modelId="{E6C06A1B-65BE-4361-A84F-77BC67741BD1}" type="presParOf" srcId="{18358F2F-189A-4766-9A29-92AC8B94CC43}" destId="{1475273E-8714-4EF3-BC75-6712BA950274}" srcOrd="2" destOrd="0" presId="urn:microsoft.com/office/officeart/2018/2/layout/IconCircleList"/>
    <dgm:cxn modelId="{2250C81D-A581-48EF-B687-3D2EC5DD4701}" type="presParOf" srcId="{18358F2F-189A-4766-9A29-92AC8B94CC43}" destId="{8D82F3B8-6DDB-4A83-985F-FA4DDC874B7B}" srcOrd="3" destOrd="0" presId="urn:microsoft.com/office/officeart/2018/2/layout/IconCircleList"/>
    <dgm:cxn modelId="{E467EB5C-02DB-461C-89AE-292BED5E4D2D}" type="presParOf" srcId="{3F93853D-CDB4-451F-B737-E97380AC93DD}" destId="{DB7135DC-E228-4595-B65A-76C0E5F61AEE}" srcOrd="5" destOrd="0" presId="urn:microsoft.com/office/officeart/2018/2/layout/IconCircleList"/>
    <dgm:cxn modelId="{EFF1784C-4CDF-4DEA-B907-0AA0EEC26DA5}" type="presParOf" srcId="{3F93853D-CDB4-451F-B737-E97380AC93DD}" destId="{A1193933-2861-4E6E-B5B1-11CE22994D29}" srcOrd="6" destOrd="0" presId="urn:microsoft.com/office/officeart/2018/2/layout/IconCircleList"/>
    <dgm:cxn modelId="{385FFE28-B309-4370-A22F-115D42D563C2}" type="presParOf" srcId="{A1193933-2861-4E6E-B5B1-11CE22994D29}" destId="{B181D3D5-BEE5-4E85-BBCE-FBE7BD930E63}" srcOrd="0" destOrd="0" presId="urn:microsoft.com/office/officeart/2018/2/layout/IconCircleList"/>
    <dgm:cxn modelId="{FB9091A7-38E8-4F52-9966-3EE3F76D3169}" type="presParOf" srcId="{A1193933-2861-4E6E-B5B1-11CE22994D29}" destId="{51FE602D-1AB4-4E84-95A3-006EFC2AE14A}" srcOrd="1" destOrd="0" presId="urn:microsoft.com/office/officeart/2018/2/layout/IconCircleList"/>
    <dgm:cxn modelId="{C93F9AF3-38BB-4540-B070-9DEE5AE3652D}" type="presParOf" srcId="{A1193933-2861-4E6E-B5B1-11CE22994D29}" destId="{BCA3F5D9-B65C-4055-873F-90E449A85E59}" srcOrd="2" destOrd="0" presId="urn:microsoft.com/office/officeart/2018/2/layout/IconCircleList"/>
    <dgm:cxn modelId="{35AC7333-8698-4F5B-9DE7-50A9EF90EDB7}" type="presParOf" srcId="{A1193933-2861-4E6E-B5B1-11CE22994D29}" destId="{70A0003A-A3BC-402E-A9F1-C231DC66FA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CA7937D-0895-4AB0-BC41-0EA59AD2DC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15257A-E1E0-419B-8BE4-2E7C4F32FEB0}">
      <dgm:prSet custT="1"/>
      <dgm:spPr/>
      <dgm:t>
        <a:bodyPr/>
        <a:lstStyle/>
        <a:p>
          <a:pPr>
            <a:defRPr cap="all"/>
          </a:pPr>
          <a:r>
            <a:rPr lang="en-PK" sz="1800" b="0" i="0" baseline="0" dirty="0"/>
            <a:t>Customer data platform with daily updates </a:t>
          </a:r>
          <a:endParaRPr lang="en-US" sz="1800" dirty="0"/>
        </a:p>
      </dgm:t>
    </dgm:pt>
    <dgm:pt modelId="{07215239-BAD0-45C0-8B68-B0DB38979E87}" type="parTrans" cxnId="{CFC628D5-5B7E-4C60-878C-FC9A5A1C26F5}">
      <dgm:prSet/>
      <dgm:spPr/>
      <dgm:t>
        <a:bodyPr/>
        <a:lstStyle/>
        <a:p>
          <a:endParaRPr lang="en-US"/>
        </a:p>
      </dgm:t>
    </dgm:pt>
    <dgm:pt modelId="{D365A3FC-AC89-497E-9A5E-9E55A1C0D388}" type="sibTrans" cxnId="{CFC628D5-5B7E-4C60-878C-FC9A5A1C26F5}">
      <dgm:prSet/>
      <dgm:spPr/>
      <dgm:t>
        <a:bodyPr/>
        <a:lstStyle/>
        <a:p>
          <a:endParaRPr lang="en-US"/>
        </a:p>
      </dgm:t>
    </dgm:pt>
    <dgm:pt modelId="{FC7605AD-1EFF-45A9-97A3-7AD7B2E169DB}">
      <dgm:prSet custT="1"/>
      <dgm:spPr/>
      <dgm:t>
        <a:bodyPr/>
        <a:lstStyle/>
        <a:p>
          <a:pPr>
            <a:defRPr cap="all"/>
          </a:pPr>
          <a:r>
            <a:rPr lang="en-PK" sz="1800" b="0" i="0" baseline="0" dirty="0"/>
            <a:t>Segment-based campaign automation </a:t>
          </a:r>
          <a:endParaRPr lang="en-US" sz="1800" dirty="0"/>
        </a:p>
      </dgm:t>
    </dgm:pt>
    <dgm:pt modelId="{CC6C6C94-9A65-4B04-979A-93C6A7F9C721}" type="parTrans" cxnId="{A2ED478F-CD5E-4F7B-A181-424AA07B8BEF}">
      <dgm:prSet/>
      <dgm:spPr/>
      <dgm:t>
        <a:bodyPr/>
        <a:lstStyle/>
        <a:p>
          <a:endParaRPr lang="en-US"/>
        </a:p>
      </dgm:t>
    </dgm:pt>
    <dgm:pt modelId="{D935BED9-D530-47F4-A3DC-D82C6A16802D}" type="sibTrans" cxnId="{A2ED478F-CD5E-4F7B-A181-424AA07B8BEF}">
      <dgm:prSet/>
      <dgm:spPr/>
      <dgm:t>
        <a:bodyPr/>
        <a:lstStyle/>
        <a:p>
          <a:endParaRPr lang="en-US"/>
        </a:p>
      </dgm:t>
    </dgm:pt>
    <dgm:pt modelId="{E6EC1108-14C6-45D0-9624-9DC01170C207}">
      <dgm:prSet custT="1"/>
      <dgm:spPr/>
      <dgm:t>
        <a:bodyPr/>
        <a:lstStyle/>
        <a:p>
          <a:pPr>
            <a:defRPr cap="all"/>
          </a:pPr>
          <a:r>
            <a:rPr lang="en-PK" sz="1800" b="0" i="0" baseline="0" dirty="0"/>
            <a:t>Dynamic content personalization </a:t>
          </a:r>
          <a:endParaRPr lang="en-US" sz="1800" dirty="0"/>
        </a:p>
      </dgm:t>
    </dgm:pt>
    <dgm:pt modelId="{D2B02B78-FE3D-4AA6-A05D-970CEF588094}" type="parTrans" cxnId="{74078A4A-AD7C-4A11-B4D6-A08DEE117FD0}">
      <dgm:prSet/>
      <dgm:spPr/>
      <dgm:t>
        <a:bodyPr/>
        <a:lstStyle/>
        <a:p>
          <a:endParaRPr lang="en-US"/>
        </a:p>
      </dgm:t>
    </dgm:pt>
    <dgm:pt modelId="{E10FC273-1CEA-45C5-881A-AE3FB9482428}" type="sibTrans" cxnId="{74078A4A-AD7C-4A11-B4D6-A08DEE117FD0}">
      <dgm:prSet/>
      <dgm:spPr/>
      <dgm:t>
        <a:bodyPr/>
        <a:lstStyle/>
        <a:p>
          <a:endParaRPr lang="en-US"/>
        </a:p>
      </dgm:t>
    </dgm:pt>
    <dgm:pt modelId="{406E62CF-35C9-4C24-BB5F-301DAC5058CA}">
      <dgm:prSet custT="1"/>
      <dgm:spPr/>
      <dgm:t>
        <a:bodyPr/>
        <a:lstStyle/>
        <a:p>
          <a:pPr>
            <a:defRPr cap="all"/>
          </a:pPr>
          <a:r>
            <a:rPr lang="en-PK" sz="1800" b="0" i="0" baseline="0" dirty="0"/>
            <a:t>Phased rollout (6 months) </a:t>
          </a:r>
          <a:endParaRPr lang="en-US" sz="1800" dirty="0"/>
        </a:p>
      </dgm:t>
    </dgm:pt>
    <dgm:pt modelId="{B054A90D-BC82-46BA-AD7B-213E7461D408}" type="parTrans" cxnId="{B0662E29-2121-4300-A98D-D80127CB527D}">
      <dgm:prSet/>
      <dgm:spPr/>
      <dgm:t>
        <a:bodyPr/>
        <a:lstStyle/>
        <a:p>
          <a:endParaRPr lang="en-US"/>
        </a:p>
      </dgm:t>
    </dgm:pt>
    <dgm:pt modelId="{882A47BD-8B92-4AF5-9AAD-D225497CD7C6}" type="sibTrans" cxnId="{B0662E29-2121-4300-A98D-D80127CB527D}">
      <dgm:prSet/>
      <dgm:spPr/>
      <dgm:t>
        <a:bodyPr/>
        <a:lstStyle/>
        <a:p>
          <a:endParaRPr lang="en-US"/>
        </a:p>
      </dgm:t>
    </dgm:pt>
    <dgm:pt modelId="{558072D3-4FF0-4E17-AF40-5D51763E4463}">
      <dgm:prSet custT="1"/>
      <dgm:spPr/>
      <dgm:t>
        <a:bodyPr/>
        <a:lstStyle/>
        <a:p>
          <a:pPr>
            <a:defRPr cap="all"/>
          </a:pPr>
          <a:r>
            <a:rPr lang="en-PK" sz="1800" b="0" i="0" baseline="0" dirty="0"/>
            <a:t>Organizational shift to segment-based teams </a:t>
          </a:r>
          <a:endParaRPr lang="en-US" sz="1800" dirty="0"/>
        </a:p>
      </dgm:t>
    </dgm:pt>
    <dgm:pt modelId="{8711E074-D862-4D6F-A1B5-E930D4709D54}" type="parTrans" cxnId="{129EDE40-9522-413E-B777-E2C4EBBA4C4E}">
      <dgm:prSet/>
      <dgm:spPr/>
      <dgm:t>
        <a:bodyPr/>
        <a:lstStyle/>
        <a:p>
          <a:endParaRPr lang="en-US"/>
        </a:p>
      </dgm:t>
    </dgm:pt>
    <dgm:pt modelId="{3AF7148E-5B08-46E9-85D2-57EF59974F39}" type="sibTrans" cxnId="{129EDE40-9522-413E-B777-E2C4EBBA4C4E}">
      <dgm:prSet/>
      <dgm:spPr/>
      <dgm:t>
        <a:bodyPr/>
        <a:lstStyle/>
        <a:p>
          <a:endParaRPr lang="en-US"/>
        </a:p>
      </dgm:t>
    </dgm:pt>
    <dgm:pt modelId="{35DFD9FD-9380-4203-8E94-03C8C6324377}" type="pres">
      <dgm:prSet presAssocID="{6CA7937D-0895-4AB0-BC41-0EA59AD2DC16}" presName="root" presStyleCnt="0">
        <dgm:presLayoutVars>
          <dgm:dir/>
          <dgm:resizeHandles val="exact"/>
        </dgm:presLayoutVars>
      </dgm:prSet>
      <dgm:spPr/>
    </dgm:pt>
    <dgm:pt modelId="{BD08CDCB-F964-4528-8C63-3AF27DB84CCB}" type="pres">
      <dgm:prSet presAssocID="{7215257A-E1E0-419B-8BE4-2E7C4F32FEB0}" presName="compNode" presStyleCnt="0"/>
      <dgm:spPr/>
    </dgm:pt>
    <dgm:pt modelId="{5DB39D8A-3080-4264-A6E6-29EC9499ADC3}" type="pres">
      <dgm:prSet presAssocID="{7215257A-E1E0-419B-8BE4-2E7C4F32FEB0}" presName="iconBgRect" presStyleLbl="bgShp" presStyleIdx="0" presStyleCnt="5"/>
      <dgm:spPr/>
    </dgm:pt>
    <dgm:pt modelId="{DFE5312B-AAF9-4FB2-ABC8-3F312F929BAD}" type="pres">
      <dgm:prSet presAssocID="{7215257A-E1E0-419B-8BE4-2E7C4F32FEB0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B2E2003E-57A3-42C9-8D97-3D3F439E0586}" type="pres">
      <dgm:prSet presAssocID="{7215257A-E1E0-419B-8BE4-2E7C4F32FEB0}" presName="spaceRect" presStyleCnt="0"/>
      <dgm:spPr/>
    </dgm:pt>
    <dgm:pt modelId="{8687F9BC-723A-47BA-AE58-8C47521FC028}" type="pres">
      <dgm:prSet presAssocID="{7215257A-E1E0-419B-8BE4-2E7C4F32FEB0}" presName="textRect" presStyleLbl="revTx" presStyleIdx="0" presStyleCnt="5">
        <dgm:presLayoutVars>
          <dgm:chMax val="1"/>
          <dgm:chPref val="1"/>
        </dgm:presLayoutVars>
      </dgm:prSet>
      <dgm:spPr/>
    </dgm:pt>
    <dgm:pt modelId="{371E5759-C93D-4FCF-A4F5-9F8F36C61642}" type="pres">
      <dgm:prSet presAssocID="{D365A3FC-AC89-497E-9A5E-9E55A1C0D388}" presName="sibTrans" presStyleCnt="0"/>
      <dgm:spPr/>
    </dgm:pt>
    <dgm:pt modelId="{87C50F6D-6F04-43DD-BA3D-214C6ADB619C}" type="pres">
      <dgm:prSet presAssocID="{FC7605AD-1EFF-45A9-97A3-7AD7B2E169DB}" presName="compNode" presStyleCnt="0"/>
      <dgm:spPr/>
    </dgm:pt>
    <dgm:pt modelId="{FBDA0AF7-6D91-43AC-8D42-2972C15CB3E9}" type="pres">
      <dgm:prSet presAssocID="{FC7605AD-1EFF-45A9-97A3-7AD7B2E169DB}" presName="iconBgRect" presStyleLbl="bgShp" presStyleIdx="1" presStyleCnt="5"/>
      <dgm:spPr/>
    </dgm:pt>
    <dgm:pt modelId="{4ADE3522-181A-490C-9BC2-ED88F8A9BF7E}" type="pres">
      <dgm:prSet presAssocID="{FC7605AD-1EFF-45A9-97A3-7AD7B2E169DB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1090F54D-F602-48AB-9459-123A531D4855}" type="pres">
      <dgm:prSet presAssocID="{FC7605AD-1EFF-45A9-97A3-7AD7B2E169DB}" presName="spaceRect" presStyleCnt="0"/>
      <dgm:spPr/>
    </dgm:pt>
    <dgm:pt modelId="{9C94ACA8-314C-43A2-B472-283F690C6085}" type="pres">
      <dgm:prSet presAssocID="{FC7605AD-1EFF-45A9-97A3-7AD7B2E169DB}" presName="textRect" presStyleLbl="revTx" presStyleIdx="1" presStyleCnt="5">
        <dgm:presLayoutVars>
          <dgm:chMax val="1"/>
          <dgm:chPref val="1"/>
        </dgm:presLayoutVars>
      </dgm:prSet>
      <dgm:spPr/>
    </dgm:pt>
    <dgm:pt modelId="{DCA90280-5CC5-4B67-B612-D4921DC957FA}" type="pres">
      <dgm:prSet presAssocID="{D935BED9-D530-47F4-A3DC-D82C6A16802D}" presName="sibTrans" presStyleCnt="0"/>
      <dgm:spPr/>
    </dgm:pt>
    <dgm:pt modelId="{7F4932D9-8B77-4BB2-8774-9889AF37BA02}" type="pres">
      <dgm:prSet presAssocID="{E6EC1108-14C6-45D0-9624-9DC01170C207}" presName="compNode" presStyleCnt="0"/>
      <dgm:spPr/>
    </dgm:pt>
    <dgm:pt modelId="{B5224FB7-67BC-4B4E-B142-A70DE5BBBEE4}" type="pres">
      <dgm:prSet presAssocID="{E6EC1108-14C6-45D0-9624-9DC01170C207}" presName="iconBgRect" presStyleLbl="bgShp" presStyleIdx="2" presStyleCnt="5"/>
      <dgm:spPr/>
    </dgm:pt>
    <dgm:pt modelId="{AD967F6B-5452-4E8E-8E90-0238A51BD81D}" type="pres">
      <dgm:prSet presAssocID="{E6EC1108-14C6-45D0-9624-9DC01170C20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FC5EEF0-3FA1-4BD4-A8CD-6B1392FFD602}" type="pres">
      <dgm:prSet presAssocID="{E6EC1108-14C6-45D0-9624-9DC01170C207}" presName="spaceRect" presStyleCnt="0"/>
      <dgm:spPr/>
    </dgm:pt>
    <dgm:pt modelId="{06AAA67B-03DE-41F9-9F40-8EA5847E196C}" type="pres">
      <dgm:prSet presAssocID="{E6EC1108-14C6-45D0-9624-9DC01170C207}" presName="textRect" presStyleLbl="revTx" presStyleIdx="2" presStyleCnt="5" custScaleX="110303">
        <dgm:presLayoutVars>
          <dgm:chMax val="1"/>
          <dgm:chPref val="1"/>
        </dgm:presLayoutVars>
      </dgm:prSet>
      <dgm:spPr/>
    </dgm:pt>
    <dgm:pt modelId="{4E6821D2-FEA3-42DA-9AAC-C07660156443}" type="pres">
      <dgm:prSet presAssocID="{E10FC273-1CEA-45C5-881A-AE3FB9482428}" presName="sibTrans" presStyleCnt="0"/>
      <dgm:spPr/>
    </dgm:pt>
    <dgm:pt modelId="{8F862605-0488-4E63-9AA2-ACAD8689BB04}" type="pres">
      <dgm:prSet presAssocID="{406E62CF-35C9-4C24-BB5F-301DAC5058CA}" presName="compNode" presStyleCnt="0"/>
      <dgm:spPr/>
    </dgm:pt>
    <dgm:pt modelId="{76C4ED17-78B6-442F-8237-D12939DB016D}" type="pres">
      <dgm:prSet presAssocID="{406E62CF-35C9-4C24-BB5F-301DAC5058CA}" presName="iconBgRect" presStyleLbl="bgShp" presStyleIdx="3" presStyleCnt="5"/>
      <dgm:spPr/>
    </dgm:pt>
    <dgm:pt modelId="{C200B2FC-80CE-4786-B293-0D637ACD01F6}" type="pres">
      <dgm:prSet presAssocID="{406E62CF-35C9-4C24-BB5F-301DAC5058CA}" presName="iconRect" presStyleLbl="node1" presStyleIdx="3" presStyleCnt="5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810D6B3C-9911-413D-A9DD-7BE0344B9727}" type="pres">
      <dgm:prSet presAssocID="{406E62CF-35C9-4C24-BB5F-301DAC5058CA}" presName="spaceRect" presStyleCnt="0"/>
      <dgm:spPr/>
    </dgm:pt>
    <dgm:pt modelId="{52C541D1-A65F-4560-BA93-3F6724C1F7C2}" type="pres">
      <dgm:prSet presAssocID="{406E62CF-35C9-4C24-BB5F-301DAC5058CA}" presName="textRect" presStyleLbl="revTx" presStyleIdx="3" presStyleCnt="5" custScaleX="107062">
        <dgm:presLayoutVars>
          <dgm:chMax val="1"/>
          <dgm:chPref val="1"/>
        </dgm:presLayoutVars>
      </dgm:prSet>
      <dgm:spPr/>
    </dgm:pt>
    <dgm:pt modelId="{E278BB47-FE01-41C6-B662-470A9775EFC4}" type="pres">
      <dgm:prSet presAssocID="{882A47BD-8B92-4AF5-9AAD-D225497CD7C6}" presName="sibTrans" presStyleCnt="0"/>
      <dgm:spPr/>
    </dgm:pt>
    <dgm:pt modelId="{3FAD2B25-4C6E-4EF4-AA8A-0C5EC781B082}" type="pres">
      <dgm:prSet presAssocID="{558072D3-4FF0-4E17-AF40-5D51763E4463}" presName="compNode" presStyleCnt="0"/>
      <dgm:spPr/>
    </dgm:pt>
    <dgm:pt modelId="{A3A4B236-0C76-45E1-A6FE-BD4C10E774A3}" type="pres">
      <dgm:prSet presAssocID="{558072D3-4FF0-4E17-AF40-5D51763E4463}" presName="iconBgRect" presStyleLbl="bgShp" presStyleIdx="4" presStyleCnt="5"/>
      <dgm:spPr/>
    </dgm:pt>
    <dgm:pt modelId="{F1AC0469-20F4-4C69-B644-B0C17B12A1EF}" type="pres">
      <dgm:prSet presAssocID="{558072D3-4FF0-4E17-AF40-5D51763E4463}" presName="iconRect" presStyleLbl="nod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8FD3D68-049F-4BE0-9450-59B729A102A1}" type="pres">
      <dgm:prSet presAssocID="{558072D3-4FF0-4E17-AF40-5D51763E4463}" presName="spaceRect" presStyleCnt="0"/>
      <dgm:spPr/>
    </dgm:pt>
    <dgm:pt modelId="{EF12CAD2-4F7B-4AD6-8F2E-0CCAE108300C}" type="pres">
      <dgm:prSet presAssocID="{558072D3-4FF0-4E17-AF40-5D51763E4463}" presName="textRect" presStyleLbl="revTx" presStyleIdx="4" presStyleCnt="5" custScaleX="111646">
        <dgm:presLayoutVars>
          <dgm:chMax val="1"/>
          <dgm:chPref val="1"/>
        </dgm:presLayoutVars>
      </dgm:prSet>
      <dgm:spPr/>
    </dgm:pt>
  </dgm:ptLst>
  <dgm:cxnLst>
    <dgm:cxn modelId="{B0662E29-2121-4300-A98D-D80127CB527D}" srcId="{6CA7937D-0895-4AB0-BC41-0EA59AD2DC16}" destId="{406E62CF-35C9-4C24-BB5F-301DAC5058CA}" srcOrd="3" destOrd="0" parTransId="{B054A90D-BC82-46BA-AD7B-213E7461D408}" sibTransId="{882A47BD-8B92-4AF5-9AAD-D225497CD7C6}"/>
    <dgm:cxn modelId="{59767C2B-782B-4C74-B553-4F0F941EFDCA}" type="presOf" srcId="{7215257A-E1E0-419B-8BE4-2E7C4F32FEB0}" destId="{8687F9BC-723A-47BA-AE58-8C47521FC028}" srcOrd="0" destOrd="0" presId="urn:microsoft.com/office/officeart/2018/5/layout/IconCircleLabelList"/>
    <dgm:cxn modelId="{129EDE40-9522-413E-B777-E2C4EBBA4C4E}" srcId="{6CA7937D-0895-4AB0-BC41-0EA59AD2DC16}" destId="{558072D3-4FF0-4E17-AF40-5D51763E4463}" srcOrd="4" destOrd="0" parTransId="{8711E074-D862-4D6F-A1B5-E930D4709D54}" sibTransId="{3AF7148E-5B08-46E9-85D2-57EF59974F39}"/>
    <dgm:cxn modelId="{74078A4A-AD7C-4A11-B4D6-A08DEE117FD0}" srcId="{6CA7937D-0895-4AB0-BC41-0EA59AD2DC16}" destId="{E6EC1108-14C6-45D0-9624-9DC01170C207}" srcOrd="2" destOrd="0" parTransId="{D2B02B78-FE3D-4AA6-A05D-970CEF588094}" sibTransId="{E10FC273-1CEA-45C5-881A-AE3FB9482428}"/>
    <dgm:cxn modelId="{EF440E75-95F8-42B4-BC7A-0AE3C3CC2A19}" type="presOf" srcId="{406E62CF-35C9-4C24-BB5F-301DAC5058CA}" destId="{52C541D1-A65F-4560-BA93-3F6724C1F7C2}" srcOrd="0" destOrd="0" presId="urn:microsoft.com/office/officeart/2018/5/layout/IconCircleLabelList"/>
    <dgm:cxn modelId="{43786355-CC3D-4BF0-9297-445C6E1F5BFF}" type="presOf" srcId="{6CA7937D-0895-4AB0-BC41-0EA59AD2DC16}" destId="{35DFD9FD-9380-4203-8E94-03C8C6324377}" srcOrd="0" destOrd="0" presId="urn:microsoft.com/office/officeart/2018/5/layout/IconCircleLabelList"/>
    <dgm:cxn modelId="{49428B75-5389-4251-98C4-71B0CF8A2C87}" type="presOf" srcId="{FC7605AD-1EFF-45A9-97A3-7AD7B2E169DB}" destId="{9C94ACA8-314C-43A2-B472-283F690C6085}" srcOrd="0" destOrd="0" presId="urn:microsoft.com/office/officeart/2018/5/layout/IconCircleLabelList"/>
    <dgm:cxn modelId="{A2ED478F-CD5E-4F7B-A181-424AA07B8BEF}" srcId="{6CA7937D-0895-4AB0-BC41-0EA59AD2DC16}" destId="{FC7605AD-1EFF-45A9-97A3-7AD7B2E169DB}" srcOrd="1" destOrd="0" parTransId="{CC6C6C94-9A65-4B04-979A-93C6A7F9C721}" sibTransId="{D935BED9-D530-47F4-A3DC-D82C6A16802D}"/>
    <dgm:cxn modelId="{5B7297B8-38DF-41FD-992C-6AEE07E427F3}" type="presOf" srcId="{E6EC1108-14C6-45D0-9624-9DC01170C207}" destId="{06AAA67B-03DE-41F9-9F40-8EA5847E196C}" srcOrd="0" destOrd="0" presId="urn:microsoft.com/office/officeart/2018/5/layout/IconCircleLabelList"/>
    <dgm:cxn modelId="{F117C7C9-664F-4165-B065-F65CFBBD21BF}" type="presOf" srcId="{558072D3-4FF0-4E17-AF40-5D51763E4463}" destId="{EF12CAD2-4F7B-4AD6-8F2E-0CCAE108300C}" srcOrd="0" destOrd="0" presId="urn:microsoft.com/office/officeart/2018/5/layout/IconCircleLabelList"/>
    <dgm:cxn modelId="{CFC628D5-5B7E-4C60-878C-FC9A5A1C26F5}" srcId="{6CA7937D-0895-4AB0-BC41-0EA59AD2DC16}" destId="{7215257A-E1E0-419B-8BE4-2E7C4F32FEB0}" srcOrd="0" destOrd="0" parTransId="{07215239-BAD0-45C0-8B68-B0DB38979E87}" sibTransId="{D365A3FC-AC89-497E-9A5E-9E55A1C0D388}"/>
    <dgm:cxn modelId="{18613DBB-4E2A-495E-9401-4E8F410BCBA4}" type="presParOf" srcId="{35DFD9FD-9380-4203-8E94-03C8C6324377}" destId="{BD08CDCB-F964-4528-8C63-3AF27DB84CCB}" srcOrd="0" destOrd="0" presId="urn:microsoft.com/office/officeart/2018/5/layout/IconCircleLabelList"/>
    <dgm:cxn modelId="{EFF703ED-7665-4B63-B779-69B6C89B4A66}" type="presParOf" srcId="{BD08CDCB-F964-4528-8C63-3AF27DB84CCB}" destId="{5DB39D8A-3080-4264-A6E6-29EC9499ADC3}" srcOrd="0" destOrd="0" presId="urn:microsoft.com/office/officeart/2018/5/layout/IconCircleLabelList"/>
    <dgm:cxn modelId="{771DBDFC-9B65-4CF3-B2AE-D37A7AF058E5}" type="presParOf" srcId="{BD08CDCB-F964-4528-8C63-3AF27DB84CCB}" destId="{DFE5312B-AAF9-4FB2-ABC8-3F312F929BAD}" srcOrd="1" destOrd="0" presId="urn:microsoft.com/office/officeart/2018/5/layout/IconCircleLabelList"/>
    <dgm:cxn modelId="{77E47716-C5D0-4D6B-9258-2F45B9DEA992}" type="presParOf" srcId="{BD08CDCB-F964-4528-8C63-3AF27DB84CCB}" destId="{B2E2003E-57A3-42C9-8D97-3D3F439E0586}" srcOrd="2" destOrd="0" presId="urn:microsoft.com/office/officeart/2018/5/layout/IconCircleLabelList"/>
    <dgm:cxn modelId="{472061DF-E7AB-4B6C-B016-11D25D291F3D}" type="presParOf" srcId="{BD08CDCB-F964-4528-8C63-3AF27DB84CCB}" destId="{8687F9BC-723A-47BA-AE58-8C47521FC028}" srcOrd="3" destOrd="0" presId="urn:microsoft.com/office/officeart/2018/5/layout/IconCircleLabelList"/>
    <dgm:cxn modelId="{48476986-3EBD-4126-960B-E430EBE94BA9}" type="presParOf" srcId="{35DFD9FD-9380-4203-8E94-03C8C6324377}" destId="{371E5759-C93D-4FCF-A4F5-9F8F36C61642}" srcOrd="1" destOrd="0" presId="urn:microsoft.com/office/officeart/2018/5/layout/IconCircleLabelList"/>
    <dgm:cxn modelId="{85D25B54-0E27-4D6E-A743-9D4200CE8355}" type="presParOf" srcId="{35DFD9FD-9380-4203-8E94-03C8C6324377}" destId="{87C50F6D-6F04-43DD-BA3D-214C6ADB619C}" srcOrd="2" destOrd="0" presId="urn:microsoft.com/office/officeart/2018/5/layout/IconCircleLabelList"/>
    <dgm:cxn modelId="{F471ABE1-5C91-4929-A4D3-AACD68BF341E}" type="presParOf" srcId="{87C50F6D-6F04-43DD-BA3D-214C6ADB619C}" destId="{FBDA0AF7-6D91-43AC-8D42-2972C15CB3E9}" srcOrd="0" destOrd="0" presId="urn:microsoft.com/office/officeart/2018/5/layout/IconCircleLabelList"/>
    <dgm:cxn modelId="{C3AB5E27-399F-4715-8BB3-B1049E9D42DE}" type="presParOf" srcId="{87C50F6D-6F04-43DD-BA3D-214C6ADB619C}" destId="{4ADE3522-181A-490C-9BC2-ED88F8A9BF7E}" srcOrd="1" destOrd="0" presId="urn:microsoft.com/office/officeart/2018/5/layout/IconCircleLabelList"/>
    <dgm:cxn modelId="{6B84684E-4D8D-4A8F-A77B-E3177323314B}" type="presParOf" srcId="{87C50F6D-6F04-43DD-BA3D-214C6ADB619C}" destId="{1090F54D-F602-48AB-9459-123A531D4855}" srcOrd="2" destOrd="0" presId="urn:microsoft.com/office/officeart/2018/5/layout/IconCircleLabelList"/>
    <dgm:cxn modelId="{E6D80024-A946-453C-9A4A-36982FDD4CF4}" type="presParOf" srcId="{87C50F6D-6F04-43DD-BA3D-214C6ADB619C}" destId="{9C94ACA8-314C-43A2-B472-283F690C6085}" srcOrd="3" destOrd="0" presId="urn:microsoft.com/office/officeart/2018/5/layout/IconCircleLabelList"/>
    <dgm:cxn modelId="{584581EF-DFD6-4757-B0F4-6ABF618DAFA9}" type="presParOf" srcId="{35DFD9FD-9380-4203-8E94-03C8C6324377}" destId="{DCA90280-5CC5-4B67-B612-D4921DC957FA}" srcOrd="3" destOrd="0" presId="urn:microsoft.com/office/officeart/2018/5/layout/IconCircleLabelList"/>
    <dgm:cxn modelId="{81F339AE-08D2-46B3-BA71-5AEC9E269616}" type="presParOf" srcId="{35DFD9FD-9380-4203-8E94-03C8C6324377}" destId="{7F4932D9-8B77-4BB2-8774-9889AF37BA02}" srcOrd="4" destOrd="0" presId="urn:microsoft.com/office/officeart/2018/5/layout/IconCircleLabelList"/>
    <dgm:cxn modelId="{1F2BC0DF-FE62-499D-A9DB-FB34889FDCCD}" type="presParOf" srcId="{7F4932D9-8B77-4BB2-8774-9889AF37BA02}" destId="{B5224FB7-67BC-4B4E-B142-A70DE5BBBEE4}" srcOrd="0" destOrd="0" presId="urn:microsoft.com/office/officeart/2018/5/layout/IconCircleLabelList"/>
    <dgm:cxn modelId="{4C608FC8-524A-4BB7-AC49-5DCA09B9FC09}" type="presParOf" srcId="{7F4932D9-8B77-4BB2-8774-9889AF37BA02}" destId="{AD967F6B-5452-4E8E-8E90-0238A51BD81D}" srcOrd="1" destOrd="0" presId="urn:microsoft.com/office/officeart/2018/5/layout/IconCircleLabelList"/>
    <dgm:cxn modelId="{1D95ABC4-3A5D-493F-BA89-39FD2699EB11}" type="presParOf" srcId="{7F4932D9-8B77-4BB2-8774-9889AF37BA02}" destId="{3FC5EEF0-3FA1-4BD4-A8CD-6B1392FFD602}" srcOrd="2" destOrd="0" presId="urn:microsoft.com/office/officeart/2018/5/layout/IconCircleLabelList"/>
    <dgm:cxn modelId="{E88B20A8-200D-4915-9258-5E3ADA0FF07E}" type="presParOf" srcId="{7F4932D9-8B77-4BB2-8774-9889AF37BA02}" destId="{06AAA67B-03DE-41F9-9F40-8EA5847E196C}" srcOrd="3" destOrd="0" presId="urn:microsoft.com/office/officeart/2018/5/layout/IconCircleLabelList"/>
    <dgm:cxn modelId="{49512B50-F4E5-4C0B-8F06-5795F1B8C744}" type="presParOf" srcId="{35DFD9FD-9380-4203-8E94-03C8C6324377}" destId="{4E6821D2-FEA3-42DA-9AAC-C07660156443}" srcOrd="5" destOrd="0" presId="urn:microsoft.com/office/officeart/2018/5/layout/IconCircleLabelList"/>
    <dgm:cxn modelId="{2C7F4295-6F0A-41AA-BC56-731D28EBBCE6}" type="presParOf" srcId="{35DFD9FD-9380-4203-8E94-03C8C6324377}" destId="{8F862605-0488-4E63-9AA2-ACAD8689BB04}" srcOrd="6" destOrd="0" presId="urn:microsoft.com/office/officeart/2018/5/layout/IconCircleLabelList"/>
    <dgm:cxn modelId="{789572D4-A938-4522-94E5-9FCCE5DCE302}" type="presParOf" srcId="{8F862605-0488-4E63-9AA2-ACAD8689BB04}" destId="{76C4ED17-78B6-442F-8237-D12939DB016D}" srcOrd="0" destOrd="0" presId="urn:microsoft.com/office/officeart/2018/5/layout/IconCircleLabelList"/>
    <dgm:cxn modelId="{9D0E952F-4A6B-4DA4-9BD9-3C64F20EC677}" type="presParOf" srcId="{8F862605-0488-4E63-9AA2-ACAD8689BB04}" destId="{C200B2FC-80CE-4786-B293-0D637ACD01F6}" srcOrd="1" destOrd="0" presId="urn:microsoft.com/office/officeart/2018/5/layout/IconCircleLabelList"/>
    <dgm:cxn modelId="{8D50FCB6-F3B8-498D-9DA0-C1A1CE052EE3}" type="presParOf" srcId="{8F862605-0488-4E63-9AA2-ACAD8689BB04}" destId="{810D6B3C-9911-413D-A9DD-7BE0344B9727}" srcOrd="2" destOrd="0" presId="urn:microsoft.com/office/officeart/2018/5/layout/IconCircleLabelList"/>
    <dgm:cxn modelId="{0C4ED5F3-D109-4342-9528-EBDB85B219E4}" type="presParOf" srcId="{8F862605-0488-4E63-9AA2-ACAD8689BB04}" destId="{52C541D1-A65F-4560-BA93-3F6724C1F7C2}" srcOrd="3" destOrd="0" presId="urn:microsoft.com/office/officeart/2018/5/layout/IconCircleLabelList"/>
    <dgm:cxn modelId="{24F6D6CE-C243-461C-BF8D-9FB285803557}" type="presParOf" srcId="{35DFD9FD-9380-4203-8E94-03C8C6324377}" destId="{E278BB47-FE01-41C6-B662-470A9775EFC4}" srcOrd="7" destOrd="0" presId="urn:microsoft.com/office/officeart/2018/5/layout/IconCircleLabelList"/>
    <dgm:cxn modelId="{FF02D313-6F08-44B1-AE6E-A99A53B54EBE}" type="presParOf" srcId="{35DFD9FD-9380-4203-8E94-03C8C6324377}" destId="{3FAD2B25-4C6E-4EF4-AA8A-0C5EC781B082}" srcOrd="8" destOrd="0" presId="urn:microsoft.com/office/officeart/2018/5/layout/IconCircleLabelList"/>
    <dgm:cxn modelId="{730B381E-5181-4409-B668-1223DD368C31}" type="presParOf" srcId="{3FAD2B25-4C6E-4EF4-AA8A-0C5EC781B082}" destId="{A3A4B236-0C76-45E1-A6FE-BD4C10E774A3}" srcOrd="0" destOrd="0" presId="urn:microsoft.com/office/officeart/2018/5/layout/IconCircleLabelList"/>
    <dgm:cxn modelId="{F37C01E1-1390-4E22-9686-2D47DE051787}" type="presParOf" srcId="{3FAD2B25-4C6E-4EF4-AA8A-0C5EC781B082}" destId="{F1AC0469-20F4-4C69-B644-B0C17B12A1EF}" srcOrd="1" destOrd="0" presId="urn:microsoft.com/office/officeart/2018/5/layout/IconCircleLabelList"/>
    <dgm:cxn modelId="{428417EC-A83F-4DEC-8CDD-982C239FFA1C}" type="presParOf" srcId="{3FAD2B25-4C6E-4EF4-AA8A-0C5EC781B082}" destId="{48FD3D68-049F-4BE0-9450-59B729A102A1}" srcOrd="2" destOrd="0" presId="urn:microsoft.com/office/officeart/2018/5/layout/IconCircleLabelList"/>
    <dgm:cxn modelId="{9EB40DB1-4D9A-4FC3-B3D2-CDA799925EFE}" type="presParOf" srcId="{3FAD2B25-4C6E-4EF4-AA8A-0C5EC781B082}" destId="{EF12CAD2-4F7B-4AD6-8F2E-0CCAE108300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AF1E3B-1496-4144-97CF-5966BDBCFC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A55C40-7E3E-4BD7-952B-3BB54DEE50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2000" b="0" i="0" baseline="0"/>
            <a:t>23.7% revenue growth within 12 months </a:t>
          </a:r>
          <a:endParaRPr lang="en-US" sz="2000"/>
        </a:p>
      </dgm:t>
    </dgm:pt>
    <dgm:pt modelId="{2E945149-ED8C-4F68-8E9A-429142C49721}" type="parTrans" cxnId="{C934B232-9BE6-4BCF-83EE-2750326B4FCF}">
      <dgm:prSet/>
      <dgm:spPr/>
      <dgm:t>
        <a:bodyPr/>
        <a:lstStyle/>
        <a:p>
          <a:endParaRPr lang="en-US"/>
        </a:p>
      </dgm:t>
    </dgm:pt>
    <dgm:pt modelId="{1B46AB8A-EF63-4A0E-BD41-95351F030F7C}" type="sibTrans" cxnId="{C934B232-9BE6-4BCF-83EE-2750326B4FCF}">
      <dgm:prSet/>
      <dgm:spPr/>
      <dgm:t>
        <a:bodyPr/>
        <a:lstStyle/>
        <a:p>
          <a:endParaRPr lang="en-US"/>
        </a:p>
      </dgm:t>
    </dgm:pt>
    <dgm:pt modelId="{13E663CD-2D69-4B8C-AC4B-9BF2801DB7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2000" b="0" i="0" baseline="0" dirty="0"/>
            <a:t>Churn reduction from 24.7% to 17.5% </a:t>
          </a:r>
          <a:endParaRPr lang="en-US" sz="2000" dirty="0"/>
        </a:p>
      </dgm:t>
    </dgm:pt>
    <dgm:pt modelId="{B298A3A7-0D2B-4017-A421-A77240332A2D}" type="parTrans" cxnId="{C6935976-6F7E-458B-9A02-D2A23583C27B}">
      <dgm:prSet/>
      <dgm:spPr/>
      <dgm:t>
        <a:bodyPr/>
        <a:lstStyle/>
        <a:p>
          <a:endParaRPr lang="en-US"/>
        </a:p>
      </dgm:t>
    </dgm:pt>
    <dgm:pt modelId="{157BB32A-4719-43F0-AA84-CEC8D2C5BB4B}" type="sibTrans" cxnId="{C6935976-6F7E-458B-9A02-D2A23583C27B}">
      <dgm:prSet/>
      <dgm:spPr/>
      <dgm:t>
        <a:bodyPr/>
        <a:lstStyle/>
        <a:p>
          <a:endParaRPr lang="en-US"/>
        </a:p>
      </dgm:t>
    </dgm:pt>
    <dgm:pt modelId="{211FBE07-C4BA-4A0F-A4D8-02662F3ED5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2000" b="0" i="0" baseline="0"/>
            <a:t>Marketing cost per order reduction of 31.5% </a:t>
          </a:r>
          <a:endParaRPr lang="en-US" sz="2000"/>
        </a:p>
      </dgm:t>
    </dgm:pt>
    <dgm:pt modelId="{0A23D9E3-9080-4C57-BB40-D8026D3CF317}" type="parTrans" cxnId="{FA378233-77D0-44DB-8359-AAD06FA93950}">
      <dgm:prSet/>
      <dgm:spPr/>
      <dgm:t>
        <a:bodyPr/>
        <a:lstStyle/>
        <a:p>
          <a:endParaRPr lang="en-US"/>
        </a:p>
      </dgm:t>
    </dgm:pt>
    <dgm:pt modelId="{D755B3EC-FCD4-4EB1-9BD5-18FAFF0E104E}" type="sibTrans" cxnId="{FA378233-77D0-44DB-8359-AAD06FA93950}">
      <dgm:prSet/>
      <dgm:spPr/>
      <dgm:t>
        <a:bodyPr/>
        <a:lstStyle/>
        <a:p>
          <a:endParaRPr lang="en-US"/>
        </a:p>
      </dgm:t>
    </dgm:pt>
    <dgm:pt modelId="{8EFE6B99-4BD5-479F-89ED-726D6AC47E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K" sz="2000" b="0" i="0" baseline="0"/>
            <a:t>Customer lifetime value increase from £1,973 to £3,245 </a:t>
          </a:r>
          <a:endParaRPr lang="en-US" sz="2000"/>
        </a:p>
      </dgm:t>
    </dgm:pt>
    <dgm:pt modelId="{00A1E41D-1841-4700-A5B4-DEDE8706F796}" type="parTrans" cxnId="{B6B46845-7375-422D-BB69-DEB6148CC454}">
      <dgm:prSet/>
      <dgm:spPr/>
      <dgm:t>
        <a:bodyPr/>
        <a:lstStyle/>
        <a:p>
          <a:endParaRPr lang="en-US"/>
        </a:p>
      </dgm:t>
    </dgm:pt>
    <dgm:pt modelId="{C383CFB9-140B-4E62-A620-1FFA78DF0200}" type="sibTrans" cxnId="{B6B46845-7375-422D-BB69-DEB6148CC454}">
      <dgm:prSet/>
      <dgm:spPr/>
      <dgm:t>
        <a:bodyPr/>
        <a:lstStyle/>
        <a:p>
          <a:endParaRPr lang="en-US"/>
        </a:p>
      </dgm:t>
    </dgm:pt>
    <dgm:pt modelId="{DAEE45EE-3DC5-4DFB-AD8D-F77574A4BB3F}" type="pres">
      <dgm:prSet presAssocID="{F8AF1E3B-1496-4144-97CF-5966BDBCFC0A}" presName="root" presStyleCnt="0">
        <dgm:presLayoutVars>
          <dgm:dir/>
          <dgm:resizeHandles val="exact"/>
        </dgm:presLayoutVars>
      </dgm:prSet>
      <dgm:spPr/>
    </dgm:pt>
    <dgm:pt modelId="{43CEC964-99F4-422F-9175-E4AB6AF401A8}" type="pres">
      <dgm:prSet presAssocID="{E3A55C40-7E3E-4BD7-952B-3BB54DEE509A}" presName="compNode" presStyleCnt="0"/>
      <dgm:spPr/>
    </dgm:pt>
    <dgm:pt modelId="{2762ACAB-650A-4366-A3A4-52A78426B869}" type="pres">
      <dgm:prSet presAssocID="{E3A55C40-7E3E-4BD7-952B-3BB54DEE509A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EB5FF754-575C-4AF5-85B2-C0E2A15B1C35}" type="pres">
      <dgm:prSet presAssocID="{E3A55C40-7E3E-4BD7-952B-3BB54DEE509A}" presName="spaceRect" presStyleCnt="0"/>
      <dgm:spPr/>
    </dgm:pt>
    <dgm:pt modelId="{AFFCDF72-09CE-4047-AB6C-43E20C03CA9F}" type="pres">
      <dgm:prSet presAssocID="{E3A55C40-7E3E-4BD7-952B-3BB54DEE509A}" presName="textRect" presStyleLbl="revTx" presStyleIdx="0" presStyleCnt="4">
        <dgm:presLayoutVars>
          <dgm:chMax val="1"/>
          <dgm:chPref val="1"/>
        </dgm:presLayoutVars>
      </dgm:prSet>
      <dgm:spPr/>
    </dgm:pt>
    <dgm:pt modelId="{2269D214-1538-49EB-9844-8A55CB30A1DF}" type="pres">
      <dgm:prSet presAssocID="{1B46AB8A-EF63-4A0E-BD41-95351F030F7C}" presName="sibTrans" presStyleCnt="0"/>
      <dgm:spPr/>
    </dgm:pt>
    <dgm:pt modelId="{C5A0E715-2907-489F-B4C0-EC0C0BBCEBB3}" type="pres">
      <dgm:prSet presAssocID="{13E663CD-2D69-4B8C-AC4B-9BF2801DB75E}" presName="compNode" presStyleCnt="0"/>
      <dgm:spPr/>
    </dgm:pt>
    <dgm:pt modelId="{773B4BD3-87BD-4107-AF1F-DEAE3B77271D}" type="pres">
      <dgm:prSet presAssocID="{13E663CD-2D69-4B8C-AC4B-9BF2801DB75E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69E0E690-8528-44EF-B0EE-4B9428663851}" type="pres">
      <dgm:prSet presAssocID="{13E663CD-2D69-4B8C-AC4B-9BF2801DB75E}" presName="spaceRect" presStyleCnt="0"/>
      <dgm:spPr/>
    </dgm:pt>
    <dgm:pt modelId="{BC6D1957-AD0C-4713-9567-2C7C01027CD5}" type="pres">
      <dgm:prSet presAssocID="{13E663CD-2D69-4B8C-AC4B-9BF2801DB75E}" presName="textRect" presStyleLbl="revTx" presStyleIdx="1" presStyleCnt="4">
        <dgm:presLayoutVars>
          <dgm:chMax val="1"/>
          <dgm:chPref val="1"/>
        </dgm:presLayoutVars>
      </dgm:prSet>
      <dgm:spPr/>
    </dgm:pt>
    <dgm:pt modelId="{D5CB48EB-D7AA-49D6-85B8-FB101EDD6BC2}" type="pres">
      <dgm:prSet presAssocID="{157BB32A-4719-43F0-AA84-CEC8D2C5BB4B}" presName="sibTrans" presStyleCnt="0"/>
      <dgm:spPr/>
    </dgm:pt>
    <dgm:pt modelId="{FC98DA4E-D4B2-4614-B2A5-5C4E1096D002}" type="pres">
      <dgm:prSet presAssocID="{211FBE07-C4BA-4A0F-A4D8-02662F3ED507}" presName="compNode" presStyleCnt="0"/>
      <dgm:spPr/>
    </dgm:pt>
    <dgm:pt modelId="{7278ACA9-07E0-44AC-9283-B507E23FA0E1}" type="pres">
      <dgm:prSet presAssocID="{211FBE07-C4BA-4A0F-A4D8-02662F3ED507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15786C67-A9FC-4AFE-8C25-E1789D500F26}" type="pres">
      <dgm:prSet presAssocID="{211FBE07-C4BA-4A0F-A4D8-02662F3ED507}" presName="spaceRect" presStyleCnt="0"/>
      <dgm:spPr/>
    </dgm:pt>
    <dgm:pt modelId="{3D7EEACD-B099-4212-8844-208C18BD1F6F}" type="pres">
      <dgm:prSet presAssocID="{211FBE07-C4BA-4A0F-A4D8-02662F3ED507}" presName="textRect" presStyleLbl="revTx" presStyleIdx="2" presStyleCnt="4">
        <dgm:presLayoutVars>
          <dgm:chMax val="1"/>
          <dgm:chPref val="1"/>
        </dgm:presLayoutVars>
      </dgm:prSet>
      <dgm:spPr/>
    </dgm:pt>
    <dgm:pt modelId="{2A08B41E-3C80-4A97-BACB-96E44866D87A}" type="pres">
      <dgm:prSet presAssocID="{D755B3EC-FCD4-4EB1-9BD5-18FAFF0E104E}" presName="sibTrans" presStyleCnt="0"/>
      <dgm:spPr/>
    </dgm:pt>
    <dgm:pt modelId="{E92C2BA8-19F1-4165-9313-50E96810F8EA}" type="pres">
      <dgm:prSet presAssocID="{8EFE6B99-4BD5-479F-89ED-726D6AC47E3E}" presName="compNode" presStyleCnt="0"/>
      <dgm:spPr/>
    </dgm:pt>
    <dgm:pt modelId="{2766A3FB-C5F2-40B9-A414-00FCCD630051}" type="pres">
      <dgm:prSet presAssocID="{8EFE6B99-4BD5-479F-89ED-726D6AC47E3E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>
          <a:noFill/>
        </a:ln>
      </dgm:spPr>
    </dgm:pt>
    <dgm:pt modelId="{109C5367-94EA-43FD-B567-69B1A7EF5C0A}" type="pres">
      <dgm:prSet presAssocID="{8EFE6B99-4BD5-479F-89ED-726D6AC47E3E}" presName="spaceRect" presStyleCnt="0"/>
      <dgm:spPr/>
    </dgm:pt>
    <dgm:pt modelId="{90D27A53-4090-4411-B893-E57F65881A92}" type="pres">
      <dgm:prSet presAssocID="{8EFE6B99-4BD5-479F-89ED-726D6AC47E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37F41F-0188-4DE1-B1DE-E92DB6B32FEF}" type="presOf" srcId="{F8AF1E3B-1496-4144-97CF-5966BDBCFC0A}" destId="{DAEE45EE-3DC5-4DFB-AD8D-F77574A4BB3F}" srcOrd="0" destOrd="0" presId="urn:microsoft.com/office/officeart/2018/2/layout/IconLabelList"/>
    <dgm:cxn modelId="{C934B232-9BE6-4BCF-83EE-2750326B4FCF}" srcId="{F8AF1E3B-1496-4144-97CF-5966BDBCFC0A}" destId="{E3A55C40-7E3E-4BD7-952B-3BB54DEE509A}" srcOrd="0" destOrd="0" parTransId="{2E945149-ED8C-4F68-8E9A-429142C49721}" sibTransId="{1B46AB8A-EF63-4A0E-BD41-95351F030F7C}"/>
    <dgm:cxn modelId="{FA378233-77D0-44DB-8359-AAD06FA93950}" srcId="{F8AF1E3B-1496-4144-97CF-5966BDBCFC0A}" destId="{211FBE07-C4BA-4A0F-A4D8-02662F3ED507}" srcOrd="2" destOrd="0" parTransId="{0A23D9E3-9080-4C57-BB40-D8026D3CF317}" sibTransId="{D755B3EC-FCD4-4EB1-9BD5-18FAFF0E104E}"/>
    <dgm:cxn modelId="{17885942-BCDB-4D0D-B183-D09403D40856}" type="presOf" srcId="{E3A55C40-7E3E-4BD7-952B-3BB54DEE509A}" destId="{AFFCDF72-09CE-4047-AB6C-43E20C03CA9F}" srcOrd="0" destOrd="0" presId="urn:microsoft.com/office/officeart/2018/2/layout/IconLabelList"/>
    <dgm:cxn modelId="{B6B46845-7375-422D-BB69-DEB6148CC454}" srcId="{F8AF1E3B-1496-4144-97CF-5966BDBCFC0A}" destId="{8EFE6B99-4BD5-479F-89ED-726D6AC47E3E}" srcOrd="3" destOrd="0" parTransId="{00A1E41D-1841-4700-A5B4-DEDE8706F796}" sibTransId="{C383CFB9-140B-4E62-A620-1FFA78DF0200}"/>
    <dgm:cxn modelId="{40F85256-9714-4CE6-A22A-A46610B76958}" type="presOf" srcId="{8EFE6B99-4BD5-479F-89ED-726D6AC47E3E}" destId="{90D27A53-4090-4411-B893-E57F65881A92}" srcOrd="0" destOrd="0" presId="urn:microsoft.com/office/officeart/2018/2/layout/IconLabelList"/>
    <dgm:cxn modelId="{C6935976-6F7E-458B-9A02-D2A23583C27B}" srcId="{F8AF1E3B-1496-4144-97CF-5966BDBCFC0A}" destId="{13E663CD-2D69-4B8C-AC4B-9BF2801DB75E}" srcOrd="1" destOrd="0" parTransId="{B298A3A7-0D2B-4017-A421-A77240332A2D}" sibTransId="{157BB32A-4719-43F0-AA84-CEC8D2C5BB4B}"/>
    <dgm:cxn modelId="{80EC4BCB-3F6B-4051-9D3B-D74BCD5D00BB}" type="presOf" srcId="{211FBE07-C4BA-4A0F-A4D8-02662F3ED507}" destId="{3D7EEACD-B099-4212-8844-208C18BD1F6F}" srcOrd="0" destOrd="0" presId="urn:microsoft.com/office/officeart/2018/2/layout/IconLabelList"/>
    <dgm:cxn modelId="{2BE289F4-D4B4-4981-AE56-80B540750D74}" type="presOf" srcId="{13E663CD-2D69-4B8C-AC4B-9BF2801DB75E}" destId="{BC6D1957-AD0C-4713-9567-2C7C01027CD5}" srcOrd="0" destOrd="0" presId="urn:microsoft.com/office/officeart/2018/2/layout/IconLabelList"/>
    <dgm:cxn modelId="{C2590482-EEEC-4669-855B-296946356BF2}" type="presParOf" srcId="{DAEE45EE-3DC5-4DFB-AD8D-F77574A4BB3F}" destId="{43CEC964-99F4-422F-9175-E4AB6AF401A8}" srcOrd="0" destOrd="0" presId="urn:microsoft.com/office/officeart/2018/2/layout/IconLabelList"/>
    <dgm:cxn modelId="{49F471AF-1EDE-4A97-A212-4675F051A63E}" type="presParOf" srcId="{43CEC964-99F4-422F-9175-E4AB6AF401A8}" destId="{2762ACAB-650A-4366-A3A4-52A78426B869}" srcOrd="0" destOrd="0" presId="urn:microsoft.com/office/officeart/2018/2/layout/IconLabelList"/>
    <dgm:cxn modelId="{910A48EA-2E61-4931-BFB9-F05B08838C1F}" type="presParOf" srcId="{43CEC964-99F4-422F-9175-E4AB6AF401A8}" destId="{EB5FF754-575C-4AF5-85B2-C0E2A15B1C35}" srcOrd="1" destOrd="0" presId="urn:microsoft.com/office/officeart/2018/2/layout/IconLabelList"/>
    <dgm:cxn modelId="{DDA82136-9F5B-4F2C-B337-7E1BE1F18899}" type="presParOf" srcId="{43CEC964-99F4-422F-9175-E4AB6AF401A8}" destId="{AFFCDF72-09CE-4047-AB6C-43E20C03CA9F}" srcOrd="2" destOrd="0" presId="urn:microsoft.com/office/officeart/2018/2/layout/IconLabelList"/>
    <dgm:cxn modelId="{982732EE-0587-408A-A315-DEFBB3850223}" type="presParOf" srcId="{DAEE45EE-3DC5-4DFB-AD8D-F77574A4BB3F}" destId="{2269D214-1538-49EB-9844-8A55CB30A1DF}" srcOrd="1" destOrd="0" presId="urn:microsoft.com/office/officeart/2018/2/layout/IconLabelList"/>
    <dgm:cxn modelId="{BAB43711-6583-43AC-B5D5-1DF5336952B8}" type="presParOf" srcId="{DAEE45EE-3DC5-4DFB-AD8D-F77574A4BB3F}" destId="{C5A0E715-2907-489F-B4C0-EC0C0BBCEBB3}" srcOrd="2" destOrd="0" presId="urn:microsoft.com/office/officeart/2018/2/layout/IconLabelList"/>
    <dgm:cxn modelId="{D71740C5-1D50-4F8D-90C6-C0E1D654E270}" type="presParOf" srcId="{C5A0E715-2907-489F-B4C0-EC0C0BBCEBB3}" destId="{773B4BD3-87BD-4107-AF1F-DEAE3B77271D}" srcOrd="0" destOrd="0" presId="urn:microsoft.com/office/officeart/2018/2/layout/IconLabelList"/>
    <dgm:cxn modelId="{569759D4-866B-44A2-9DBA-229F9462128C}" type="presParOf" srcId="{C5A0E715-2907-489F-B4C0-EC0C0BBCEBB3}" destId="{69E0E690-8528-44EF-B0EE-4B9428663851}" srcOrd="1" destOrd="0" presId="urn:microsoft.com/office/officeart/2018/2/layout/IconLabelList"/>
    <dgm:cxn modelId="{E3635880-CC8B-4B94-A8EB-BB5CEFC5DE09}" type="presParOf" srcId="{C5A0E715-2907-489F-B4C0-EC0C0BBCEBB3}" destId="{BC6D1957-AD0C-4713-9567-2C7C01027CD5}" srcOrd="2" destOrd="0" presId="urn:microsoft.com/office/officeart/2018/2/layout/IconLabelList"/>
    <dgm:cxn modelId="{5909831D-2FBB-42B9-8911-9E079A8E6E3F}" type="presParOf" srcId="{DAEE45EE-3DC5-4DFB-AD8D-F77574A4BB3F}" destId="{D5CB48EB-D7AA-49D6-85B8-FB101EDD6BC2}" srcOrd="3" destOrd="0" presId="urn:microsoft.com/office/officeart/2018/2/layout/IconLabelList"/>
    <dgm:cxn modelId="{CABA37E5-E6B8-4EA1-97AE-16487E989A9C}" type="presParOf" srcId="{DAEE45EE-3DC5-4DFB-AD8D-F77574A4BB3F}" destId="{FC98DA4E-D4B2-4614-B2A5-5C4E1096D002}" srcOrd="4" destOrd="0" presId="urn:microsoft.com/office/officeart/2018/2/layout/IconLabelList"/>
    <dgm:cxn modelId="{314A8849-17CD-4658-9793-F57A7C8062BD}" type="presParOf" srcId="{FC98DA4E-D4B2-4614-B2A5-5C4E1096D002}" destId="{7278ACA9-07E0-44AC-9283-B507E23FA0E1}" srcOrd="0" destOrd="0" presId="urn:microsoft.com/office/officeart/2018/2/layout/IconLabelList"/>
    <dgm:cxn modelId="{0058F2CA-1E68-4AC0-A16B-0304B63E3B4A}" type="presParOf" srcId="{FC98DA4E-D4B2-4614-B2A5-5C4E1096D002}" destId="{15786C67-A9FC-4AFE-8C25-E1789D500F26}" srcOrd="1" destOrd="0" presId="urn:microsoft.com/office/officeart/2018/2/layout/IconLabelList"/>
    <dgm:cxn modelId="{55BC515D-39C9-432C-A82C-C547BCEAD00E}" type="presParOf" srcId="{FC98DA4E-D4B2-4614-B2A5-5C4E1096D002}" destId="{3D7EEACD-B099-4212-8844-208C18BD1F6F}" srcOrd="2" destOrd="0" presId="urn:microsoft.com/office/officeart/2018/2/layout/IconLabelList"/>
    <dgm:cxn modelId="{677DC737-DB29-4E93-AD55-BC96B9495A95}" type="presParOf" srcId="{DAEE45EE-3DC5-4DFB-AD8D-F77574A4BB3F}" destId="{2A08B41E-3C80-4A97-BACB-96E44866D87A}" srcOrd="5" destOrd="0" presId="urn:microsoft.com/office/officeart/2018/2/layout/IconLabelList"/>
    <dgm:cxn modelId="{7DF554A7-7F24-4033-9BA3-6DE9459731B2}" type="presParOf" srcId="{DAEE45EE-3DC5-4DFB-AD8D-F77574A4BB3F}" destId="{E92C2BA8-19F1-4165-9313-50E96810F8EA}" srcOrd="6" destOrd="0" presId="urn:microsoft.com/office/officeart/2018/2/layout/IconLabelList"/>
    <dgm:cxn modelId="{A44CB390-3A5E-4F4F-9A71-5B5BE87A7BF6}" type="presParOf" srcId="{E92C2BA8-19F1-4165-9313-50E96810F8EA}" destId="{2766A3FB-C5F2-40B9-A414-00FCCD630051}" srcOrd="0" destOrd="0" presId="urn:microsoft.com/office/officeart/2018/2/layout/IconLabelList"/>
    <dgm:cxn modelId="{A4D10352-D97C-44B4-946E-A1EDA8005A57}" type="presParOf" srcId="{E92C2BA8-19F1-4165-9313-50E96810F8EA}" destId="{109C5367-94EA-43FD-B567-69B1A7EF5C0A}" srcOrd="1" destOrd="0" presId="urn:microsoft.com/office/officeart/2018/2/layout/IconLabelList"/>
    <dgm:cxn modelId="{2AB5C46B-FDEF-4FAA-98B4-8157AB2B4A10}" type="presParOf" srcId="{E92C2BA8-19F1-4165-9313-50E96810F8EA}" destId="{90D27A53-4090-4411-B893-E57F65881A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AD36C77-E63D-4E90-A237-ABF7AFA218C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B9784A-B635-4CA2-B2AA-971625E5F792}">
      <dgm:prSet/>
      <dgm:spPr/>
      <dgm:t>
        <a:bodyPr/>
        <a:lstStyle/>
        <a:p>
          <a:r>
            <a:rPr lang="en-PK" b="0" i="0" baseline="0"/>
            <a:t>Limited to one year of transaction data </a:t>
          </a:r>
          <a:endParaRPr lang="en-US"/>
        </a:p>
      </dgm:t>
    </dgm:pt>
    <dgm:pt modelId="{5ED13186-45F4-442B-821C-373922DC7B80}" type="parTrans" cxnId="{40035FC1-CB73-4E7D-AD3C-1A45A488793F}">
      <dgm:prSet/>
      <dgm:spPr/>
      <dgm:t>
        <a:bodyPr/>
        <a:lstStyle/>
        <a:p>
          <a:endParaRPr lang="en-US"/>
        </a:p>
      </dgm:t>
    </dgm:pt>
    <dgm:pt modelId="{A9F1CD9A-56A3-4BFB-A33B-D753E3472A2F}" type="sibTrans" cxnId="{40035FC1-CB73-4E7D-AD3C-1A45A488793F}">
      <dgm:prSet/>
      <dgm:spPr/>
      <dgm:t>
        <a:bodyPr/>
        <a:lstStyle/>
        <a:p>
          <a:endParaRPr lang="en-US"/>
        </a:p>
      </dgm:t>
    </dgm:pt>
    <dgm:pt modelId="{CEF361C8-2736-43F6-ACE1-D7E6B98486E3}">
      <dgm:prSet/>
      <dgm:spPr/>
      <dgm:t>
        <a:bodyPr/>
        <a:lstStyle/>
        <a:p>
          <a:r>
            <a:rPr lang="en-PK" b="0" i="0" baseline="0"/>
            <a:t>Transaction data only </a:t>
          </a:r>
          <a:endParaRPr lang="en-US"/>
        </a:p>
      </dgm:t>
    </dgm:pt>
    <dgm:pt modelId="{A75E6484-3988-4FC9-B73C-C004CA955EB4}" type="parTrans" cxnId="{00183424-A9DF-4B4B-9437-ACE9F10AC450}">
      <dgm:prSet/>
      <dgm:spPr/>
      <dgm:t>
        <a:bodyPr/>
        <a:lstStyle/>
        <a:p>
          <a:endParaRPr lang="en-US"/>
        </a:p>
      </dgm:t>
    </dgm:pt>
    <dgm:pt modelId="{9103EC1A-341D-45AF-8CD6-E8C94B14FCE0}" type="sibTrans" cxnId="{00183424-A9DF-4B4B-9437-ACE9F10AC450}">
      <dgm:prSet/>
      <dgm:spPr/>
      <dgm:t>
        <a:bodyPr/>
        <a:lstStyle/>
        <a:p>
          <a:endParaRPr lang="en-US"/>
        </a:p>
      </dgm:t>
    </dgm:pt>
    <dgm:pt modelId="{2005BC04-3EA6-4028-908D-4A2E22DB6AFC}">
      <dgm:prSet/>
      <dgm:spPr/>
      <dgm:t>
        <a:bodyPr/>
        <a:lstStyle/>
        <a:p>
          <a:r>
            <a:rPr lang="en-PK" b="0" i="0" baseline="0"/>
            <a:t>Static segmentation model </a:t>
          </a:r>
          <a:endParaRPr lang="en-US"/>
        </a:p>
      </dgm:t>
    </dgm:pt>
    <dgm:pt modelId="{0656D02E-C23F-496F-8CE5-E31F78F8D089}" type="parTrans" cxnId="{B45C7577-9732-4E3A-95F8-BC8DA5209B05}">
      <dgm:prSet/>
      <dgm:spPr/>
      <dgm:t>
        <a:bodyPr/>
        <a:lstStyle/>
        <a:p>
          <a:endParaRPr lang="en-US"/>
        </a:p>
      </dgm:t>
    </dgm:pt>
    <dgm:pt modelId="{568F4153-247C-4E53-B4E0-0610DFBC27A2}" type="sibTrans" cxnId="{B45C7577-9732-4E3A-95F8-BC8DA5209B05}">
      <dgm:prSet/>
      <dgm:spPr/>
      <dgm:t>
        <a:bodyPr/>
        <a:lstStyle/>
        <a:p>
          <a:endParaRPr lang="en-US"/>
        </a:p>
      </dgm:t>
    </dgm:pt>
    <dgm:pt modelId="{4D77651B-7B4B-4F46-9089-DB3D6EB36E4A}">
      <dgm:prSet/>
      <dgm:spPr/>
      <dgm:t>
        <a:bodyPr/>
        <a:lstStyle/>
        <a:p>
          <a:r>
            <a:rPr lang="en-PK" b="0" i="0" baseline="0" dirty="0"/>
            <a:t>Future: </a:t>
          </a:r>
          <a:br>
            <a:rPr lang="en-US" b="0" i="0" baseline="0" dirty="0"/>
          </a:br>
          <a:r>
            <a:rPr lang="en-PK" b="0" i="0" baseline="0" dirty="0"/>
            <a:t>dynamic segmentation</a:t>
          </a:r>
          <a:r>
            <a:rPr lang="en-US" b="0" i="0" baseline="0" dirty="0"/>
            <a:t>,</a:t>
          </a:r>
          <a:r>
            <a:rPr lang="en-PK" b="0" i="0" baseline="0" dirty="0"/>
            <a:t> </a:t>
          </a:r>
          <a:br>
            <a:rPr lang="en-US" b="0" i="0" baseline="0" dirty="0"/>
          </a:br>
          <a:r>
            <a:rPr lang="en-PK" b="0" i="0" baseline="0" dirty="0"/>
            <a:t>predictive analytics</a:t>
          </a:r>
          <a:r>
            <a:rPr lang="en-US" b="0" i="0" baseline="0" dirty="0"/>
            <a:t> </a:t>
          </a:r>
          <a:r>
            <a:rPr lang="en-PK" b="0" i="0" baseline="0" dirty="0"/>
            <a:t>integration </a:t>
          </a:r>
          <a:endParaRPr lang="en-US" dirty="0"/>
        </a:p>
      </dgm:t>
    </dgm:pt>
    <dgm:pt modelId="{C075E7FA-239C-47C5-9985-8B195667C296}" type="parTrans" cxnId="{717D986A-3449-4F68-B2ED-78CFC29CBB14}">
      <dgm:prSet/>
      <dgm:spPr/>
      <dgm:t>
        <a:bodyPr/>
        <a:lstStyle/>
        <a:p>
          <a:endParaRPr lang="en-US"/>
        </a:p>
      </dgm:t>
    </dgm:pt>
    <dgm:pt modelId="{B5FA73DE-5E33-422D-B2C1-7ED07C79A6FD}" type="sibTrans" cxnId="{717D986A-3449-4F68-B2ED-78CFC29CBB14}">
      <dgm:prSet/>
      <dgm:spPr/>
      <dgm:t>
        <a:bodyPr/>
        <a:lstStyle/>
        <a:p>
          <a:endParaRPr lang="en-US"/>
        </a:p>
      </dgm:t>
    </dgm:pt>
    <dgm:pt modelId="{0ACA4342-BAB2-45DD-B0BD-81EAF3881012}" type="pres">
      <dgm:prSet presAssocID="{6AD36C77-E63D-4E90-A237-ABF7AFA218C7}" presName="diagram" presStyleCnt="0">
        <dgm:presLayoutVars>
          <dgm:dir/>
          <dgm:resizeHandles val="exact"/>
        </dgm:presLayoutVars>
      </dgm:prSet>
      <dgm:spPr/>
    </dgm:pt>
    <dgm:pt modelId="{65D2061D-600F-4DD1-B355-F3E8B9E5741F}" type="pres">
      <dgm:prSet presAssocID="{EBB9784A-B635-4CA2-B2AA-971625E5F792}" presName="node" presStyleLbl="node1" presStyleIdx="0" presStyleCnt="4" custLinFactNeighborX="-6937" custLinFactNeighborY="-157">
        <dgm:presLayoutVars>
          <dgm:bulletEnabled val="1"/>
        </dgm:presLayoutVars>
      </dgm:prSet>
      <dgm:spPr/>
    </dgm:pt>
    <dgm:pt modelId="{93200653-A956-4B93-AA13-7744838F85BC}" type="pres">
      <dgm:prSet presAssocID="{A9F1CD9A-56A3-4BFB-A33B-D753E3472A2F}" presName="sibTrans" presStyleCnt="0"/>
      <dgm:spPr/>
    </dgm:pt>
    <dgm:pt modelId="{DF215656-595E-4394-950E-EB7BDCAA2F91}" type="pres">
      <dgm:prSet presAssocID="{CEF361C8-2736-43F6-ACE1-D7E6B98486E3}" presName="node" presStyleLbl="node1" presStyleIdx="1" presStyleCnt="4" custLinFactNeighborX="1789" custLinFactNeighborY="-157">
        <dgm:presLayoutVars>
          <dgm:bulletEnabled val="1"/>
        </dgm:presLayoutVars>
      </dgm:prSet>
      <dgm:spPr/>
    </dgm:pt>
    <dgm:pt modelId="{6C247886-E652-4FFC-8C0A-6A7E41908B4E}" type="pres">
      <dgm:prSet presAssocID="{9103EC1A-341D-45AF-8CD6-E8C94B14FCE0}" presName="sibTrans" presStyleCnt="0"/>
      <dgm:spPr/>
    </dgm:pt>
    <dgm:pt modelId="{E116D531-F986-47D2-B6C3-F802A1928BA5}" type="pres">
      <dgm:prSet presAssocID="{2005BC04-3EA6-4028-908D-4A2E22DB6AFC}" presName="node" presStyleLbl="node1" presStyleIdx="2" presStyleCnt="4" custLinFactNeighborX="13180" custLinFactNeighborY="-157">
        <dgm:presLayoutVars>
          <dgm:bulletEnabled val="1"/>
        </dgm:presLayoutVars>
      </dgm:prSet>
      <dgm:spPr/>
    </dgm:pt>
    <dgm:pt modelId="{A71958FA-793B-4087-8237-DD36E85DC2B3}" type="pres">
      <dgm:prSet presAssocID="{568F4153-247C-4E53-B4E0-0610DFBC27A2}" presName="sibTrans" presStyleCnt="0"/>
      <dgm:spPr/>
    </dgm:pt>
    <dgm:pt modelId="{E43AF0ED-7E04-4982-B697-07CDF73E562E}" type="pres">
      <dgm:prSet presAssocID="{4D77651B-7B4B-4F46-9089-DB3D6EB36E4A}" presName="node" presStyleLbl="node1" presStyleIdx="3" presStyleCnt="4" custScaleX="109484" custLinFactNeighborX="1789" custLinFactNeighborY="7515">
        <dgm:presLayoutVars>
          <dgm:bulletEnabled val="1"/>
        </dgm:presLayoutVars>
      </dgm:prSet>
      <dgm:spPr/>
    </dgm:pt>
  </dgm:ptLst>
  <dgm:cxnLst>
    <dgm:cxn modelId="{9EED9C1B-A4E9-4375-BBB8-2A2A5B480774}" type="presOf" srcId="{CEF361C8-2736-43F6-ACE1-D7E6B98486E3}" destId="{DF215656-595E-4394-950E-EB7BDCAA2F91}" srcOrd="0" destOrd="0" presId="urn:microsoft.com/office/officeart/2005/8/layout/default"/>
    <dgm:cxn modelId="{C78E481F-DF0B-44A4-AFC6-CE2A2CDDEA96}" type="presOf" srcId="{EBB9784A-B635-4CA2-B2AA-971625E5F792}" destId="{65D2061D-600F-4DD1-B355-F3E8B9E5741F}" srcOrd="0" destOrd="0" presId="urn:microsoft.com/office/officeart/2005/8/layout/default"/>
    <dgm:cxn modelId="{00183424-A9DF-4B4B-9437-ACE9F10AC450}" srcId="{6AD36C77-E63D-4E90-A237-ABF7AFA218C7}" destId="{CEF361C8-2736-43F6-ACE1-D7E6B98486E3}" srcOrd="1" destOrd="0" parTransId="{A75E6484-3988-4FC9-B73C-C004CA955EB4}" sibTransId="{9103EC1A-341D-45AF-8CD6-E8C94B14FCE0}"/>
    <dgm:cxn modelId="{C678DB2B-1A34-43AA-BE64-AAB7E953B4DA}" type="presOf" srcId="{6AD36C77-E63D-4E90-A237-ABF7AFA218C7}" destId="{0ACA4342-BAB2-45DD-B0BD-81EAF3881012}" srcOrd="0" destOrd="0" presId="urn:microsoft.com/office/officeart/2005/8/layout/default"/>
    <dgm:cxn modelId="{717D986A-3449-4F68-B2ED-78CFC29CBB14}" srcId="{6AD36C77-E63D-4E90-A237-ABF7AFA218C7}" destId="{4D77651B-7B4B-4F46-9089-DB3D6EB36E4A}" srcOrd="3" destOrd="0" parTransId="{C075E7FA-239C-47C5-9985-8B195667C296}" sibTransId="{B5FA73DE-5E33-422D-B2C1-7ED07C79A6FD}"/>
    <dgm:cxn modelId="{67993C50-9178-4062-8F15-4A716A27CD42}" type="presOf" srcId="{4D77651B-7B4B-4F46-9089-DB3D6EB36E4A}" destId="{E43AF0ED-7E04-4982-B697-07CDF73E562E}" srcOrd="0" destOrd="0" presId="urn:microsoft.com/office/officeart/2005/8/layout/default"/>
    <dgm:cxn modelId="{B45C7577-9732-4E3A-95F8-BC8DA5209B05}" srcId="{6AD36C77-E63D-4E90-A237-ABF7AFA218C7}" destId="{2005BC04-3EA6-4028-908D-4A2E22DB6AFC}" srcOrd="2" destOrd="0" parTransId="{0656D02E-C23F-496F-8CE5-E31F78F8D089}" sibTransId="{568F4153-247C-4E53-B4E0-0610DFBC27A2}"/>
    <dgm:cxn modelId="{0B827194-E04B-4013-9FA3-4E3F015A7F93}" type="presOf" srcId="{2005BC04-3EA6-4028-908D-4A2E22DB6AFC}" destId="{E116D531-F986-47D2-B6C3-F802A1928BA5}" srcOrd="0" destOrd="0" presId="urn:microsoft.com/office/officeart/2005/8/layout/default"/>
    <dgm:cxn modelId="{40035FC1-CB73-4E7D-AD3C-1A45A488793F}" srcId="{6AD36C77-E63D-4E90-A237-ABF7AFA218C7}" destId="{EBB9784A-B635-4CA2-B2AA-971625E5F792}" srcOrd="0" destOrd="0" parTransId="{5ED13186-45F4-442B-821C-373922DC7B80}" sibTransId="{A9F1CD9A-56A3-4BFB-A33B-D753E3472A2F}"/>
    <dgm:cxn modelId="{529E1077-CA2F-43D4-8B3B-1A183210776B}" type="presParOf" srcId="{0ACA4342-BAB2-45DD-B0BD-81EAF3881012}" destId="{65D2061D-600F-4DD1-B355-F3E8B9E5741F}" srcOrd="0" destOrd="0" presId="urn:microsoft.com/office/officeart/2005/8/layout/default"/>
    <dgm:cxn modelId="{F3846E9F-8A69-42A0-B1A7-4D9D3804702D}" type="presParOf" srcId="{0ACA4342-BAB2-45DD-B0BD-81EAF3881012}" destId="{93200653-A956-4B93-AA13-7744838F85BC}" srcOrd="1" destOrd="0" presId="urn:microsoft.com/office/officeart/2005/8/layout/default"/>
    <dgm:cxn modelId="{D05C66D8-8653-4A7A-AB8C-AA472D523DF8}" type="presParOf" srcId="{0ACA4342-BAB2-45DD-B0BD-81EAF3881012}" destId="{DF215656-595E-4394-950E-EB7BDCAA2F91}" srcOrd="2" destOrd="0" presId="urn:microsoft.com/office/officeart/2005/8/layout/default"/>
    <dgm:cxn modelId="{C14C3939-5EC5-46F5-B51E-66E89C9CAD3A}" type="presParOf" srcId="{0ACA4342-BAB2-45DD-B0BD-81EAF3881012}" destId="{6C247886-E652-4FFC-8C0A-6A7E41908B4E}" srcOrd="3" destOrd="0" presId="urn:microsoft.com/office/officeart/2005/8/layout/default"/>
    <dgm:cxn modelId="{3FB53054-DE19-4F03-A140-B378CC645EDF}" type="presParOf" srcId="{0ACA4342-BAB2-45DD-B0BD-81EAF3881012}" destId="{E116D531-F986-47D2-B6C3-F802A1928BA5}" srcOrd="4" destOrd="0" presId="urn:microsoft.com/office/officeart/2005/8/layout/default"/>
    <dgm:cxn modelId="{0B665D2E-EBFE-4395-A792-7C15408E08DF}" type="presParOf" srcId="{0ACA4342-BAB2-45DD-B0BD-81EAF3881012}" destId="{A71958FA-793B-4087-8237-DD36E85DC2B3}" srcOrd="5" destOrd="0" presId="urn:microsoft.com/office/officeart/2005/8/layout/default"/>
    <dgm:cxn modelId="{1D51490D-AD91-4E31-A129-79060C7EA6E0}" type="presParOf" srcId="{0ACA4342-BAB2-45DD-B0BD-81EAF3881012}" destId="{E43AF0ED-7E04-4982-B697-07CDF73E562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B155021-23D7-47A9-8B3A-BECA3E0B5FE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A4BDB6-36C7-468C-8634-6891769B97C3}">
      <dgm:prSet/>
      <dgm:spPr/>
      <dgm:t>
        <a:bodyPr/>
        <a:lstStyle/>
        <a:p>
          <a:r>
            <a:rPr lang="en-PK" b="0" i="0" baseline="0"/>
            <a:t>Behavioral segmentation reveals distinct customer groups </a:t>
          </a:r>
          <a:endParaRPr lang="en-US"/>
        </a:p>
      </dgm:t>
    </dgm:pt>
    <dgm:pt modelId="{D13962A4-171F-4E0D-852C-927B8C1E05F1}" type="parTrans" cxnId="{705411B1-88B2-4CCA-8EAB-B2BC4F4C8BED}">
      <dgm:prSet/>
      <dgm:spPr/>
      <dgm:t>
        <a:bodyPr/>
        <a:lstStyle/>
        <a:p>
          <a:endParaRPr lang="en-US"/>
        </a:p>
      </dgm:t>
    </dgm:pt>
    <dgm:pt modelId="{09A8DD88-0C45-4EC7-89BC-7C3C2B869ACF}" type="sibTrans" cxnId="{705411B1-88B2-4CCA-8EAB-B2BC4F4C8BED}">
      <dgm:prSet/>
      <dgm:spPr/>
      <dgm:t>
        <a:bodyPr/>
        <a:lstStyle/>
        <a:p>
          <a:endParaRPr lang="en-US"/>
        </a:p>
      </dgm:t>
    </dgm:pt>
    <dgm:pt modelId="{463B6F94-09D0-44E7-80F9-B0B3FB6A290F}">
      <dgm:prSet/>
      <dgm:spPr/>
      <dgm:t>
        <a:bodyPr/>
        <a:lstStyle/>
        <a:p>
          <a:r>
            <a:rPr lang="en-PK" b="0" i="0" baseline="0"/>
            <a:t>K-means clustering optimal for online retail segmentation </a:t>
          </a:r>
          <a:endParaRPr lang="en-US"/>
        </a:p>
      </dgm:t>
    </dgm:pt>
    <dgm:pt modelId="{FB4C3F4B-A2D0-46DA-9A4B-A1E94420C797}" type="parTrans" cxnId="{1DE8880C-6950-4B6B-B0F1-D28FA4EB8641}">
      <dgm:prSet/>
      <dgm:spPr/>
      <dgm:t>
        <a:bodyPr/>
        <a:lstStyle/>
        <a:p>
          <a:endParaRPr lang="en-US"/>
        </a:p>
      </dgm:t>
    </dgm:pt>
    <dgm:pt modelId="{CC1E0902-5CE0-4139-809B-8FE5A62E0C8F}" type="sibTrans" cxnId="{1DE8880C-6950-4B6B-B0F1-D28FA4EB8641}">
      <dgm:prSet/>
      <dgm:spPr/>
      <dgm:t>
        <a:bodyPr/>
        <a:lstStyle/>
        <a:p>
          <a:endParaRPr lang="en-US"/>
        </a:p>
      </dgm:t>
    </dgm:pt>
    <dgm:pt modelId="{EB51C382-9F1E-4AC6-B52A-888FC4DD6490}">
      <dgm:prSet/>
      <dgm:spPr/>
      <dgm:t>
        <a:bodyPr/>
        <a:lstStyle/>
        <a:p>
          <a:r>
            <a:rPr lang="en-PK" b="0" i="0" baseline="0"/>
            <a:t>Segment-specific strategies maximize customer value </a:t>
          </a:r>
          <a:endParaRPr lang="en-US"/>
        </a:p>
      </dgm:t>
    </dgm:pt>
    <dgm:pt modelId="{33155FEA-D03F-4F51-8339-1BC6D471ABB5}" type="parTrans" cxnId="{DCF1420C-C9E0-4F92-8D5D-C97D18C9A8D7}">
      <dgm:prSet/>
      <dgm:spPr/>
      <dgm:t>
        <a:bodyPr/>
        <a:lstStyle/>
        <a:p>
          <a:endParaRPr lang="en-US"/>
        </a:p>
      </dgm:t>
    </dgm:pt>
    <dgm:pt modelId="{D9671D85-046C-4E58-87D9-3BFA2C72C710}" type="sibTrans" cxnId="{DCF1420C-C9E0-4F92-8D5D-C97D18C9A8D7}">
      <dgm:prSet/>
      <dgm:spPr/>
      <dgm:t>
        <a:bodyPr/>
        <a:lstStyle/>
        <a:p>
          <a:endParaRPr lang="en-US"/>
        </a:p>
      </dgm:t>
    </dgm:pt>
    <dgm:pt modelId="{B874B7A8-B3B4-49F0-A16F-DB2399017543}">
      <dgm:prSet/>
      <dgm:spPr/>
      <dgm:t>
        <a:bodyPr/>
        <a:lstStyle/>
        <a:p>
          <a:r>
            <a:rPr lang="en-PK" b="0" i="0" baseline="0"/>
            <a:t>Foundation for data-driven customer relationship</a:t>
          </a:r>
          <a:r>
            <a:rPr lang="en-US" b="0" i="0" baseline="0"/>
            <a:t> </a:t>
          </a:r>
          <a:r>
            <a:rPr lang="en-PK" b="0" i="0" baseline="0"/>
            <a:t>management </a:t>
          </a:r>
          <a:endParaRPr lang="en-US"/>
        </a:p>
      </dgm:t>
    </dgm:pt>
    <dgm:pt modelId="{1AB99743-6D9D-43EB-9A8E-A3B1742ABE3E}" type="parTrans" cxnId="{3A7044A4-5DED-48C6-8E27-E99C56495ACE}">
      <dgm:prSet/>
      <dgm:spPr/>
      <dgm:t>
        <a:bodyPr/>
        <a:lstStyle/>
        <a:p>
          <a:endParaRPr lang="en-US"/>
        </a:p>
      </dgm:t>
    </dgm:pt>
    <dgm:pt modelId="{398AAD70-A494-4832-8ECA-2F17B0F0A829}" type="sibTrans" cxnId="{3A7044A4-5DED-48C6-8E27-E99C56495ACE}">
      <dgm:prSet/>
      <dgm:spPr/>
      <dgm:t>
        <a:bodyPr/>
        <a:lstStyle/>
        <a:p>
          <a:endParaRPr lang="en-US"/>
        </a:p>
      </dgm:t>
    </dgm:pt>
    <dgm:pt modelId="{B31062A3-C330-49EB-9D7B-268376C816D2}" type="pres">
      <dgm:prSet presAssocID="{2B155021-23D7-47A9-8B3A-BECA3E0B5FE4}" presName="outerComposite" presStyleCnt="0">
        <dgm:presLayoutVars>
          <dgm:chMax val="5"/>
          <dgm:dir/>
          <dgm:resizeHandles val="exact"/>
        </dgm:presLayoutVars>
      </dgm:prSet>
      <dgm:spPr/>
    </dgm:pt>
    <dgm:pt modelId="{083E7EB7-DD7A-448D-BB6E-A4FFE562F871}" type="pres">
      <dgm:prSet presAssocID="{2B155021-23D7-47A9-8B3A-BECA3E0B5FE4}" presName="dummyMaxCanvas" presStyleCnt="0">
        <dgm:presLayoutVars/>
      </dgm:prSet>
      <dgm:spPr/>
    </dgm:pt>
    <dgm:pt modelId="{1F32B94E-E0A1-43CE-9479-90021CE0249F}" type="pres">
      <dgm:prSet presAssocID="{2B155021-23D7-47A9-8B3A-BECA3E0B5FE4}" presName="FourNodes_1" presStyleLbl="node1" presStyleIdx="0" presStyleCnt="4">
        <dgm:presLayoutVars>
          <dgm:bulletEnabled val="1"/>
        </dgm:presLayoutVars>
      </dgm:prSet>
      <dgm:spPr/>
    </dgm:pt>
    <dgm:pt modelId="{8CA29675-47DC-45CA-BE95-AA37B8547528}" type="pres">
      <dgm:prSet presAssocID="{2B155021-23D7-47A9-8B3A-BECA3E0B5FE4}" presName="FourNodes_2" presStyleLbl="node1" presStyleIdx="1" presStyleCnt="4">
        <dgm:presLayoutVars>
          <dgm:bulletEnabled val="1"/>
        </dgm:presLayoutVars>
      </dgm:prSet>
      <dgm:spPr/>
    </dgm:pt>
    <dgm:pt modelId="{C515D091-10B8-44C7-B69D-903BB65B6957}" type="pres">
      <dgm:prSet presAssocID="{2B155021-23D7-47A9-8B3A-BECA3E0B5FE4}" presName="FourNodes_3" presStyleLbl="node1" presStyleIdx="2" presStyleCnt="4">
        <dgm:presLayoutVars>
          <dgm:bulletEnabled val="1"/>
        </dgm:presLayoutVars>
      </dgm:prSet>
      <dgm:spPr/>
    </dgm:pt>
    <dgm:pt modelId="{E7F3DAEC-BD6C-445C-8ADF-74B91AA8FEC8}" type="pres">
      <dgm:prSet presAssocID="{2B155021-23D7-47A9-8B3A-BECA3E0B5FE4}" presName="FourNodes_4" presStyleLbl="node1" presStyleIdx="3" presStyleCnt="4">
        <dgm:presLayoutVars>
          <dgm:bulletEnabled val="1"/>
        </dgm:presLayoutVars>
      </dgm:prSet>
      <dgm:spPr/>
    </dgm:pt>
    <dgm:pt modelId="{4B9AEAE4-40A6-465D-BACB-C6852A92BF03}" type="pres">
      <dgm:prSet presAssocID="{2B155021-23D7-47A9-8B3A-BECA3E0B5FE4}" presName="FourConn_1-2" presStyleLbl="fgAccFollowNode1" presStyleIdx="0" presStyleCnt="3">
        <dgm:presLayoutVars>
          <dgm:bulletEnabled val="1"/>
        </dgm:presLayoutVars>
      </dgm:prSet>
      <dgm:spPr/>
    </dgm:pt>
    <dgm:pt modelId="{00A0F7B3-DC7B-4DB1-8DCC-A528BB72E283}" type="pres">
      <dgm:prSet presAssocID="{2B155021-23D7-47A9-8B3A-BECA3E0B5FE4}" presName="FourConn_2-3" presStyleLbl="fgAccFollowNode1" presStyleIdx="1" presStyleCnt="3">
        <dgm:presLayoutVars>
          <dgm:bulletEnabled val="1"/>
        </dgm:presLayoutVars>
      </dgm:prSet>
      <dgm:spPr/>
    </dgm:pt>
    <dgm:pt modelId="{F41E43A9-5F3E-47EA-8755-BC0D3BDC325C}" type="pres">
      <dgm:prSet presAssocID="{2B155021-23D7-47A9-8B3A-BECA3E0B5FE4}" presName="FourConn_3-4" presStyleLbl="fgAccFollowNode1" presStyleIdx="2" presStyleCnt="3">
        <dgm:presLayoutVars>
          <dgm:bulletEnabled val="1"/>
        </dgm:presLayoutVars>
      </dgm:prSet>
      <dgm:spPr/>
    </dgm:pt>
    <dgm:pt modelId="{3B0D599F-4AEF-4060-9A86-A6DB0CE5E806}" type="pres">
      <dgm:prSet presAssocID="{2B155021-23D7-47A9-8B3A-BECA3E0B5FE4}" presName="FourNodes_1_text" presStyleLbl="node1" presStyleIdx="3" presStyleCnt="4">
        <dgm:presLayoutVars>
          <dgm:bulletEnabled val="1"/>
        </dgm:presLayoutVars>
      </dgm:prSet>
      <dgm:spPr/>
    </dgm:pt>
    <dgm:pt modelId="{044CD971-804A-4782-AA45-6878F8542C52}" type="pres">
      <dgm:prSet presAssocID="{2B155021-23D7-47A9-8B3A-BECA3E0B5FE4}" presName="FourNodes_2_text" presStyleLbl="node1" presStyleIdx="3" presStyleCnt="4">
        <dgm:presLayoutVars>
          <dgm:bulletEnabled val="1"/>
        </dgm:presLayoutVars>
      </dgm:prSet>
      <dgm:spPr/>
    </dgm:pt>
    <dgm:pt modelId="{D688B741-43C6-4D1A-97D6-F57C4EF483B2}" type="pres">
      <dgm:prSet presAssocID="{2B155021-23D7-47A9-8B3A-BECA3E0B5FE4}" presName="FourNodes_3_text" presStyleLbl="node1" presStyleIdx="3" presStyleCnt="4">
        <dgm:presLayoutVars>
          <dgm:bulletEnabled val="1"/>
        </dgm:presLayoutVars>
      </dgm:prSet>
      <dgm:spPr/>
    </dgm:pt>
    <dgm:pt modelId="{3FFAD097-990F-4124-A055-A33F41ABD438}" type="pres">
      <dgm:prSet presAssocID="{2B155021-23D7-47A9-8B3A-BECA3E0B5FE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CF1420C-C9E0-4F92-8D5D-C97D18C9A8D7}" srcId="{2B155021-23D7-47A9-8B3A-BECA3E0B5FE4}" destId="{EB51C382-9F1E-4AC6-B52A-888FC4DD6490}" srcOrd="2" destOrd="0" parTransId="{33155FEA-D03F-4F51-8339-1BC6D471ABB5}" sibTransId="{D9671D85-046C-4E58-87D9-3BFA2C72C710}"/>
    <dgm:cxn modelId="{1DE8880C-6950-4B6B-B0F1-D28FA4EB8641}" srcId="{2B155021-23D7-47A9-8B3A-BECA3E0B5FE4}" destId="{463B6F94-09D0-44E7-80F9-B0B3FB6A290F}" srcOrd="1" destOrd="0" parTransId="{FB4C3F4B-A2D0-46DA-9A4B-A1E94420C797}" sibTransId="{CC1E0902-5CE0-4139-809B-8FE5A62E0C8F}"/>
    <dgm:cxn modelId="{813F842D-2488-48BA-A426-960A7A7734C7}" type="presOf" srcId="{CC1E0902-5CE0-4139-809B-8FE5A62E0C8F}" destId="{00A0F7B3-DC7B-4DB1-8DCC-A528BB72E283}" srcOrd="0" destOrd="0" presId="urn:microsoft.com/office/officeart/2005/8/layout/vProcess5"/>
    <dgm:cxn modelId="{58EF373D-336F-4DE5-8B81-90833C05D4FA}" type="presOf" srcId="{D9671D85-046C-4E58-87D9-3BFA2C72C710}" destId="{F41E43A9-5F3E-47EA-8755-BC0D3BDC325C}" srcOrd="0" destOrd="0" presId="urn:microsoft.com/office/officeart/2005/8/layout/vProcess5"/>
    <dgm:cxn modelId="{83B9B961-7579-43CE-99B6-73E7008D43E9}" type="presOf" srcId="{2B155021-23D7-47A9-8B3A-BECA3E0B5FE4}" destId="{B31062A3-C330-49EB-9D7B-268376C816D2}" srcOrd="0" destOrd="0" presId="urn:microsoft.com/office/officeart/2005/8/layout/vProcess5"/>
    <dgm:cxn modelId="{C9E2A746-3349-4DBD-9A19-E939A577E814}" type="presOf" srcId="{43A4BDB6-36C7-468C-8634-6891769B97C3}" destId="{1F32B94E-E0A1-43CE-9479-90021CE0249F}" srcOrd="0" destOrd="0" presId="urn:microsoft.com/office/officeart/2005/8/layout/vProcess5"/>
    <dgm:cxn modelId="{12A3CC4E-FD70-4CFE-A491-8E105E33BC0C}" type="presOf" srcId="{B874B7A8-B3B4-49F0-A16F-DB2399017543}" destId="{E7F3DAEC-BD6C-445C-8ADF-74B91AA8FEC8}" srcOrd="0" destOrd="0" presId="urn:microsoft.com/office/officeart/2005/8/layout/vProcess5"/>
    <dgm:cxn modelId="{E5237271-ED04-4A77-925B-8542DE0D2B7C}" type="presOf" srcId="{EB51C382-9F1E-4AC6-B52A-888FC4DD6490}" destId="{D688B741-43C6-4D1A-97D6-F57C4EF483B2}" srcOrd="1" destOrd="0" presId="urn:microsoft.com/office/officeart/2005/8/layout/vProcess5"/>
    <dgm:cxn modelId="{21A3F4A2-9607-430C-8B5D-7EEF2B0646B2}" type="presOf" srcId="{463B6F94-09D0-44E7-80F9-B0B3FB6A290F}" destId="{8CA29675-47DC-45CA-BE95-AA37B8547528}" srcOrd="0" destOrd="0" presId="urn:microsoft.com/office/officeart/2005/8/layout/vProcess5"/>
    <dgm:cxn modelId="{3A7044A4-5DED-48C6-8E27-E99C56495ACE}" srcId="{2B155021-23D7-47A9-8B3A-BECA3E0B5FE4}" destId="{B874B7A8-B3B4-49F0-A16F-DB2399017543}" srcOrd="3" destOrd="0" parTransId="{1AB99743-6D9D-43EB-9A8E-A3B1742ABE3E}" sibTransId="{398AAD70-A494-4832-8ECA-2F17B0F0A829}"/>
    <dgm:cxn modelId="{31BDBAAC-3199-4FB6-82EA-EFE775E1D91B}" type="presOf" srcId="{43A4BDB6-36C7-468C-8634-6891769B97C3}" destId="{3B0D599F-4AEF-4060-9A86-A6DB0CE5E806}" srcOrd="1" destOrd="0" presId="urn:microsoft.com/office/officeart/2005/8/layout/vProcess5"/>
    <dgm:cxn modelId="{705411B1-88B2-4CCA-8EAB-B2BC4F4C8BED}" srcId="{2B155021-23D7-47A9-8B3A-BECA3E0B5FE4}" destId="{43A4BDB6-36C7-468C-8634-6891769B97C3}" srcOrd="0" destOrd="0" parTransId="{D13962A4-171F-4E0D-852C-927B8C1E05F1}" sibTransId="{09A8DD88-0C45-4EC7-89BC-7C3C2B869ACF}"/>
    <dgm:cxn modelId="{79793ABF-FE79-45AD-B531-6DC2C40B2649}" type="presOf" srcId="{EB51C382-9F1E-4AC6-B52A-888FC4DD6490}" destId="{C515D091-10B8-44C7-B69D-903BB65B6957}" srcOrd="0" destOrd="0" presId="urn:microsoft.com/office/officeart/2005/8/layout/vProcess5"/>
    <dgm:cxn modelId="{F0EADCD2-AF39-4238-963E-CD88F8F39EF1}" type="presOf" srcId="{09A8DD88-0C45-4EC7-89BC-7C3C2B869ACF}" destId="{4B9AEAE4-40A6-465D-BACB-C6852A92BF03}" srcOrd="0" destOrd="0" presId="urn:microsoft.com/office/officeart/2005/8/layout/vProcess5"/>
    <dgm:cxn modelId="{CEA030E3-7E45-4C94-828A-C8643597F357}" type="presOf" srcId="{463B6F94-09D0-44E7-80F9-B0B3FB6A290F}" destId="{044CD971-804A-4782-AA45-6878F8542C52}" srcOrd="1" destOrd="0" presId="urn:microsoft.com/office/officeart/2005/8/layout/vProcess5"/>
    <dgm:cxn modelId="{C5DD20F6-2263-437D-9BE0-A1317D47BC82}" type="presOf" srcId="{B874B7A8-B3B4-49F0-A16F-DB2399017543}" destId="{3FFAD097-990F-4124-A055-A33F41ABD438}" srcOrd="1" destOrd="0" presId="urn:microsoft.com/office/officeart/2005/8/layout/vProcess5"/>
    <dgm:cxn modelId="{12B7C7F9-0190-454E-B5C6-F16642B7B585}" type="presParOf" srcId="{B31062A3-C330-49EB-9D7B-268376C816D2}" destId="{083E7EB7-DD7A-448D-BB6E-A4FFE562F871}" srcOrd="0" destOrd="0" presId="urn:microsoft.com/office/officeart/2005/8/layout/vProcess5"/>
    <dgm:cxn modelId="{FA43D9B5-A5E1-4E21-B43C-2ECA07ACC9F1}" type="presParOf" srcId="{B31062A3-C330-49EB-9D7B-268376C816D2}" destId="{1F32B94E-E0A1-43CE-9479-90021CE0249F}" srcOrd="1" destOrd="0" presId="urn:microsoft.com/office/officeart/2005/8/layout/vProcess5"/>
    <dgm:cxn modelId="{F80A3C9A-FC3E-4E91-B473-EAADA8D7F41A}" type="presParOf" srcId="{B31062A3-C330-49EB-9D7B-268376C816D2}" destId="{8CA29675-47DC-45CA-BE95-AA37B8547528}" srcOrd="2" destOrd="0" presId="urn:microsoft.com/office/officeart/2005/8/layout/vProcess5"/>
    <dgm:cxn modelId="{42BA6BF6-1688-4111-982B-4E7B3D185DCD}" type="presParOf" srcId="{B31062A3-C330-49EB-9D7B-268376C816D2}" destId="{C515D091-10B8-44C7-B69D-903BB65B6957}" srcOrd="3" destOrd="0" presId="urn:microsoft.com/office/officeart/2005/8/layout/vProcess5"/>
    <dgm:cxn modelId="{4A22A44D-BC6C-419C-A26D-E11F7F457204}" type="presParOf" srcId="{B31062A3-C330-49EB-9D7B-268376C816D2}" destId="{E7F3DAEC-BD6C-445C-8ADF-74B91AA8FEC8}" srcOrd="4" destOrd="0" presId="urn:microsoft.com/office/officeart/2005/8/layout/vProcess5"/>
    <dgm:cxn modelId="{A1B96D59-CA78-4099-9AF2-E05CEA700A23}" type="presParOf" srcId="{B31062A3-C330-49EB-9D7B-268376C816D2}" destId="{4B9AEAE4-40A6-465D-BACB-C6852A92BF03}" srcOrd="5" destOrd="0" presId="urn:microsoft.com/office/officeart/2005/8/layout/vProcess5"/>
    <dgm:cxn modelId="{1CE5545C-55D2-4774-AECF-E675AAF08560}" type="presParOf" srcId="{B31062A3-C330-49EB-9D7B-268376C816D2}" destId="{00A0F7B3-DC7B-4DB1-8DCC-A528BB72E283}" srcOrd="6" destOrd="0" presId="urn:microsoft.com/office/officeart/2005/8/layout/vProcess5"/>
    <dgm:cxn modelId="{A484B579-FCD3-4DB7-A94D-1B79EE5D38A2}" type="presParOf" srcId="{B31062A3-C330-49EB-9D7B-268376C816D2}" destId="{F41E43A9-5F3E-47EA-8755-BC0D3BDC325C}" srcOrd="7" destOrd="0" presId="urn:microsoft.com/office/officeart/2005/8/layout/vProcess5"/>
    <dgm:cxn modelId="{F00401A1-7048-4D38-BD91-022E6F61302E}" type="presParOf" srcId="{B31062A3-C330-49EB-9D7B-268376C816D2}" destId="{3B0D599F-4AEF-4060-9A86-A6DB0CE5E806}" srcOrd="8" destOrd="0" presId="urn:microsoft.com/office/officeart/2005/8/layout/vProcess5"/>
    <dgm:cxn modelId="{ABDEBFD9-9C7C-482B-ADE9-E2EC8B03DC5B}" type="presParOf" srcId="{B31062A3-C330-49EB-9D7B-268376C816D2}" destId="{044CD971-804A-4782-AA45-6878F8542C52}" srcOrd="9" destOrd="0" presId="urn:microsoft.com/office/officeart/2005/8/layout/vProcess5"/>
    <dgm:cxn modelId="{01BD30C2-C60F-40A6-AE08-AC2D94CA5D0B}" type="presParOf" srcId="{B31062A3-C330-49EB-9D7B-268376C816D2}" destId="{D688B741-43C6-4D1A-97D6-F57C4EF483B2}" srcOrd="10" destOrd="0" presId="urn:microsoft.com/office/officeart/2005/8/layout/vProcess5"/>
    <dgm:cxn modelId="{565EEF1D-4A07-4177-A81C-628372CB42DB}" type="presParOf" srcId="{B31062A3-C330-49EB-9D7B-268376C816D2}" destId="{3FFAD097-990F-4124-A055-A33F41ABD4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C1415-E363-4778-AAEF-CF61FD006F6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2C1F98-924C-463A-9801-06C46AD2843B}">
      <dgm:prSet custT="1"/>
      <dgm:spPr/>
      <dgm:t>
        <a:bodyPr/>
        <a:lstStyle/>
        <a:p>
          <a:r>
            <a:rPr lang="en-PK" sz="3200" b="0" i="0" baseline="0"/>
            <a:t>UK-based online retailer</a:t>
          </a:r>
          <a:endParaRPr lang="en-US" sz="3200" dirty="0"/>
        </a:p>
      </dgm:t>
    </dgm:pt>
    <dgm:pt modelId="{83B3731F-47C1-4508-8224-34C3A7C4A2BD}" type="parTrans" cxnId="{7613CD0A-1437-4953-A9D3-546F93067AD1}">
      <dgm:prSet/>
      <dgm:spPr/>
      <dgm:t>
        <a:bodyPr/>
        <a:lstStyle/>
        <a:p>
          <a:endParaRPr lang="en-US"/>
        </a:p>
      </dgm:t>
    </dgm:pt>
    <dgm:pt modelId="{E4EE8981-2166-401C-84AA-420023974573}" type="sibTrans" cxnId="{7613CD0A-1437-4953-A9D3-546F93067AD1}">
      <dgm:prSet/>
      <dgm:spPr/>
      <dgm:t>
        <a:bodyPr/>
        <a:lstStyle/>
        <a:p>
          <a:endParaRPr lang="en-US"/>
        </a:p>
      </dgm:t>
    </dgm:pt>
    <dgm:pt modelId="{C504A8CA-780E-4C72-B680-A4B917A3A7E8}">
      <dgm:prSet custT="1"/>
      <dgm:spPr/>
      <dgm:t>
        <a:bodyPr/>
        <a:lstStyle/>
        <a:p>
          <a:r>
            <a:rPr lang="en-PK" sz="3200" b="0" i="0" baseline="0"/>
            <a:t>541,909 transactions from 4,372 customers </a:t>
          </a:r>
          <a:endParaRPr lang="en-US" sz="3200"/>
        </a:p>
      </dgm:t>
    </dgm:pt>
    <dgm:pt modelId="{FCA24944-1603-42C0-9E3E-4F81CDCAA5C2}" type="parTrans" cxnId="{D537E03C-23D4-45E7-83F8-B0224CD1F3A5}">
      <dgm:prSet/>
      <dgm:spPr/>
      <dgm:t>
        <a:bodyPr/>
        <a:lstStyle/>
        <a:p>
          <a:endParaRPr lang="en-US"/>
        </a:p>
      </dgm:t>
    </dgm:pt>
    <dgm:pt modelId="{9241DAF6-3F31-42BE-A87A-90BAF82198B2}" type="sibTrans" cxnId="{D537E03C-23D4-45E7-83F8-B0224CD1F3A5}">
      <dgm:prSet/>
      <dgm:spPr/>
      <dgm:t>
        <a:bodyPr/>
        <a:lstStyle/>
        <a:p>
          <a:endParaRPr lang="en-US"/>
        </a:p>
      </dgm:t>
    </dgm:pt>
    <dgm:pt modelId="{E6AE8DC4-BBDB-41FB-9D8B-3793C7438150}">
      <dgm:prSet custT="1"/>
      <dgm:spPr/>
      <dgm:t>
        <a:bodyPr/>
        <a:lstStyle/>
        <a:p>
          <a:r>
            <a:rPr lang="en-PK" sz="3200" b="0" i="0" baseline="0"/>
            <a:t>December 2010 - December 2011 </a:t>
          </a:r>
          <a:endParaRPr lang="en-US" sz="3200"/>
        </a:p>
      </dgm:t>
    </dgm:pt>
    <dgm:pt modelId="{9D556FC9-4854-4C5C-9DA3-2D47FD55B725}" type="parTrans" cxnId="{764DDB58-46F7-481A-A787-6C66A4D55BB6}">
      <dgm:prSet/>
      <dgm:spPr/>
      <dgm:t>
        <a:bodyPr/>
        <a:lstStyle/>
        <a:p>
          <a:endParaRPr lang="en-US"/>
        </a:p>
      </dgm:t>
    </dgm:pt>
    <dgm:pt modelId="{A21F7013-C9F5-48F8-9E66-88BBCBFFC39D}" type="sibTrans" cxnId="{764DDB58-46F7-481A-A787-6C66A4D55BB6}">
      <dgm:prSet/>
      <dgm:spPr/>
      <dgm:t>
        <a:bodyPr/>
        <a:lstStyle/>
        <a:p>
          <a:endParaRPr lang="en-US"/>
        </a:p>
      </dgm:t>
    </dgm:pt>
    <dgm:pt modelId="{9C5930EB-845B-4F8A-BECA-AC1EBEB0C180}">
      <dgm:prSet custT="1"/>
      <dgm:spPr/>
      <dgm:t>
        <a:bodyPr/>
        <a:lstStyle/>
        <a:p>
          <a:r>
            <a:rPr lang="en-PK" sz="3200" b="0" i="0" baseline="0"/>
            <a:t>8 variables including invoice, product,</a:t>
          </a:r>
          <a:endParaRPr lang="en-US" sz="3200"/>
        </a:p>
      </dgm:t>
    </dgm:pt>
    <dgm:pt modelId="{4B416AA2-2DE5-41F6-B490-14938EBAACDA}" type="parTrans" cxnId="{64F71D34-E4D0-48CC-B1F2-C6CBFC947E94}">
      <dgm:prSet/>
      <dgm:spPr/>
      <dgm:t>
        <a:bodyPr/>
        <a:lstStyle/>
        <a:p>
          <a:endParaRPr lang="en-US"/>
        </a:p>
      </dgm:t>
    </dgm:pt>
    <dgm:pt modelId="{6C391CF4-D179-4605-9AEF-277E22DE0364}" type="sibTrans" cxnId="{64F71D34-E4D0-48CC-B1F2-C6CBFC947E94}">
      <dgm:prSet/>
      <dgm:spPr/>
      <dgm:t>
        <a:bodyPr/>
        <a:lstStyle/>
        <a:p>
          <a:endParaRPr lang="en-US"/>
        </a:p>
      </dgm:t>
    </dgm:pt>
    <dgm:pt modelId="{8CEA6D24-FB84-44B3-AD56-D5B59B1EFE82}">
      <dgm:prSet custT="1"/>
      <dgm:spPr/>
      <dgm:t>
        <a:bodyPr/>
        <a:lstStyle/>
        <a:p>
          <a:r>
            <a:rPr lang="en-PK" sz="3200" b="0" i="0" baseline="0"/>
            <a:t>customer, and transaction data </a:t>
          </a:r>
          <a:endParaRPr lang="en-US" sz="3200"/>
        </a:p>
      </dgm:t>
    </dgm:pt>
    <dgm:pt modelId="{14599974-5B6A-46D1-86C4-0B2F22089B14}" type="parTrans" cxnId="{B85EB80B-EF16-457A-BE4A-6F4CE62A7489}">
      <dgm:prSet/>
      <dgm:spPr/>
      <dgm:t>
        <a:bodyPr/>
        <a:lstStyle/>
        <a:p>
          <a:endParaRPr lang="en-US"/>
        </a:p>
      </dgm:t>
    </dgm:pt>
    <dgm:pt modelId="{6D8492E2-EB46-4F49-8321-3BED7C089BE1}" type="sibTrans" cxnId="{B85EB80B-EF16-457A-BE4A-6F4CE62A7489}">
      <dgm:prSet/>
      <dgm:spPr/>
      <dgm:t>
        <a:bodyPr/>
        <a:lstStyle/>
        <a:p>
          <a:endParaRPr lang="en-US"/>
        </a:p>
      </dgm:t>
    </dgm:pt>
    <dgm:pt modelId="{04200A2B-C5E6-4415-9287-2524D2122D6D}" type="pres">
      <dgm:prSet presAssocID="{DC9C1415-E363-4778-AAEF-CF61FD006F66}" presName="diagram" presStyleCnt="0">
        <dgm:presLayoutVars>
          <dgm:dir/>
          <dgm:resizeHandles val="exact"/>
        </dgm:presLayoutVars>
      </dgm:prSet>
      <dgm:spPr/>
    </dgm:pt>
    <dgm:pt modelId="{DA4C9899-4835-4500-A282-E11D77811965}" type="pres">
      <dgm:prSet presAssocID="{A82C1F98-924C-463A-9801-06C46AD2843B}" presName="node" presStyleLbl="node1" presStyleIdx="0" presStyleCnt="5">
        <dgm:presLayoutVars>
          <dgm:bulletEnabled val="1"/>
        </dgm:presLayoutVars>
      </dgm:prSet>
      <dgm:spPr/>
    </dgm:pt>
    <dgm:pt modelId="{276F2F47-82D6-4737-8E59-39751929FC60}" type="pres">
      <dgm:prSet presAssocID="{E4EE8981-2166-401C-84AA-420023974573}" presName="sibTrans" presStyleCnt="0"/>
      <dgm:spPr/>
    </dgm:pt>
    <dgm:pt modelId="{6D5093BC-43DD-4C6F-B816-76DEB61950CC}" type="pres">
      <dgm:prSet presAssocID="{C504A8CA-780E-4C72-B680-A4B917A3A7E8}" presName="node" presStyleLbl="node1" presStyleIdx="1" presStyleCnt="5">
        <dgm:presLayoutVars>
          <dgm:bulletEnabled val="1"/>
        </dgm:presLayoutVars>
      </dgm:prSet>
      <dgm:spPr/>
    </dgm:pt>
    <dgm:pt modelId="{88052D10-E10B-4871-A171-D2F7284DD418}" type="pres">
      <dgm:prSet presAssocID="{9241DAF6-3F31-42BE-A87A-90BAF82198B2}" presName="sibTrans" presStyleCnt="0"/>
      <dgm:spPr/>
    </dgm:pt>
    <dgm:pt modelId="{2EAA222D-F8C5-4F3E-9832-1A6EC7A9AFFB}" type="pres">
      <dgm:prSet presAssocID="{E6AE8DC4-BBDB-41FB-9D8B-3793C7438150}" presName="node" presStyleLbl="node1" presStyleIdx="2" presStyleCnt="5">
        <dgm:presLayoutVars>
          <dgm:bulletEnabled val="1"/>
        </dgm:presLayoutVars>
      </dgm:prSet>
      <dgm:spPr/>
    </dgm:pt>
    <dgm:pt modelId="{FE457013-083C-492C-A091-6C95264D955D}" type="pres">
      <dgm:prSet presAssocID="{A21F7013-C9F5-48F8-9E66-88BBCBFFC39D}" presName="sibTrans" presStyleCnt="0"/>
      <dgm:spPr/>
    </dgm:pt>
    <dgm:pt modelId="{A12977D8-26AD-4380-BC79-B16E12604A70}" type="pres">
      <dgm:prSet presAssocID="{9C5930EB-845B-4F8A-BECA-AC1EBEB0C180}" presName="node" presStyleLbl="node1" presStyleIdx="3" presStyleCnt="5">
        <dgm:presLayoutVars>
          <dgm:bulletEnabled val="1"/>
        </dgm:presLayoutVars>
      </dgm:prSet>
      <dgm:spPr/>
    </dgm:pt>
    <dgm:pt modelId="{FC90AE9F-10F2-4188-BC44-291B9BC24746}" type="pres">
      <dgm:prSet presAssocID="{6C391CF4-D179-4605-9AEF-277E22DE0364}" presName="sibTrans" presStyleCnt="0"/>
      <dgm:spPr/>
    </dgm:pt>
    <dgm:pt modelId="{275DE421-BAD8-4894-AD55-56325A6F9BBC}" type="pres">
      <dgm:prSet presAssocID="{8CEA6D24-FB84-44B3-AD56-D5B59B1EFE82}" presName="node" presStyleLbl="node1" presStyleIdx="4" presStyleCnt="5">
        <dgm:presLayoutVars>
          <dgm:bulletEnabled val="1"/>
        </dgm:presLayoutVars>
      </dgm:prSet>
      <dgm:spPr/>
    </dgm:pt>
  </dgm:ptLst>
  <dgm:cxnLst>
    <dgm:cxn modelId="{7613CD0A-1437-4953-A9D3-546F93067AD1}" srcId="{DC9C1415-E363-4778-AAEF-CF61FD006F66}" destId="{A82C1F98-924C-463A-9801-06C46AD2843B}" srcOrd="0" destOrd="0" parTransId="{83B3731F-47C1-4508-8224-34C3A7C4A2BD}" sibTransId="{E4EE8981-2166-401C-84AA-420023974573}"/>
    <dgm:cxn modelId="{B85EB80B-EF16-457A-BE4A-6F4CE62A7489}" srcId="{DC9C1415-E363-4778-AAEF-CF61FD006F66}" destId="{8CEA6D24-FB84-44B3-AD56-D5B59B1EFE82}" srcOrd="4" destOrd="0" parTransId="{14599974-5B6A-46D1-86C4-0B2F22089B14}" sibTransId="{6D8492E2-EB46-4F49-8321-3BED7C089BE1}"/>
    <dgm:cxn modelId="{87398C0C-29FC-4175-B2D3-0984A2586C05}" type="presOf" srcId="{C504A8CA-780E-4C72-B680-A4B917A3A7E8}" destId="{6D5093BC-43DD-4C6F-B816-76DEB61950CC}" srcOrd="0" destOrd="0" presId="urn:microsoft.com/office/officeart/2005/8/layout/default"/>
    <dgm:cxn modelId="{82969A23-2285-4971-A224-2C1FFBD8FDE2}" type="presOf" srcId="{9C5930EB-845B-4F8A-BECA-AC1EBEB0C180}" destId="{A12977D8-26AD-4380-BC79-B16E12604A70}" srcOrd="0" destOrd="0" presId="urn:microsoft.com/office/officeart/2005/8/layout/default"/>
    <dgm:cxn modelId="{64F71D34-E4D0-48CC-B1F2-C6CBFC947E94}" srcId="{DC9C1415-E363-4778-AAEF-CF61FD006F66}" destId="{9C5930EB-845B-4F8A-BECA-AC1EBEB0C180}" srcOrd="3" destOrd="0" parTransId="{4B416AA2-2DE5-41F6-B490-14938EBAACDA}" sibTransId="{6C391CF4-D179-4605-9AEF-277E22DE0364}"/>
    <dgm:cxn modelId="{D537E03C-23D4-45E7-83F8-B0224CD1F3A5}" srcId="{DC9C1415-E363-4778-AAEF-CF61FD006F66}" destId="{C504A8CA-780E-4C72-B680-A4B917A3A7E8}" srcOrd="1" destOrd="0" parTransId="{FCA24944-1603-42C0-9E3E-4F81CDCAA5C2}" sibTransId="{9241DAF6-3F31-42BE-A87A-90BAF82198B2}"/>
    <dgm:cxn modelId="{E9868D72-7B9D-4D41-936F-EE2EADAF35FC}" type="presOf" srcId="{8CEA6D24-FB84-44B3-AD56-D5B59B1EFE82}" destId="{275DE421-BAD8-4894-AD55-56325A6F9BBC}" srcOrd="0" destOrd="0" presId="urn:microsoft.com/office/officeart/2005/8/layout/default"/>
    <dgm:cxn modelId="{C2DDA473-3A90-42D7-B1F8-D0B9F7CD9122}" type="presOf" srcId="{E6AE8DC4-BBDB-41FB-9D8B-3793C7438150}" destId="{2EAA222D-F8C5-4F3E-9832-1A6EC7A9AFFB}" srcOrd="0" destOrd="0" presId="urn:microsoft.com/office/officeart/2005/8/layout/default"/>
    <dgm:cxn modelId="{764DDB58-46F7-481A-A787-6C66A4D55BB6}" srcId="{DC9C1415-E363-4778-AAEF-CF61FD006F66}" destId="{E6AE8DC4-BBDB-41FB-9D8B-3793C7438150}" srcOrd="2" destOrd="0" parTransId="{9D556FC9-4854-4C5C-9DA3-2D47FD55B725}" sibTransId="{A21F7013-C9F5-48F8-9E66-88BBCBFFC39D}"/>
    <dgm:cxn modelId="{04B885A2-F928-4AB1-8537-0B8B8828059A}" type="presOf" srcId="{A82C1F98-924C-463A-9801-06C46AD2843B}" destId="{DA4C9899-4835-4500-A282-E11D77811965}" srcOrd="0" destOrd="0" presId="urn:microsoft.com/office/officeart/2005/8/layout/default"/>
    <dgm:cxn modelId="{2F4CB1B5-7BB5-4AEF-8C34-101F598E5C86}" type="presOf" srcId="{DC9C1415-E363-4778-AAEF-CF61FD006F66}" destId="{04200A2B-C5E6-4415-9287-2524D2122D6D}" srcOrd="0" destOrd="0" presId="urn:microsoft.com/office/officeart/2005/8/layout/default"/>
    <dgm:cxn modelId="{84727A1C-3A1C-4665-B626-A808C2CE4B99}" type="presParOf" srcId="{04200A2B-C5E6-4415-9287-2524D2122D6D}" destId="{DA4C9899-4835-4500-A282-E11D77811965}" srcOrd="0" destOrd="0" presId="urn:microsoft.com/office/officeart/2005/8/layout/default"/>
    <dgm:cxn modelId="{632CA4A5-63C3-48EE-9640-588E01B6D1B7}" type="presParOf" srcId="{04200A2B-C5E6-4415-9287-2524D2122D6D}" destId="{276F2F47-82D6-4737-8E59-39751929FC60}" srcOrd="1" destOrd="0" presId="urn:microsoft.com/office/officeart/2005/8/layout/default"/>
    <dgm:cxn modelId="{A583EE88-1D75-4008-A3D9-BE7288202AC1}" type="presParOf" srcId="{04200A2B-C5E6-4415-9287-2524D2122D6D}" destId="{6D5093BC-43DD-4C6F-B816-76DEB61950CC}" srcOrd="2" destOrd="0" presId="urn:microsoft.com/office/officeart/2005/8/layout/default"/>
    <dgm:cxn modelId="{F98F75BF-11D5-4526-A065-046DD661F22B}" type="presParOf" srcId="{04200A2B-C5E6-4415-9287-2524D2122D6D}" destId="{88052D10-E10B-4871-A171-D2F7284DD418}" srcOrd="3" destOrd="0" presId="urn:microsoft.com/office/officeart/2005/8/layout/default"/>
    <dgm:cxn modelId="{0BEA53C2-33E3-4E2F-BB72-7874B2296F73}" type="presParOf" srcId="{04200A2B-C5E6-4415-9287-2524D2122D6D}" destId="{2EAA222D-F8C5-4F3E-9832-1A6EC7A9AFFB}" srcOrd="4" destOrd="0" presId="urn:microsoft.com/office/officeart/2005/8/layout/default"/>
    <dgm:cxn modelId="{6EB6BB86-B7F2-481E-801B-F1A4170A86F9}" type="presParOf" srcId="{04200A2B-C5E6-4415-9287-2524D2122D6D}" destId="{FE457013-083C-492C-A091-6C95264D955D}" srcOrd="5" destOrd="0" presId="urn:microsoft.com/office/officeart/2005/8/layout/default"/>
    <dgm:cxn modelId="{10F12036-2037-48FE-906B-9F645302024E}" type="presParOf" srcId="{04200A2B-C5E6-4415-9287-2524D2122D6D}" destId="{A12977D8-26AD-4380-BC79-B16E12604A70}" srcOrd="6" destOrd="0" presId="urn:microsoft.com/office/officeart/2005/8/layout/default"/>
    <dgm:cxn modelId="{AB9F4D38-19F5-445D-B3BA-6EEDC4C32218}" type="presParOf" srcId="{04200A2B-C5E6-4415-9287-2524D2122D6D}" destId="{FC90AE9F-10F2-4188-BC44-291B9BC24746}" srcOrd="7" destOrd="0" presId="urn:microsoft.com/office/officeart/2005/8/layout/default"/>
    <dgm:cxn modelId="{9FCAADBC-ABA5-4B43-A88C-41FB721E0C1C}" type="presParOf" srcId="{04200A2B-C5E6-4415-9287-2524D2122D6D}" destId="{275DE421-BAD8-4894-AD55-56325A6F9B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E8D31A-0BE7-4265-B37E-DCF68F7552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4E7104E-54D6-4C92-9FA7-CEFA9C6FA1A4}">
      <dgm:prSet custT="1"/>
      <dgm:spPr/>
      <dgm:t>
        <a:bodyPr/>
        <a:lstStyle/>
        <a:p>
          <a:pPr>
            <a:defRPr cap="all"/>
          </a:pPr>
          <a:r>
            <a:rPr lang="en-PK" sz="2000" b="0" i="0" baseline="0" dirty="0"/>
            <a:t>Data preprocessing (missing values, outliers, cancellations) </a:t>
          </a:r>
          <a:endParaRPr lang="en-US" sz="2000" dirty="0"/>
        </a:p>
      </dgm:t>
    </dgm:pt>
    <dgm:pt modelId="{2D0E994A-D75E-4305-888F-5EA6B5CAB825}" type="parTrans" cxnId="{F99312BA-E017-41F5-B44B-68FDB1BF5BE3}">
      <dgm:prSet/>
      <dgm:spPr/>
      <dgm:t>
        <a:bodyPr/>
        <a:lstStyle/>
        <a:p>
          <a:endParaRPr lang="en-US"/>
        </a:p>
      </dgm:t>
    </dgm:pt>
    <dgm:pt modelId="{011468E2-6785-4E4F-8032-7545DEADD894}" type="sibTrans" cxnId="{F99312BA-E017-41F5-B44B-68FDB1BF5BE3}">
      <dgm:prSet/>
      <dgm:spPr/>
      <dgm:t>
        <a:bodyPr/>
        <a:lstStyle/>
        <a:p>
          <a:endParaRPr lang="en-US"/>
        </a:p>
      </dgm:t>
    </dgm:pt>
    <dgm:pt modelId="{6793DA21-10CA-4B85-8CB5-2E7137F1DC6D}">
      <dgm:prSet custT="1"/>
      <dgm:spPr/>
      <dgm:t>
        <a:bodyPr/>
        <a:lstStyle/>
        <a:p>
          <a:pPr>
            <a:defRPr cap="all"/>
          </a:pPr>
          <a:r>
            <a:rPr lang="en-PK" sz="2000" b="0" i="0" baseline="0" dirty="0"/>
            <a:t>Feature engineering (RFM and </a:t>
          </a:r>
          <a:r>
            <a:rPr lang="en-PK" sz="2000" b="0" i="0" baseline="0" dirty="0" err="1"/>
            <a:t>behavioral</a:t>
          </a:r>
          <a:r>
            <a:rPr lang="en-PK" sz="2000" b="0" i="0" baseline="0" dirty="0"/>
            <a:t> metrics) </a:t>
          </a:r>
          <a:endParaRPr lang="en-US" sz="2000" dirty="0"/>
        </a:p>
      </dgm:t>
    </dgm:pt>
    <dgm:pt modelId="{C2C517B1-71DB-41D8-B57F-6C5BF1D7175A}" type="parTrans" cxnId="{5F032A10-0A92-4B97-8CF5-F9EF97068F09}">
      <dgm:prSet/>
      <dgm:spPr/>
      <dgm:t>
        <a:bodyPr/>
        <a:lstStyle/>
        <a:p>
          <a:endParaRPr lang="en-US"/>
        </a:p>
      </dgm:t>
    </dgm:pt>
    <dgm:pt modelId="{64ACD698-614E-47C6-A665-B90F212CFAAD}" type="sibTrans" cxnId="{5F032A10-0A92-4B97-8CF5-F9EF97068F09}">
      <dgm:prSet/>
      <dgm:spPr/>
      <dgm:t>
        <a:bodyPr/>
        <a:lstStyle/>
        <a:p>
          <a:endParaRPr lang="en-US"/>
        </a:p>
      </dgm:t>
    </dgm:pt>
    <dgm:pt modelId="{A32BCFCE-4A60-46C5-813B-9E4CF3259C09}">
      <dgm:prSet custT="1"/>
      <dgm:spPr/>
      <dgm:t>
        <a:bodyPr/>
        <a:lstStyle/>
        <a:p>
          <a:pPr>
            <a:defRPr cap="all"/>
          </a:pPr>
          <a:r>
            <a:rPr lang="en-PK" sz="2000" b="0" i="0" baseline="0"/>
            <a:t>Clustering algorithms (K-means, Hierarchical, DBSCAN) </a:t>
          </a:r>
          <a:endParaRPr lang="en-US" sz="2000"/>
        </a:p>
      </dgm:t>
    </dgm:pt>
    <dgm:pt modelId="{3DFC0081-A101-4C2D-9B31-62CA3DEB1792}" type="parTrans" cxnId="{1EF770E6-2448-4515-81AD-BB88ABC804EC}">
      <dgm:prSet/>
      <dgm:spPr/>
      <dgm:t>
        <a:bodyPr/>
        <a:lstStyle/>
        <a:p>
          <a:endParaRPr lang="en-US"/>
        </a:p>
      </dgm:t>
    </dgm:pt>
    <dgm:pt modelId="{78800A92-340F-4DCD-8F05-1FFAA1C1F234}" type="sibTrans" cxnId="{1EF770E6-2448-4515-81AD-BB88ABC804EC}">
      <dgm:prSet/>
      <dgm:spPr/>
      <dgm:t>
        <a:bodyPr/>
        <a:lstStyle/>
        <a:p>
          <a:endParaRPr lang="en-US"/>
        </a:p>
      </dgm:t>
    </dgm:pt>
    <dgm:pt modelId="{15ED4D68-FC19-417A-BB21-BDEB7466055A}">
      <dgm:prSet custT="1"/>
      <dgm:spPr/>
      <dgm:t>
        <a:bodyPr/>
        <a:lstStyle/>
        <a:p>
          <a:pPr>
            <a:defRPr cap="all"/>
          </a:pPr>
          <a:r>
            <a:rPr lang="en-PK" sz="2000" b="0" i="0" baseline="0"/>
            <a:t>Validation methods (silhouette score, elbow method) </a:t>
          </a:r>
          <a:endParaRPr lang="en-US" sz="2000"/>
        </a:p>
      </dgm:t>
    </dgm:pt>
    <dgm:pt modelId="{F061B80E-2992-4AD1-916F-EE22FF818D1B}" type="parTrans" cxnId="{0EE21C1C-C7B8-40F7-92D0-D4F67594E4BE}">
      <dgm:prSet/>
      <dgm:spPr/>
      <dgm:t>
        <a:bodyPr/>
        <a:lstStyle/>
        <a:p>
          <a:endParaRPr lang="en-US"/>
        </a:p>
      </dgm:t>
    </dgm:pt>
    <dgm:pt modelId="{A1198D8D-775A-4FAC-AAC3-1E5D7259B41E}" type="sibTrans" cxnId="{0EE21C1C-C7B8-40F7-92D0-D4F67594E4BE}">
      <dgm:prSet/>
      <dgm:spPr/>
      <dgm:t>
        <a:bodyPr/>
        <a:lstStyle/>
        <a:p>
          <a:endParaRPr lang="en-US"/>
        </a:p>
      </dgm:t>
    </dgm:pt>
    <dgm:pt modelId="{9460F299-633B-4AC1-95F4-3A330C277D75}" type="pres">
      <dgm:prSet presAssocID="{01E8D31A-0BE7-4265-B37E-DCF68F75523E}" presName="root" presStyleCnt="0">
        <dgm:presLayoutVars>
          <dgm:dir/>
          <dgm:resizeHandles val="exact"/>
        </dgm:presLayoutVars>
      </dgm:prSet>
      <dgm:spPr/>
    </dgm:pt>
    <dgm:pt modelId="{F9304C80-0CCB-4631-8752-62FFE16A66E4}" type="pres">
      <dgm:prSet presAssocID="{B4E7104E-54D6-4C92-9FA7-CEFA9C6FA1A4}" presName="compNode" presStyleCnt="0"/>
      <dgm:spPr/>
    </dgm:pt>
    <dgm:pt modelId="{22D24233-F96C-4AF8-BE89-DB177BCB6555}" type="pres">
      <dgm:prSet presAssocID="{B4E7104E-54D6-4C92-9FA7-CEFA9C6FA1A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8F9383-6A67-41FB-825E-54081A17AE6F}" type="pres">
      <dgm:prSet presAssocID="{B4E7104E-54D6-4C92-9FA7-CEFA9C6FA1A4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94710D50-A9AB-4460-B5CD-1EE448CC6891}" type="pres">
      <dgm:prSet presAssocID="{B4E7104E-54D6-4C92-9FA7-CEFA9C6FA1A4}" presName="spaceRect" presStyleCnt="0"/>
      <dgm:spPr/>
    </dgm:pt>
    <dgm:pt modelId="{AAB5F891-E0C1-462F-A8F4-1450FAB37042}" type="pres">
      <dgm:prSet presAssocID="{B4E7104E-54D6-4C92-9FA7-CEFA9C6FA1A4}" presName="textRect" presStyleLbl="revTx" presStyleIdx="0" presStyleCnt="4">
        <dgm:presLayoutVars>
          <dgm:chMax val="1"/>
          <dgm:chPref val="1"/>
        </dgm:presLayoutVars>
      </dgm:prSet>
      <dgm:spPr/>
    </dgm:pt>
    <dgm:pt modelId="{C6243B02-4236-486A-BD1A-B51211319236}" type="pres">
      <dgm:prSet presAssocID="{011468E2-6785-4E4F-8032-7545DEADD894}" presName="sibTrans" presStyleCnt="0"/>
      <dgm:spPr/>
    </dgm:pt>
    <dgm:pt modelId="{48CC20BF-972A-4A34-8C78-1AC3AD0A5350}" type="pres">
      <dgm:prSet presAssocID="{6793DA21-10CA-4B85-8CB5-2E7137F1DC6D}" presName="compNode" presStyleCnt="0"/>
      <dgm:spPr/>
    </dgm:pt>
    <dgm:pt modelId="{377F60B7-A124-41A5-9D96-D11592537CD1}" type="pres">
      <dgm:prSet presAssocID="{6793DA21-10CA-4B85-8CB5-2E7137F1DC6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B78D4C1-12B0-47E6-A8AD-55DAAA65D966}" type="pres">
      <dgm:prSet presAssocID="{6793DA21-10CA-4B85-8CB5-2E7137F1DC6D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6ED2E16C-71DB-4634-8C27-B8973902C830}" type="pres">
      <dgm:prSet presAssocID="{6793DA21-10CA-4B85-8CB5-2E7137F1DC6D}" presName="spaceRect" presStyleCnt="0"/>
      <dgm:spPr/>
    </dgm:pt>
    <dgm:pt modelId="{87504073-366D-46A8-AC77-2DA9B5003885}" type="pres">
      <dgm:prSet presAssocID="{6793DA21-10CA-4B85-8CB5-2E7137F1DC6D}" presName="textRect" presStyleLbl="revTx" presStyleIdx="1" presStyleCnt="4" custScaleX="74473">
        <dgm:presLayoutVars>
          <dgm:chMax val="1"/>
          <dgm:chPref val="1"/>
        </dgm:presLayoutVars>
      </dgm:prSet>
      <dgm:spPr/>
    </dgm:pt>
    <dgm:pt modelId="{1E875523-45E6-466B-9DB1-EC7421A11CD7}" type="pres">
      <dgm:prSet presAssocID="{64ACD698-614E-47C6-A665-B90F212CFAAD}" presName="sibTrans" presStyleCnt="0"/>
      <dgm:spPr/>
    </dgm:pt>
    <dgm:pt modelId="{F924FCAB-D4C1-4775-97AB-C79F9E9A1A8E}" type="pres">
      <dgm:prSet presAssocID="{A32BCFCE-4A60-46C5-813B-9E4CF3259C09}" presName="compNode" presStyleCnt="0"/>
      <dgm:spPr/>
    </dgm:pt>
    <dgm:pt modelId="{F27C848B-BD22-4B2F-B66C-76604688DAF6}" type="pres">
      <dgm:prSet presAssocID="{A32BCFCE-4A60-46C5-813B-9E4CF3259C0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7A050A-7567-43A5-B9E7-011B12F372A5}" type="pres">
      <dgm:prSet presAssocID="{A32BCFCE-4A60-46C5-813B-9E4CF3259C09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145367B-7B6C-4505-8660-D69AA1B6D6B8}" type="pres">
      <dgm:prSet presAssocID="{A32BCFCE-4A60-46C5-813B-9E4CF3259C09}" presName="spaceRect" presStyleCnt="0"/>
      <dgm:spPr/>
    </dgm:pt>
    <dgm:pt modelId="{DB2FF759-85F6-4FFD-A474-307B52A67007}" type="pres">
      <dgm:prSet presAssocID="{A32BCFCE-4A60-46C5-813B-9E4CF3259C09}" presName="textRect" presStyleLbl="revTx" presStyleIdx="2" presStyleCnt="4">
        <dgm:presLayoutVars>
          <dgm:chMax val="1"/>
          <dgm:chPref val="1"/>
        </dgm:presLayoutVars>
      </dgm:prSet>
      <dgm:spPr/>
    </dgm:pt>
    <dgm:pt modelId="{AC022527-54A0-4FD1-96A0-250EA459D401}" type="pres">
      <dgm:prSet presAssocID="{78800A92-340F-4DCD-8F05-1FFAA1C1F234}" presName="sibTrans" presStyleCnt="0"/>
      <dgm:spPr/>
    </dgm:pt>
    <dgm:pt modelId="{AB63B51C-15C3-47F9-8384-6A5B04451F26}" type="pres">
      <dgm:prSet presAssocID="{15ED4D68-FC19-417A-BB21-BDEB7466055A}" presName="compNode" presStyleCnt="0"/>
      <dgm:spPr/>
    </dgm:pt>
    <dgm:pt modelId="{907CFB76-18BF-4C8A-A06F-D55D3D6F02C1}" type="pres">
      <dgm:prSet presAssocID="{15ED4D68-FC19-417A-BB21-BDEB7466055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AEB6A93-39EB-4C62-A0EC-C3088BD219A1}" type="pres">
      <dgm:prSet presAssocID="{15ED4D68-FC19-417A-BB21-BDEB7466055A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0B0FC352-E193-47DE-8092-E2D2CD1E0328}" type="pres">
      <dgm:prSet presAssocID="{15ED4D68-FC19-417A-BB21-BDEB7466055A}" presName="spaceRect" presStyleCnt="0"/>
      <dgm:spPr/>
    </dgm:pt>
    <dgm:pt modelId="{C52931BD-2F57-456C-824D-87C04EDAECBE}" type="pres">
      <dgm:prSet presAssocID="{15ED4D68-FC19-417A-BB21-BDEB746605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032A10-0A92-4B97-8CF5-F9EF97068F09}" srcId="{01E8D31A-0BE7-4265-B37E-DCF68F75523E}" destId="{6793DA21-10CA-4B85-8CB5-2E7137F1DC6D}" srcOrd="1" destOrd="0" parTransId="{C2C517B1-71DB-41D8-B57F-6C5BF1D7175A}" sibTransId="{64ACD698-614E-47C6-A665-B90F212CFAAD}"/>
    <dgm:cxn modelId="{0EE21C1C-C7B8-40F7-92D0-D4F67594E4BE}" srcId="{01E8D31A-0BE7-4265-B37E-DCF68F75523E}" destId="{15ED4D68-FC19-417A-BB21-BDEB7466055A}" srcOrd="3" destOrd="0" parTransId="{F061B80E-2992-4AD1-916F-EE22FF818D1B}" sibTransId="{A1198D8D-775A-4FAC-AAC3-1E5D7259B41E}"/>
    <dgm:cxn modelId="{3D595E4A-BAA0-4A69-9A45-4BEEB0975512}" type="presOf" srcId="{15ED4D68-FC19-417A-BB21-BDEB7466055A}" destId="{C52931BD-2F57-456C-824D-87C04EDAECBE}" srcOrd="0" destOrd="0" presId="urn:microsoft.com/office/officeart/2018/5/layout/IconLeafLabelList"/>
    <dgm:cxn modelId="{7DF4C68A-6A54-4527-B373-4E230A3869EE}" type="presOf" srcId="{A32BCFCE-4A60-46C5-813B-9E4CF3259C09}" destId="{DB2FF759-85F6-4FFD-A474-307B52A67007}" srcOrd="0" destOrd="0" presId="urn:microsoft.com/office/officeart/2018/5/layout/IconLeafLabelList"/>
    <dgm:cxn modelId="{EA2B33A7-F644-4CC4-9CFC-0BE02D45E23A}" type="presOf" srcId="{6793DA21-10CA-4B85-8CB5-2E7137F1DC6D}" destId="{87504073-366D-46A8-AC77-2DA9B5003885}" srcOrd="0" destOrd="0" presId="urn:microsoft.com/office/officeart/2018/5/layout/IconLeafLabelList"/>
    <dgm:cxn modelId="{3C3CBDB7-C2EF-4BAC-A657-D3B122DD8D40}" type="presOf" srcId="{B4E7104E-54D6-4C92-9FA7-CEFA9C6FA1A4}" destId="{AAB5F891-E0C1-462F-A8F4-1450FAB37042}" srcOrd="0" destOrd="0" presId="urn:microsoft.com/office/officeart/2018/5/layout/IconLeafLabelList"/>
    <dgm:cxn modelId="{F99312BA-E017-41F5-B44B-68FDB1BF5BE3}" srcId="{01E8D31A-0BE7-4265-B37E-DCF68F75523E}" destId="{B4E7104E-54D6-4C92-9FA7-CEFA9C6FA1A4}" srcOrd="0" destOrd="0" parTransId="{2D0E994A-D75E-4305-888F-5EA6B5CAB825}" sibTransId="{011468E2-6785-4E4F-8032-7545DEADD894}"/>
    <dgm:cxn modelId="{286BCCC6-02CE-4E59-A420-774B576ABA36}" type="presOf" srcId="{01E8D31A-0BE7-4265-B37E-DCF68F75523E}" destId="{9460F299-633B-4AC1-95F4-3A330C277D75}" srcOrd="0" destOrd="0" presId="urn:microsoft.com/office/officeart/2018/5/layout/IconLeafLabelList"/>
    <dgm:cxn modelId="{1EF770E6-2448-4515-81AD-BB88ABC804EC}" srcId="{01E8D31A-0BE7-4265-B37E-DCF68F75523E}" destId="{A32BCFCE-4A60-46C5-813B-9E4CF3259C09}" srcOrd="2" destOrd="0" parTransId="{3DFC0081-A101-4C2D-9B31-62CA3DEB1792}" sibTransId="{78800A92-340F-4DCD-8F05-1FFAA1C1F234}"/>
    <dgm:cxn modelId="{54F25061-EF08-4748-9915-7FA34AB6DD1C}" type="presParOf" srcId="{9460F299-633B-4AC1-95F4-3A330C277D75}" destId="{F9304C80-0CCB-4631-8752-62FFE16A66E4}" srcOrd="0" destOrd="0" presId="urn:microsoft.com/office/officeart/2018/5/layout/IconLeafLabelList"/>
    <dgm:cxn modelId="{6262AF98-03C7-4C09-AB59-281B3C629DCA}" type="presParOf" srcId="{F9304C80-0CCB-4631-8752-62FFE16A66E4}" destId="{22D24233-F96C-4AF8-BE89-DB177BCB6555}" srcOrd="0" destOrd="0" presId="urn:microsoft.com/office/officeart/2018/5/layout/IconLeafLabelList"/>
    <dgm:cxn modelId="{EE679534-B9F5-4EDE-A253-83E4CE9FD9A8}" type="presParOf" srcId="{F9304C80-0CCB-4631-8752-62FFE16A66E4}" destId="{0D8F9383-6A67-41FB-825E-54081A17AE6F}" srcOrd="1" destOrd="0" presId="urn:microsoft.com/office/officeart/2018/5/layout/IconLeafLabelList"/>
    <dgm:cxn modelId="{17DF3678-91B6-43C2-A864-5D6DDFD89EFD}" type="presParOf" srcId="{F9304C80-0CCB-4631-8752-62FFE16A66E4}" destId="{94710D50-A9AB-4460-B5CD-1EE448CC6891}" srcOrd="2" destOrd="0" presId="urn:microsoft.com/office/officeart/2018/5/layout/IconLeafLabelList"/>
    <dgm:cxn modelId="{E88E8B9E-C5AA-422D-8037-8A09063B9C8A}" type="presParOf" srcId="{F9304C80-0CCB-4631-8752-62FFE16A66E4}" destId="{AAB5F891-E0C1-462F-A8F4-1450FAB37042}" srcOrd="3" destOrd="0" presId="urn:microsoft.com/office/officeart/2018/5/layout/IconLeafLabelList"/>
    <dgm:cxn modelId="{910A39BD-56EF-4B30-89FB-9C782EDF6607}" type="presParOf" srcId="{9460F299-633B-4AC1-95F4-3A330C277D75}" destId="{C6243B02-4236-486A-BD1A-B51211319236}" srcOrd="1" destOrd="0" presId="urn:microsoft.com/office/officeart/2018/5/layout/IconLeafLabelList"/>
    <dgm:cxn modelId="{496E04EB-9339-474F-A52E-D9018B0DEB64}" type="presParOf" srcId="{9460F299-633B-4AC1-95F4-3A330C277D75}" destId="{48CC20BF-972A-4A34-8C78-1AC3AD0A5350}" srcOrd="2" destOrd="0" presId="urn:microsoft.com/office/officeart/2018/5/layout/IconLeafLabelList"/>
    <dgm:cxn modelId="{6F09F2FD-DA43-4714-AB85-06CC848FA380}" type="presParOf" srcId="{48CC20BF-972A-4A34-8C78-1AC3AD0A5350}" destId="{377F60B7-A124-41A5-9D96-D11592537CD1}" srcOrd="0" destOrd="0" presId="urn:microsoft.com/office/officeart/2018/5/layout/IconLeafLabelList"/>
    <dgm:cxn modelId="{3D1466D1-DC4B-41E1-90B1-A1CF8E8CF36A}" type="presParOf" srcId="{48CC20BF-972A-4A34-8C78-1AC3AD0A5350}" destId="{1B78D4C1-12B0-47E6-A8AD-55DAAA65D966}" srcOrd="1" destOrd="0" presId="urn:microsoft.com/office/officeart/2018/5/layout/IconLeafLabelList"/>
    <dgm:cxn modelId="{7B5304C0-D662-4A34-BE2E-4F107C416430}" type="presParOf" srcId="{48CC20BF-972A-4A34-8C78-1AC3AD0A5350}" destId="{6ED2E16C-71DB-4634-8C27-B8973902C830}" srcOrd="2" destOrd="0" presId="urn:microsoft.com/office/officeart/2018/5/layout/IconLeafLabelList"/>
    <dgm:cxn modelId="{F13FBE07-B98B-471E-9B8A-E6350046274C}" type="presParOf" srcId="{48CC20BF-972A-4A34-8C78-1AC3AD0A5350}" destId="{87504073-366D-46A8-AC77-2DA9B5003885}" srcOrd="3" destOrd="0" presId="urn:microsoft.com/office/officeart/2018/5/layout/IconLeafLabelList"/>
    <dgm:cxn modelId="{62DBCA08-F977-4C9E-AF03-798323E153D5}" type="presParOf" srcId="{9460F299-633B-4AC1-95F4-3A330C277D75}" destId="{1E875523-45E6-466B-9DB1-EC7421A11CD7}" srcOrd="3" destOrd="0" presId="urn:microsoft.com/office/officeart/2018/5/layout/IconLeafLabelList"/>
    <dgm:cxn modelId="{9959261C-6A22-4923-A7C9-5F5FFCFAEE74}" type="presParOf" srcId="{9460F299-633B-4AC1-95F4-3A330C277D75}" destId="{F924FCAB-D4C1-4775-97AB-C79F9E9A1A8E}" srcOrd="4" destOrd="0" presId="urn:microsoft.com/office/officeart/2018/5/layout/IconLeafLabelList"/>
    <dgm:cxn modelId="{D3224BC2-09F9-4E32-83C5-C5E90E8B5BC8}" type="presParOf" srcId="{F924FCAB-D4C1-4775-97AB-C79F9E9A1A8E}" destId="{F27C848B-BD22-4B2F-B66C-76604688DAF6}" srcOrd="0" destOrd="0" presId="urn:microsoft.com/office/officeart/2018/5/layout/IconLeafLabelList"/>
    <dgm:cxn modelId="{EF2E0DE9-1EEA-4316-887D-E8A5EDEBFB75}" type="presParOf" srcId="{F924FCAB-D4C1-4775-97AB-C79F9E9A1A8E}" destId="{757A050A-7567-43A5-B9E7-011B12F372A5}" srcOrd="1" destOrd="0" presId="urn:microsoft.com/office/officeart/2018/5/layout/IconLeafLabelList"/>
    <dgm:cxn modelId="{C5DA7D1A-AD98-496F-85D8-0E2676ACB665}" type="presParOf" srcId="{F924FCAB-D4C1-4775-97AB-C79F9E9A1A8E}" destId="{F145367B-7B6C-4505-8660-D69AA1B6D6B8}" srcOrd="2" destOrd="0" presId="urn:microsoft.com/office/officeart/2018/5/layout/IconLeafLabelList"/>
    <dgm:cxn modelId="{35F83B94-CBCE-4262-B064-39F86B8EF305}" type="presParOf" srcId="{F924FCAB-D4C1-4775-97AB-C79F9E9A1A8E}" destId="{DB2FF759-85F6-4FFD-A474-307B52A67007}" srcOrd="3" destOrd="0" presId="urn:microsoft.com/office/officeart/2018/5/layout/IconLeafLabelList"/>
    <dgm:cxn modelId="{5CEC6651-25A7-4272-A9F0-1ADEDDB857C8}" type="presParOf" srcId="{9460F299-633B-4AC1-95F4-3A330C277D75}" destId="{AC022527-54A0-4FD1-96A0-250EA459D401}" srcOrd="5" destOrd="0" presId="urn:microsoft.com/office/officeart/2018/5/layout/IconLeafLabelList"/>
    <dgm:cxn modelId="{11B55977-0707-4726-BA31-50172D885F91}" type="presParOf" srcId="{9460F299-633B-4AC1-95F4-3A330C277D75}" destId="{AB63B51C-15C3-47F9-8384-6A5B04451F26}" srcOrd="6" destOrd="0" presId="urn:microsoft.com/office/officeart/2018/5/layout/IconLeafLabelList"/>
    <dgm:cxn modelId="{011D10C0-77AE-4635-81C3-8D3C427DAE00}" type="presParOf" srcId="{AB63B51C-15C3-47F9-8384-6A5B04451F26}" destId="{907CFB76-18BF-4C8A-A06F-D55D3D6F02C1}" srcOrd="0" destOrd="0" presId="urn:microsoft.com/office/officeart/2018/5/layout/IconLeafLabelList"/>
    <dgm:cxn modelId="{4DEA59A3-4663-4864-90F9-93484507E46F}" type="presParOf" srcId="{AB63B51C-15C3-47F9-8384-6A5B04451F26}" destId="{9AEB6A93-39EB-4C62-A0EC-C3088BD219A1}" srcOrd="1" destOrd="0" presId="urn:microsoft.com/office/officeart/2018/5/layout/IconLeafLabelList"/>
    <dgm:cxn modelId="{DFBEDB38-CC6D-4A15-A45E-E97B25F60E14}" type="presParOf" srcId="{AB63B51C-15C3-47F9-8384-6A5B04451F26}" destId="{0B0FC352-E193-47DE-8092-E2D2CD1E0328}" srcOrd="2" destOrd="0" presId="urn:microsoft.com/office/officeart/2018/5/layout/IconLeafLabelList"/>
    <dgm:cxn modelId="{F20D89DB-2516-481D-A062-9B5F135D3D58}" type="presParOf" srcId="{AB63B51C-15C3-47F9-8384-6A5B04451F26}" destId="{C52931BD-2F57-456C-824D-87C04EDAECB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7CEB4E-1152-4157-8C65-7EDDFA660E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B8A244-9F91-4F32-9C59-3DB3F0FD8AFB}">
      <dgm:prSet custT="1"/>
      <dgm:spPr/>
      <dgm:t>
        <a:bodyPr/>
        <a:lstStyle/>
        <a:p>
          <a:r>
            <a:rPr lang="en-PK" sz="2400" b="0" i="0" baseline="0" dirty="0"/>
            <a:t>Recency: Days since last purchase </a:t>
          </a:r>
          <a:endParaRPr lang="en-US" sz="2400" dirty="0"/>
        </a:p>
      </dgm:t>
    </dgm:pt>
    <dgm:pt modelId="{DA50164A-1F6B-4C25-9819-E1EA2E9E40C9}" type="parTrans" cxnId="{52842576-79D5-4845-BDE9-A8E8557EB7B6}">
      <dgm:prSet/>
      <dgm:spPr/>
      <dgm:t>
        <a:bodyPr/>
        <a:lstStyle/>
        <a:p>
          <a:endParaRPr lang="en-US"/>
        </a:p>
      </dgm:t>
    </dgm:pt>
    <dgm:pt modelId="{AAE8D09C-0DD2-4747-9F5D-17FCCBC57AB4}" type="sibTrans" cxnId="{52842576-79D5-4845-BDE9-A8E8557EB7B6}">
      <dgm:prSet/>
      <dgm:spPr/>
      <dgm:t>
        <a:bodyPr/>
        <a:lstStyle/>
        <a:p>
          <a:endParaRPr lang="en-US"/>
        </a:p>
      </dgm:t>
    </dgm:pt>
    <dgm:pt modelId="{5DFC4F50-A144-48CE-8D65-3BBEA862D10A}">
      <dgm:prSet custT="1"/>
      <dgm:spPr/>
      <dgm:t>
        <a:bodyPr/>
        <a:lstStyle/>
        <a:p>
          <a:r>
            <a:rPr lang="en-PK" sz="2400" b="0" i="0" baseline="0" dirty="0"/>
            <a:t>Frequency: Number of purchases in period </a:t>
          </a:r>
          <a:endParaRPr lang="en-US" sz="2400" dirty="0"/>
        </a:p>
      </dgm:t>
    </dgm:pt>
    <dgm:pt modelId="{6357A55A-F4DF-4ACF-BBD0-4DC48FA69A69}" type="parTrans" cxnId="{B6A1CCA5-F2F3-4DCB-B92B-CCA39BC2BB92}">
      <dgm:prSet/>
      <dgm:spPr/>
      <dgm:t>
        <a:bodyPr/>
        <a:lstStyle/>
        <a:p>
          <a:endParaRPr lang="en-US"/>
        </a:p>
      </dgm:t>
    </dgm:pt>
    <dgm:pt modelId="{6098C7FA-1CC5-4DB3-8706-F0371B394642}" type="sibTrans" cxnId="{B6A1CCA5-F2F3-4DCB-B92B-CCA39BC2BB92}">
      <dgm:prSet/>
      <dgm:spPr/>
      <dgm:t>
        <a:bodyPr/>
        <a:lstStyle/>
        <a:p>
          <a:endParaRPr lang="en-US"/>
        </a:p>
      </dgm:t>
    </dgm:pt>
    <dgm:pt modelId="{08F77736-11D6-4C93-8029-B61599A51490}">
      <dgm:prSet custT="1"/>
      <dgm:spPr/>
      <dgm:t>
        <a:bodyPr/>
        <a:lstStyle/>
        <a:p>
          <a:r>
            <a:rPr lang="en-PK" sz="2400" b="0" i="0" baseline="0" dirty="0"/>
            <a:t>Monetary: Total customer spending </a:t>
          </a:r>
          <a:endParaRPr lang="en-US" sz="2400" dirty="0"/>
        </a:p>
      </dgm:t>
    </dgm:pt>
    <dgm:pt modelId="{ED9E3D08-33CC-4C7B-87CB-D426B9D942CA}" type="parTrans" cxnId="{A355CA81-FDA9-48B2-94B6-3CAA13863A68}">
      <dgm:prSet/>
      <dgm:spPr/>
      <dgm:t>
        <a:bodyPr/>
        <a:lstStyle/>
        <a:p>
          <a:endParaRPr lang="en-US"/>
        </a:p>
      </dgm:t>
    </dgm:pt>
    <dgm:pt modelId="{BA4D70A8-53CD-4816-B683-10EEA7E80E79}" type="sibTrans" cxnId="{A355CA81-FDA9-48B2-94B6-3CAA13863A68}">
      <dgm:prSet/>
      <dgm:spPr/>
      <dgm:t>
        <a:bodyPr/>
        <a:lstStyle/>
        <a:p>
          <a:endParaRPr lang="en-US"/>
        </a:p>
      </dgm:t>
    </dgm:pt>
    <dgm:pt modelId="{346023D1-6B33-45EA-8AE7-3F3B0B70315E}">
      <dgm:prSet custT="1"/>
      <dgm:spPr/>
      <dgm:t>
        <a:bodyPr/>
        <a:lstStyle/>
        <a:p>
          <a:r>
            <a:rPr lang="en-PK" sz="2400" b="0" i="0" baseline="0"/>
            <a:t>Additional features: product diversity, purchase timing, order size </a:t>
          </a:r>
          <a:endParaRPr lang="en-US" sz="2400"/>
        </a:p>
      </dgm:t>
    </dgm:pt>
    <dgm:pt modelId="{8FD40309-5525-42A3-8BA3-DF979209A247}" type="parTrans" cxnId="{581C6C54-48B8-401A-8BA0-E2D1776AC8B9}">
      <dgm:prSet/>
      <dgm:spPr/>
      <dgm:t>
        <a:bodyPr/>
        <a:lstStyle/>
        <a:p>
          <a:endParaRPr lang="en-US"/>
        </a:p>
      </dgm:t>
    </dgm:pt>
    <dgm:pt modelId="{58A25098-C9FF-40A9-936E-086FD7763548}" type="sibTrans" cxnId="{581C6C54-48B8-401A-8BA0-E2D1776AC8B9}">
      <dgm:prSet/>
      <dgm:spPr/>
      <dgm:t>
        <a:bodyPr/>
        <a:lstStyle/>
        <a:p>
          <a:endParaRPr lang="en-US"/>
        </a:p>
      </dgm:t>
    </dgm:pt>
    <dgm:pt modelId="{2E0A3BF7-25E2-48A2-8145-66031B2BBE14}" type="pres">
      <dgm:prSet presAssocID="{0A7CEB4E-1152-4157-8C65-7EDDFA660E5C}" presName="root" presStyleCnt="0">
        <dgm:presLayoutVars>
          <dgm:dir/>
          <dgm:resizeHandles val="exact"/>
        </dgm:presLayoutVars>
      </dgm:prSet>
      <dgm:spPr/>
    </dgm:pt>
    <dgm:pt modelId="{1C1A2EC8-6266-4B5D-95A7-BCC78D25EC9D}" type="pres">
      <dgm:prSet presAssocID="{5CB8A244-9F91-4F32-9C59-3DB3F0FD8AFB}" presName="compNode" presStyleCnt="0"/>
      <dgm:spPr/>
    </dgm:pt>
    <dgm:pt modelId="{957E87AD-B599-4469-B7EC-DA2C35854D1E}" type="pres">
      <dgm:prSet presAssocID="{5CB8A244-9F91-4F32-9C59-3DB3F0FD8AFB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EBA95ED5-6407-4C76-B368-34863C802B37}" type="pres">
      <dgm:prSet presAssocID="{5CB8A244-9F91-4F32-9C59-3DB3F0FD8AFB}" presName="spaceRect" presStyleCnt="0"/>
      <dgm:spPr/>
    </dgm:pt>
    <dgm:pt modelId="{39896CF3-6893-41F8-9D79-8BCAF357A63B}" type="pres">
      <dgm:prSet presAssocID="{5CB8A244-9F91-4F32-9C59-3DB3F0FD8AFB}" presName="textRect" presStyleLbl="revTx" presStyleIdx="0" presStyleCnt="4">
        <dgm:presLayoutVars>
          <dgm:chMax val="1"/>
          <dgm:chPref val="1"/>
        </dgm:presLayoutVars>
      </dgm:prSet>
      <dgm:spPr/>
    </dgm:pt>
    <dgm:pt modelId="{66675C89-7CC3-4A9C-A07C-312495953082}" type="pres">
      <dgm:prSet presAssocID="{AAE8D09C-0DD2-4747-9F5D-17FCCBC57AB4}" presName="sibTrans" presStyleCnt="0"/>
      <dgm:spPr/>
    </dgm:pt>
    <dgm:pt modelId="{5A755973-A895-4BA5-9328-BBE7D1253B96}" type="pres">
      <dgm:prSet presAssocID="{5DFC4F50-A144-48CE-8D65-3BBEA862D10A}" presName="compNode" presStyleCnt="0"/>
      <dgm:spPr/>
    </dgm:pt>
    <dgm:pt modelId="{94949E39-7ED8-46C3-84B0-0DCB79B80A5B}" type="pres">
      <dgm:prSet presAssocID="{5DFC4F50-A144-48CE-8D65-3BBEA862D10A}" presName="iconRect" presStyleLbl="node1" presStyleIdx="1" presStyleCnt="4" custLinFactNeighborY="-148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428062-5B1E-40E4-94EC-85C03CCB48AB}" type="pres">
      <dgm:prSet presAssocID="{5DFC4F50-A144-48CE-8D65-3BBEA862D10A}" presName="spaceRect" presStyleCnt="0"/>
      <dgm:spPr/>
    </dgm:pt>
    <dgm:pt modelId="{1744F87F-041B-45BC-8B69-CA2534F9BA3C}" type="pres">
      <dgm:prSet presAssocID="{5DFC4F50-A144-48CE-8D65-3BBEA862D10A}" presName="textRect" presStyleLbl="revTx" presStyleIdx="1" presStyleCnt="4">
        <dgm:presLayoutVars>
          <dgm:chMax val="1"/>
          <dgm:chPref val="1"/>
        </dgm:presLayoutVars>
      </dgm:prSet>
      <dgm:spPr/>
    </dgm:pt>
    <dgm:pt modelId="{D26A942C-CD43-4D79-B8A6-65809BF6E0D8}" type="pres">
      <dgm:prSet presAssocID="{6098C7FA-1CC5-4DB3-8706-F0371B394642}" presName="sibTrans" presStyleCnt="0"/>
      <dgm:spPr/>
    </dgm:pt>
    <dgm:pt modelId="{FCC31979-CF62-46C9-BBF5-8EC8A30B4230}" type="pres">
      <dgm:prSet presAssocID="{08F77736-11D6-4C93-8029-B61599A51490}" presName="compNode" presStyleCnt="0"/>
      <dgm:spPr/>
    </dgm:pt>
    <dgm:pt modelId="{0F40109F-3ACD-490D-A51E-DE1DE6AE5468}" type="pres">
      <dgm:prSet presAssocID="{08F77736-11D6-4C93-8029-B61599A51490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BC33872C-AA41-48B3-877F-A3BA42506781}" type="pres">
      <dgm:prSet presAssocID="{08F77736-11D6-4C93-8029-B61599A51490}" presName="spaceRect" presStyleCnt="0"/>
      <dgm:spPr/>
    </dgm:pt>
    <dgm:pt modelId="{3ED4D9A8-8412-40DB-AE2F-1202BC993EB9}" type="pres">
      <dgm:prSet presAssocID="{08F77736-11D6-4C93-8029-B61599A51490}" presName="textRect" presStyleLbl="revTx" presStyleIdx="2" presStyleCnt="4">
        <dgm:presLayoutVars>
          <dgm:chMax val="1"/>
          <dgm:chPref val="1"/>
        </dgm:presLayoutVars>
      </dgm:prSet>
      <dgm:spPr/>
    </dgm:pt>
    <dgm:pt modelId="{B9BD32D0-6B72-49E8-AF3F-918BD62DBBE9}" type="pres">
      <dgm:prSet presAssocID="{BA4D70A8-53CD-4816-B683-10EEA7E80E79}" presName="sibTrans" presStyleCnt="0"/>
      <dgm:spPr/>
    </dgm:pt>
    <dgm:pt modelId="{C8D8E301-BEC0-4B5E-9B7A-C3DB9CA0C0CD}" type="pres">
      <dgm:prSet presAssocID="{346023D1-6B33-45EA-8AE7-3F3B0B70315E}" presName="compNode" presStyleCnt="0"/>
      <dgm:spPr/>
    </dgm:pt>
    <dgm:pt modelId="{41E870DB-4A26-4AB7-81CB-90D5818D9218}" type="pres">
      <dgm:prSet presAssocID="{346023D1-6B33-45EA-8AE7-3F3B0B70315E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3A96341-436F-4506-A7A4-A91A60CC9A60}" type="pres">
      <dgm:prSet presAssocID="{346023D1-6B33-45EA-8AE7-3F3B0B70315E}" presName="spaceRect" presStyleCnt="0"/>
      <dgm:spPr/>
    </dgm:pt>
    <dgm:pt modelId="{D2785C55-D014-470B-8002-C84D0C1069F4}" type="pres">
      <dgm:prSet presAssocID="{346023D1-6B33-45EA-8AE7-3F3B0B7031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1C6C54-48B8-401A-8BA0-E2D1776AC8B9}" srcId="{0A7CEB4E-1152-4157-8C65-7EDDFA660E5C}" destId="{346023D1-6B33-45EA-8AE7-3F3B0B70315E}" srcOrd="3" destOrd="0" parTransId="{8FD40309-5525-42A3-8BA3-DF979209A247}" sibTransId="{58A25098-C9FF-40A9-936E-086FD7763548}"/>
    <dgm:cxn modelId="{52842576-79D5-4845-BDE9-A8E8557EB7B6}" srcId="{0A7CEB4E-1152-4157-8C65-7EDDFA660E5C}" destId="{5CB8A244-9F91-4F32-9C59-3DB3F0FD8AFB}" srcOrd="0" destOrd="0" parTransId="{DA50164A-1F6B-4C25-9819-E1EA2E9E40C9}" sibTransId="{AAE8D09C-0DD2-4747-9F5D-17FCCBC57AB4}"/>
    <dgm:cxn modelId="{A355CA81-FDA9-48B2-94B6-3CAA13863A68}" srcId="{0A7CEB4E-1152-4157-8C65-7EDDFA660E5C}" destId="{08F77736-11D6-4C93-8029-B61599A51490}" srcOrd="2" destOrd="0" parTransId="{ED9E3D08-33CC-4C7B-87CB-D426B9D942CA}" sibTransId="{BA4D70A8-53CD-4816-B683-10EEA7E80E79}"/>
    <dgm:cxn modelId="{AFC84A82-7051-4C16-B486-57B30B9F7871}" type="presOf" srcId="{346023D1-6B33-45EA-8AE7-3F3B0B70315E}" destId="{D2785C55-D014-470B-8002-C84D0C1069F4}" srcOrd="0" destOrd="0" presId="urn:microsoft.com/office/officeart/2018/2/layout/IconLabelList"/>
    <dgm:cxn modelId="{B6A1CCA5-F2F3-4DCB-B92B-CCA39BC2BB92}" srcId="{0A7CEB4E-1152-4157-8C65-7EDDFA660E5C}" destId="{5DFC4F50-A144-48CE-8D65-3BBEA862D10A}" srcOrd="1" destOrd="0" parTransId="{6357A55A-F4DF-4ACF-BBD0-4DC48FA69A69}" sibTransId="{6098C7FA-1CC5-4DB3-8706-F0371B394642}"/>
    <dgm:cxn modelId="{80F6EDA6-68C2-43E8-B45D-41A7107B7FE3}" type="presOf" srcId="{5DFC4F50-A144-48CE-8D65-3BBEA862D10A}" destId="{1744F87F-041B-45BC-8B69-CA2534F9BA3C}" srcOrd="0" destOrd="0" presId="urn:microsoft.com/office/officeart/2018/2/layout/IconLabelList"/>
    <dgm:cxn modelId="{C58018B5-50DB-43D6-A1D4-29672186E72C}" type="presOf" srcId="{08F77736-11D6-4C93-8029-B61599A51490}" destId="{3ED4D9A8-8412-40DB-AE2F-1202BC993EB9}" srcOrd="0" destOrd="0" presId="urn:microsoft.com/office/officeart/2018/2/layout/IconLabelList"/>
    <dgm:cxn modelId="{8D79D7D1-F041-4D48-93B2-353CCCB2413F}" type="presOf" srcId="{0A7CEB4E-1152-4157-8C65-7EDDFA660E5C}" destId="{2E0A3BF7-25E2-48A2-8145-66031B2BBE14}" srcOrd="0" destOrd="0" presId="urn:microsoft.com/office/officeart/2018/2/layout/IconLabelList"/>
    <dgm:cxn modelId="{FBCD6DDF-AE34-422E-956D-4B33DD1650EF}" type="presOf" srcId="{5CB8A244-9F91-4F32-9C59-3DB3F0FD8AFB}" destId="{39896CF3-6893-41F8-9D79-8BCAF357A63B}" srcOrd="0" destOrd="0" presId="urn:microsoft.com/office/officeart/2018/2/layout/IconLabelList"/>
    <dgm:cxn modelId="{C0192B4A-BA18-4D85-842A-08E8343CDF0F}" type="presParOf" srcId="{2E0A3BF7-25E2-48A2-8145-66031B2BBE14}" destId="{1C1A2EC8-6266-4B5D-95A7-BCC78D25EC9D}" srcOrd="0" destOrd="0" presId="urn:microsoft.com/office/officeart/2018/2/layout/IconLabelList"/>
    <dgm:cxn modelId="{6C5FA477-39DB-45EE-9C72-E91B80EE86E6}" type="presParOf" srcId="{1C1A2EC8-6266-4B5D-95A7-BCC78D25EC9D}" destId="{957E87AD-B599-4469-B7EC-DA2C35854D1E}" srcOrd="0" destOrd="0" presId="urn:microsoft.com/office/officeart/2018/2/layout/IconLabelList"/>
    <dgm:cxn modelId="{BDBCCBDD-EEAB-475D-AACB-A183BA845CDF}" type="presParOf" srcId="{1C1A2EC8-6266-4B5D-95A7-BCC78D25EC9D}" destId="{EBA95ED5-6407-4C76-B368-34863C802B37}" srcOrd="1" destOrd="0" presId="urn:microsoft.com/office/officeart/2018/2/layout/IconLabelList"/>
    <dgm:cxn modelId="{7C67D6E2-E07F-47BD-B761-5990BD25DB16}" type="presParOf" srcId="{1C1A2EC8-6266-4B5D-95A7-BCC78D25EC9D}" destId="{39896CF3-6893-41F8-9D79-8BCAF357A63B}" srcOrd="2" destOrd="0" presId="urn:microsoft.com/office/officeart/2018/2/layout/IconLabelList"/>
    <dgm:cxn modelId="{A979F53C-6E12-4221-A50E-6E90DB889D0C}" type="presParOf" srcId="{2E0A3BF7-25E2-48A2-8145-66031B2BBE14}" destId="{66675C89-7CC3-4A9C-A07C-312495953082}" srcOrd="1" destOrd="0" presId="urn:microsoft.com/office/officeart/2018/2/layout/IconLabelList"/>
    <dgm:cxn modelId="{7BABE24E-32BA-4988-B101-E3C5192EA2EE}" type="presParOf" srcId="{2E0A3BF7-25E2-48A2-8145-66031B2BBE14}" destId="{5A755973-A895-4BA5-9328-BBE7D1253B96}" srcOrd="2" destOrd="0" presId="urn:microsoft.com/office/officeart/2018/2/layout/IconLabelList"/>
    <dgm:cxn modelId="{C8FD7304-0E38-4A80-B56C-EDF1297A4C34}" type="presParOf" srcId="{5A755973-A895-4BA5-9328-BBE7D1253B96}" destId="{94949E39-7ED8-46C3-84B0-0DCB79B80A5B}" srcOrd="0" destOrd="0" presId="urn:microsoft.com/office/officeart/2018/2/layout/IconLabelList"/>
    <dgm:cxn modelId="{4F39AB48-D98C-4FFF-9176-64F8F97BC6CB}" type="presParOf" srcId="{5A755973-A895-4BA5-9328-BBE7D1253B96}" destId="{E9428062-5B1E-40E4-94EC-85C03CCB48AB}" srcOrd="1" destOrd="0" presId="urn:microsoft.com/office/officeart/2018/2/layout/IconLabelList"/>
    <dgm:cxn modelId="{1A64A2A2-9341-4A14-B951-C0159CF7F680}" type="presParOf" srcId="{5A755973-A895-4BA5-9328-BBE7D1253B96}" destId="{1744F87F-041B-45BC-8B69-CA2534F9BA3C}" srcOrd="2" destOrd="0" presId="urn:microsoft.com/office/officeart/2018/2/layout/IconLabelList"/>
    <dgm:cxn modelId="{C6C1E88C-832C-4D68-ACAD-9EFBD7A05F72}" type="presParOf" srcId="{2E0A3BF7-25E2-48A2-8145-66031B2BBE14}" destId="{D26A942C-CD43-4D79-B8A6-65809BF6E0D8}" srcOrd="3" destOrd="0" presId="urn:microsoft.com/office/officeart/2018/2/layout/IconLabelList"/>
    <dgm:cxn modelId="{B81A6BD6-F55F-4523-AA57-8EC91796905D}" type="presParOf" srcId="{2E0A3BF7-25E2-48A2-8145-66031B2BBE14}" destId="{FCC31979-CF62-46C9-BBF5-8EC8A30B4230}" srcOrd="4" destOrd="0" presId="urn:microsoft.com/office/officeart/2018/2/layout/IconLabelList"/>
    <dgm:cxn modelId="{EA88A200-5383-4AEF-8D5F-E436A8DDABA3}" type="presParOf" srcId="{FCC31979-CF62-46C9-BBF5-8EC8A30B4230}" destId="{0F40109F-3ACD-490D-A51E-DE1DE6AE5468}" srcOrd="0" destOrd="0" presId="urn:microsoft.com/office/officeart/2018/2/layout/IconLabelList"/>
    <dgm:cxn modelId="{5EDDD9E1-D8B6-4966-B358-E581D7D3377F}" type="presParOf" srcId="{FCC31979-CF62-46C9-BBF5-8EC8A30B4230}" destId="{BC33872C-AA41-48B3-877F-A3BA42506781}" srcOrd="1" destOrd="0" presId="urn:microsoft.com/office/officeart/2018/2/layout/IconLabelList"/>
    <dgm:cxn modelId="{46C9BB8E-D4A3-41BB-95C3-AE05D9C20F0B}" type="presParOf" srcId="{FCC31979-CF62-46C9-BBF5-8EC8A30B4230}" destId="{3ED4D9A8-8412-40DB-AE2F-1202BC993EB9}" srcOrd="2" destOrd="0" presId="urn:microsoft.com/office/officeart/2018/2/layout/IconLabelList"/>
    <dgm:cxn modelId="{19682D23-6183-42A7-AA36-710A19C75165}" type="presParOf" srcId="{2E0A3BF7-25E2-48A2-8145-66031B2BBE14}" destId="{B9BD32D0-6B72-49E8-AF3F-918BD62DBBE9}" srcOrd="5" destOrd="0" presId="urn:microsoft.com/office/officeart/2018/2/layout/IconLabelList"/>
    <dgm:cxn modelId="{68D01168-D209-4988-936D-F90A6ED81E49}" type="presParOf" srcId="{2E0A3BF7-25E2-48A2-8145-66031B2BBE14}" destId="{C8D8E301-BEC0-4B5E-9B7A-C3DB9CA0C0CD}" srcOrd="6" destOrd="0" presId="urn:microsoft.com/office/officeart/2018/2/layout/IconLabelList"/>
    <dgm:cxn modelId="{4F3EAC51-681E-4564-A8F0-C094FD414250}" type="presParOf" srcId="{C8D8E301-BEC0-4B5E-9B7A-C3DB9CA0C0CD}" destId="{41E870DB-4A26-4AB7-81CB-90D5818D9218}" srcOrd="0" destOrd="0" presId="urn:microsoft.com/office/officeart/2018/2/layout/IconLabelList"/>
    <dgm:cxn modelId="{2525B47E-0163-4D36-BD81-CCB9A05A650A}" type="presParOf" srcId="{C8D8E301-BEC0-4B5E-9B7A-C3DB9CA0C0CD}" destId="{F3A96341-436F-4506-A7A4-A91A60CC9A60}" srcOrd="1" destOrd="0" presId="urn:microsoft.com/office/officeart/2018/2/layout/IconLabelList"/>
    <dgm:cxn modelId="{675F6A7C-E563-4A34-84C0-32FE29E560E1}" type="presParOf" srcId="{C8D8E301-BEC0-4B5E-9B7A-C3DB9CA0C0CD}" destId="{D2785C55-D014-470B-8002-C84D0C1069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D26D6B-DD12-4D3D-8654-85E4731589C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EB2C3B-E82F-49EC-9C57-E83F0174F200}">
      <dgm:prSet custT="1"/>
      <dgm:spPr/>
      <dgm:t>
        <a:bodyPr/>
        <a:lstStyle/>
        <a:p>
          <a:r>
            <a:rPr lang="en-PK" sz="2800" b="0" i="0" baseline="0" dirty="0"/>
            <a:t>K-means with 5 clusters selected (highest silhouette score: 0.306) </a:t>
          </a:r>
          <a:endParaRPr lang="en-US" sz="2800" dirty="0"/>
        </a:p>
      </dgm:t>
    </dgm:pt>
    <dgm:pt modelId="{A95E152D-21B2-4E1A-A726-348DE88D47F7}" type="parTrans" cxnId="{0F328F42-AD32-4AB5-A3DF-5144034BBE1E}">
      <dgm:prSet/>
      <dgm:spPr/>
      <dgm:t>
        <a:bodyPr/>
        <a:lstStyle/>
        <a:p>
          <a:endParaRPr lang="en-US"/>
        </a:p>
      </dgm:t>
    </dgm:pt>
    <dgm:pt modelId="{4CB75047-690D-4F38-8BD4-B105F8BF0277}" type="sibTrans" cxnId="{0F328F42-AD32-4AB5-A3DF-5144034BBE1E}">
      <dgm:prSet/>
      <dgm:spPr/>
      <dgm:t>
        <a:bodyPr/>
        <a:lstStyle/>
        <a:p>
          <a:endParaRPr lang="en-US"/>
        </a:p>
      </dgm:t>
    </dgm:pt>
    <dgm:pt modelId="{18762065-F745-4AF5-920C-A3AB0A9F67F0}">
      <dgm:prSet custT="1"/>
      <dgm:spPr/>
      <dgm:t>
        <a:bodyPr/>
        <a:lstStyle/>
        <a:p>
          <a:r>
            <a:rPr lang="en-PK" sz="2800" b="0" i="0" baseline="0" dirty="0"/>
            <a:t>Hierarchical clustering: 4 clusters (silhouette score: 0.274) </a:t>
          </a:r>
          <a:endParaRPr lang="en-US" sz="2800" dirty="0"/>
        </a:p>
      </dgm:t>
    </dgm:pt>
    <dgm:pt modelId="{FDCF5DC3-4948-46F1-BBF5-E773B782F63D}" type="parTrans" cxnId="{C6CEF846-C08E-4AE1-A10C-27B5F97E83D2}">
      <dgm:prSet/>
      <dgm:spPr/>
      <dgm:t>
        <a:bodyPr/>
        <a:lstStyle/>
        <a:p>
          <a:endParaRPr lang="en-US"/>
        </a:p>
      </dgm:t>
    </dgm:pt>
    <dgm:pt modelId="{83C5B952-B535-4E16-8CFE-714F02366320}" type="sibTrans" cxnId="{C6CEF846-C08E-4AE1-A10C-27B5F97E83D2}">
      <dgm:prSet/>
      <dgm:spPr/>
      <dgm:t>
        <a:bodyPr/>
        <a:lstStyle/>
        <a:p>
          <a:endParaRPr lang="en-US"/>
        </a:p>
      </dgm:t>
    </dgm:pt>
    <dgm:pt modelId="{1D312E4E-2806-4608-8C07-3888135F6976}">
      <dgm:prSet custT="1"/>
      <dgm:spPr/>
      <dgm:t>
        <a:bodyPr/>
        <a:lstStyle/>
        <a:p>
          <a:r>
            <a:rPr lang="en-PK" sz="2800" b="0" i="0" baseline="0" dirty="0"/>
            <a:t>DBSCAN: Poor performance (silhouette score: -0.019) </a:t>
          </a:r>
          <a:endParaRPr lang="en-US" sz="2800" dirty="0"/>
        </a:p>
      </dgm:t>
    </dgm:pt>
    <dgm:pt modelId="{E117A7FA-2A83-4916-A2B5-FF0AB40332AB}" type="parTrans" cxnId="{92A69B03-B00E-4C56-B101-E4266A28B9CE}">
      <dgm:prSet/>
      <dgm:spPr/>
      <dgm:t>
        <a:bodyPr/>
        <a:lstStyle/>
        <a:p>
          <a:endParaRPr lang="en-US"/>
        </a:p>
      </dgm:t>
    </dgm:pt>
    <dgm:pt modelId="{D9D60FD4-9BB9-4FD9-84F2-70134C3E77AB}" type="sibTrans" cxnId="{92A69B03-B00E-4C56-B101-E4266A28B9CE}">
      <dgm:prSet/>
      <dgm:spPr/>
      <dgm:t>
        <a:bodyPr/>
        <a:lstStyle/>
        <a:p>
          <a:endParaRPr lang="en-US"/>
        </a:p>
      </dgm:t>
    </dgm:pt>
    <dgm:pt modelId="{B1CAAE64-3942-4000-9A5B-4ABAD2FDBD3B}">
      <dgm:prSet custT="1"/>
      <dgm:spPr/>
      <dgm:t>
        <a:bodyPr/>
        <a:lstStyle/>
        <a:p>
          <a:r>
            <a:rPr lang="en-PK" sz="2800" b="0" i="0" baseline="0"/>
            <a:t>K-means selected for final segmentation model </a:t>
          </a:r>
          <a:endParaRPr lang="en-US" sz="2800"/>
        </a:p>
      </dgm:t>
    </dgm:pt>
    <dgm:pt modelId="{2B689459-2048-4258-A57C-4437AA0CD8E6}" type="parTrans" cxnId="{A2E78DB5-89DF-433A-BBE7-D9DF58DBD350}">
      <dgm:prSet/>
      <dgm:spPr/>
      <dgm:t>
        <a:bodyPr/>
        <a:lstStyle/>
        <a:p>
          <a:endParaRPr lang="en-US"/>
        </a:p>
      </dgm:t>
    </dgm:pt>
    <dgm:pt modelId="{64A5C3DD-CB9A-4F22-B29C-924089F5405A}" type="sibTrans" cxnId="{A2E78DB5-89DF-433A-BBE7-D9DF58DBD350}">
      <dgm:prSet/>
      <dgm:spPr/>
      <dgm:t>
        <a:bodyPr/>
        <a:lstStyle/>
        <a:p>
          <a:endParaRPr lang="en-US"/>
        </a:p>
      </dgm:t>
    </dgm:pt>
    <dgm:pt modelId="{A0421EAF-0AB3-475C-AD15-71D330BBAC76}" type="pres">
      <dgm:prSet presAssocID="{A6D26D6B-DD12-4D3D-8654-85E4731589CA}" presName="linear" presStyleCnt="0">
        <dgm:presLayoutVars>
          <dgm:animLvl val="lvl"/>
          <dgm:resizeHandles val="exact"/>
        </dgm:presLayoutVars>
      </dgm:prSet>
      <dgm:spPr/>
    </dgm:pt>
    <dgm:pt modelId="{A4D924E9-37CA-4622-AF32-C3DD54F2FBCF}" type="pres">
      <dgm:prSet presAssocID="{51EB2C3B-E82F-49EC-9C57-E83F0174F2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AB01A33-979F-46C8-819D-71A5DBA659CA}" type="pres">
      <dgm:prSet presAssocID="{4CB75047-690D-4F38-8BD4-B105F8BF0277}" presName="spacer" presStyleCnt="0"/>
      <dgm:spPr/>
    </dgm:pt>
    <dgm:pt modelId="{554721E0-FE42-457F-9386-67218012A1DD}" type="pres">
      <dgm:prSet presAssocID="{18762065-F745-4AF5-920C-A3AB0A9F67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7A3B3C7-A817-4B82-80AD-AA5EE009E9C5}" type="pres">
      <dgm:prSet presAssocID="{83C5B952-B535-4E16-8CFE-714F02366320}" presName="spacer" presStyleCnt="0"/>
      <dgm:spPr/>
    </dgm:pt>
    <dgm:pt modelId="{13AB11E3-AA1A-4A78-9193-5C6B2288C877}" type="pres">
      <dgm:prSet presAssocID="{1D312E4E-2806-4608-8C07-3888135F69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082701-FD92-4C7C-98FA-66B7532F8BEA}" type="pres">
      <dgm:prSet presAssocID="{D9D60FD4-9BB9-4FD9-84F2-70134C3E77AB}" presName="spacer" presStyleCnt="0"/>
      <dgm:spPr/>
    </dgm:pt>
    <dgm:pt modelId="{49BD38C1-4F2F-436B-A0FA-770001D39DB9}" type="pres">
      <dgm:prSet presAssocID="{B1CAAE64-3942-4000-9A5B-4ABAD2FDBD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A69B03-B00E-4C56-B101-E4266A28B9CE}" srcId="{A6D26D6B-DD12-4D3D-8654-85E4731589CA}" destId="{1D312E4E-2806-4608-8C07-3888135F6976}" srcOrd="2" destOrd="0" parTransId="{E117A7FA-2A83-4916-A2B5-FF0AB40332AB}" sibTransId="{D9D60FD4-9BB9-4FD9-84F2-70134C3E77AB}"/>
    <dgm:cxn modelId="{35E8832C-F291-4D70-AA9B-695B3E2B1DE1}" type="presOf" srcId="{51EB2C3B-E82F-49EC-9C57-E83F0174F200}" destId="{A4D924E9-37CA-4622-AF32-C3DD54F2FBCF}" srcOrd="0" destOrd="0" presId="urn:microsoft.com/office/officeart/2005/8/layout/vList2"/>
    <dgm:cxn modelId="{C2CD935C-492E-42EB-88D8-3556F99D844E}" type="presOf" srcId="{1D312E4E-2806-4608-8C07-3888135F6976}" destId="{13AB11E3-AA1A-4A78-9193-5C6B2288C877}" srcOrd="0" destOrd="0" presId="urn:microsoft.com/office/officeart/2005/8/layout/vList2"/>
    <dgm:cxn modelId="{0F328F42-AD32-4AB5-A3DF-5144034BBE1E}" srcId="{A6D26D6B-DD12-4D3D-8654-85E4731589CA}" destId="{51EB2C3B-E82F-49EC-9C57-E83F0174F200}" srcOrd="0" destOrd="0" parTransId="{A95E152D-21B2-4E1A-A726-348DE88D47F7}" sibTransId="{4CB75047-690D-4F38-8BD4-B105F8BF0277}"/>
    <dgm:cxn modelId="{C6CEF846-C08E-4AE1-A10C-27B5F97E83D2}" srcId="{A6D26D6B-DD12-4D3D-8654-85E4731589CA}" destId="{18762065-F745-4AF5-920C-A3AB0A9F67F0}" srcOrd="1" destOrd="0" parTransId="{FDCF5DC3-4948-46F1-BBF5-E773B782F63D}" sibTransId="{83C5B952-B535-4E16-8CFE-714F02366320}"/>
    <dgm:cxn modelId="{6938A46B-1131-4120-A317-DB094F02B0D7}" type="presOf" srcId="{A6D26D6B-DD12-4D3D-8654-85E4731589CA}" destId="{A0421EAF-0AB3-475C-AD15-71D330BBAC76}" srcOrd="0" destOrd="0" presId="urn:microsoft.com/office/officeart/2005/8/layout/vList2"/>
    <dgm:cxn modelId="{D72ED68F-ECFA-4CC4-B7F8-C795747B49F8}" type="presOf" srcId="{B1CAAE64-3942-4000-9A5B-4ABAD2FDBD3B}" destId="{49BD38C1-4F2F-436B-A0FA-770001D39DB9}" srcOrd="0" destOrd="0" presId="urn:microsoft.com/office/officeart/2005/8/layout/vList2"/>
    <dgm:cxn modelId="{05A147A7-0A88-47A7-9CE2-14558221293A}" type="presOf" srcId="{18762065-F745-4AF5-920C-A3AB0A9F67F0}" destId="{554721E0-FE42-457F-9386-67218012A1DD}" srcOrd="0" destOrd="0" presId="urn:microsoft.com/office/officeart/2005/8/layout/vList2"/>
    <dgm:cxn modelId="{A2E78DB5-89DF-433A-BBE7-D9DF58DBD350}" srcId="{A6D26D6B-DD12-4D3D-8654-85E4731589CA}" destId="{B1CAAE64-3942-4000-9A5B-4ABAD2FDBD3B}" srcOrd="3" destOrd="0" parTransId="{2B689459-2048-4258-A57C-4437AA0CD8E6}" sibTransId="{64A5C3DD-CB9A-4F22-B29C-924089F5405A}"/>
    <dgm:cxn modelId="{94F00555-F8D0-42D5-B4BA-4F1F1EE9E9AD}" type="presParOf" srcId="{A0421EAF-0AB3-475C-AD15-71D330BBAC76}" destId="{A4D924E9-37CA-4622-AF32-C3DD54F2FBCF}" srcOrd="0" destOrd="0" presId="urn:microsoft.com/office/officeart/2005/8/layout/vList2"/>
    <dgm:cxn modelId="{CAE47196-2A6B-4604-A0EB-A25B1C665DA4}" type="presParOf" srcId="{A0421EAF-0AB3-475C-AD15-71D330BBAC76}" destId="{1AB01A33-979F-46C8-819D-71A5DBA659CA}" srcOrd="1" destOrd="0" presId="urn:microsoft.com/office/officeart/2005/8/layout/vList2"/>
    <dgm:cxn modelId="{609FF4D8-228C-4F5C-AC41-5F4177511A40}" type="presParOf" srcId="{A0421EAF-0AB3-475C-AD15-71D330BBAC76}" destId="{554721E0-FE42-457F-9386-67218012A1DD}" srcOrd="2" destOrd="0" presId="urn:microsoft.com/office/officeart/2005/8/layout/vList2"/>
    <dgm:cxn modelId="{868F9499-9408-4E2A-BE84-296576755A96}" type="presParOf" srcId="{A0421EAF-0AB3-475C-AD15-71D330BBAC76}" destId="{B7A3B3C7-A817-4B82-80AD-AA5EE009E9C5}" srcOrd="3" destOrd="0" presId="urn:microsoft.com/office/officeart/2005/8/layout/vList2"/>
    <dgm:cxn modelId="{E1383125-4610-4947-AC65-6FF2BE92249D}" type="presParOf" srcId="{A0421EAF-0AB3-475C-AD15-71D330BBAC76}" destId="{13AB11E3-AA1A-4A78-9193-5C6B2288C877}" srcOrd="4" destOrd="0" presId="urn:microsoft.com/office/officeart/2005/8/layout/vList2"/>
    <dgm:cxn modelId="{443C2B37-35B4-485D-B110-1BCA34D33E10}" type="presParOf" srcId="{A0421EAF-0AB3-475C-AD15-71D330BBAC76}" destId="{5D082701-FD92-4C7C-98FA-66B7532F8BEA}" srcOrd="5" destOrd="0" presId="urn:microsoft.com/office/officeart/2005/8/layout/vList2"/>
    <dgm:cxn modelId="{F6E61531-1E70-45C5-9D15-DEF43A675AED}" type="presParOf" srcId="{A0421EAF-0AB3-475C-AD15-71D330BBAC76}" destId="{49BD38C1-4F2F-436B-A0FA-770001D39DB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6FA880-B265-4181-80C6-178DDD2019B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75A196-52F4-4EE1-8E2A-205EBE4CE2F1}">
      <dgm:prSet/>
      <dgm:spPr/>
      <dgm:t>
        <a:bodyPr/>
        <a:lstStyle/>
        <a:p>
          <a:r>
            <a:rPr lang="en-PK" b="0" i="0" baseline="0"/>
            <a:t>Champions: 31.7% of customers, 79.7% of revenue </a:t>
          </a:r>
          <a:endParaRPr lang="en-US"/>
        </a:p>
      </dgm:t>
    </dgm:pt>
    <dgm:pt modelId="{8EABCD95-8EBF-4348-96EC-117AE10FB51D}" type="parTrans" cxnId="{F1CA522B-AC41-4C1D-B6EB-11CE5DC82CAB}">
      <dgm:prSet/>
      <dgm:spPr/>
      <dgm:t>
        <a:bodyPr/>
        <a:lstStyle/>
        <a:p>
          <a:endParaRPr lang="en-US"/>
        </a:p>
      </dgm:t>
    </dgm:pt>
    <dgm:pt modelId="{6EE75F6C-C136-4916-8A5A-84EEFF3748E1}" type="sibTrans" cxnId="{F1CA522B-AC41-4C1D-B6EB-11CE5DC82CAB}">
      <dgm:prSet/>
      <dgm:spPr/>
      <dgm:t>
        <a:bodyPr/>
        <a:lstStyle/>
        <a:p>
          <a:endParaRPr lang="en-US"/>
        </a:p>
      </dgm:t>
    </dgm:pt>
    <dgm:pt modelId="{939648A9-53BF-48FA-946E-AFB0BCC02338}">
      <dgm:prSet/>
      <dgm:spPr/>
      <dgm:t>
        <a:bodyPr/>
        <a:lstStyle/>
        <a:p>
          <a:r>
            <a:rPr lang="en-PK" b="0" i="0" baseline="0"/>
            <a:t>Loyal Customers: 10.5% of customers, 3.6% of revenue </a:t>
          </a:r>
          <a:endParaRPr lang="en-US"/>
        </a:p>
      </dgm:t>
    </dgm:pt>
    <dgm:pt modelId="{22A1022B-A50B-45CA-8940-60114D00D7FD}" type="parTrans" cxnId="{5B98CF13-9121-4A0F-A3FA-F77CDF07895E}">
      <dgm:prSet/>
      <dgm:spPr/>
      <dgm:t>
        <a:bodyPr/>
        <a:lstStyle/>
        <a:p>
          <a:endParaRPr lang="en-US"/>
        </a:p>
      </dgm:t>
    </dgm:pt>
    <dgm:pt modelId="{2F839BAB-1FD2-45EF-84CF-E1ACBF6AE7C7}" type="sibTrans" cxnId="{5B98CF13-9121-4A0F-A3FA-F77CDF07895E}">
      <dgm:prSet/>
      <dgm:spPr/>
      <dgm:t>
        <a:bodyPr/>
        <a:lstStyle/>
        <a:p>
          <a:endParaRPr lang="en-US"/>
        </a:p>
      </dgm:t>
    </dgm:pt>
    <dgm:pt modelId="{5B207BA0-F212-4231-9A15-8E5FF6296D53}">
      <dgm:prSet/>
      <dgm:spPr/>
      <dgm:t>
        <a:bodyPr/>
        <a:lstStyle/>
        <a:p>
          <a:r>
            <a:rPr lang="en-PK" b="0" i="0" baseline="0"/>
            <a:t>Lost Customers: 47.2% of customers, 13.6% of revenue </a:t>
          </a:r>
          <a:endParaRPr lang="en-US"/>
        </a:p>
      </dgm:t>
    </dgm:pt>
    <dgm:pt modelId="{86CCB80E-94EC-4A5B-AD2A-21D857265433}" type="parTrans" cxnId="{495624E7-FEC0-4E81-942D-59FE3B8AB4C0}">
      <dgm:prSet/>
      <dgm:spPr/>
      <dgm:t>
        <a:bodyPr/>
        <a:lstStyle/>
        <a:p>
          <a:endParaRPr lang="en-US"/>
        </a:p>
      </dgm:t>
    </dgm:pt>
    <dgm:pt modelId="{1C3E0FDC-D4FF-4A7D-AB0D-F9083F77CE3F}" type="sibTrans" cxnId="{495624E7-FEC0-4E81-942D-59FE3B8AB4C0}">
      <dgm:prSet/>
      <dgm:spPr/>
      <dgm:t>
        <a:bodyPr/>
        <a:lstStyle/>
        <a:p>
          <a:endParaRPr lang="en-US"/>
        </a:p>
      </dgm:t>
    </dgm:pt>
    <dgm:pt modelId="{467AD70E-455C-43E5-86D3-3F5ABB7D7E62}">
      <dgm:prSet/>
      <dgm:spPr/>
      <dgm:t>
        <a:bodyPr/>
        <a:lstStyle/>
        <a:p>
          <a:r>
            <a:rPr lang="en-PK" b="0" i="0" baseline="0"/>
            <a:t>Lost Customers (Diverse): 10.6% of customers, 2.2% of revenue </a:t>
          </a:r>
          <a:endParaRPr lang="en-US"/>
        </a:p>
      </dgm:t>
    </dgm:pt>
    <dgm:pt modelId="{904AB4CE-D54F-4087-A482-DFF61CFFD6FF}" type="parTrans" cxnId="{797EC823-72AD-4718-8614-94BDFC431CCA}">
      <dgm:prSet/>
      <dgm:spPr/>
      <dgm:t>
        <a:bodyPr/>
        <a:lstStyle/>
        <a:p>
          <a:endParaRPr lang="en-US"/>
        </a:p>
      </dgm:t>
    </dgm:pt>
    <dgm:pt modelId="{EA650BDF-B15C-4566-869F-D3BFE2D05993}" type="sibTrans" cxnId="{797EC823-72AD-4718-8614-94BDFC431CCA}">
      <dgm:prSet/>
      <dgm:spPr/>
      <dgm:t>
        <a:bodyPr/>
        <a:lstStyle/>
        <a:p>
          <a:endParaRPr lang="en-US"/>
        </a:p>
      </dgm:t>
    </dgm:pt>
    <dgm:pt modelId="{E614F64E-40BA-47E1-8929-6325C04C6911}">
      <dgm:prSet/>
      <dgm:spPr/>
      <dgm:t>
        <a:bodyPr/>
        <a:lstStyle/>
        <a:p>
          <a:r>
            <a:rPr lang="en-PK" b="0" i="0" baseline="0"/>
            <a:t>Former Big Spender: Single customer, 0.9% of revenue </a:t>
          </a:r>
          <a:endParaRPr lang="en-US"/>
        </a:p>
      </dgm:t>
    </dgm:pt>
    <dgm:pt modelId="{79564186-AA03-421B-A13B-AD9997471BA0}" type="parTrans" cxnId="{529F616B-36BA-4EC4-902E-3DDE7F3B60CD}">
      <dgm:prSet/>
      <dgm:spPr/>
      <dgm:t>
        <a:bodyPr/>
        <a:lstStyle/>
        <a:p>
          <a:endParaRPr lang="en-US"/>
        </a:p>
      </dgm:t>
    </dgm:pt>
    <dgm:pt modelId="{EE770E8A-7DEA-4ADA-8A44-BFEE17A78EA5}" type="sibTrans" cxnId="{529F616B-36BA-4EC4-902E-3DDE7F3B60CD}">
      <dgm:prSet/>
      <dgm:spPr/>
      <dgm:t>
        <a:bodyPr/>
        <a:lstStyle/>
        <a:p>
          <a:endParaRPr lang="en-US"/>
        </a:p>
      </dgm:t>
    </dgm:pt>
    <dgm:pt modelId="{B2128883-524A-49C6-A233-A62D17DF2776}" type="pres">
      <dgm:prSet presAssocID="{736FA880-B265-4181-80C6-178DDD2019BD}" presName="linear" presStyleCnt="0">
        <dgm:presLayoutVars>
          <dgm:animLvl val="lvl"/>
          <dgm:resizeHandles val="exact"/>
        </dgm:presLayoutVars>
      </dgm:prSet>
      <dgm:spPr/>
    </dgm:pt>
    <dgm:pt modelId="{E164EA7A-79EA-4B6A-9EDF-6A1E8A736748}" type="pres">
      <dgm:prSet presAssocID="{1875A196-52F4-4EE1-8E2A-205EBE4CE2F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841DA53-9CC2-463F-A91E-C623BD55D014}" type="pres">
      <dgm:prSet presAssocID="{6EE75F6C-C136-4916-8A5A-84EEFF3748E1}" presName="spacer" presStyleCnt="0"/>
      <dgm:spPr/>
    </dgm:pt>
    <dgm:pt modelId="{D734FB2A-8C7D-424D-990F-E5351432D863}" type="pres">
      <dgm:prSet presAssocID="{939648A9-53BF-48FA-946E-AFB0BCC023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0E5441E-3FCF-4D7A-BED2-3178BDADB9D8}" type="pres">
      <dgm:prSet presAssocID="{2F839BAB-1FD2-45EF-84CF-E1ACBF6AE7C7}" presName="spacer" presStyleCnt="0"/>
      <dgm:spPr/>
    </dgm:pt>
    <dgm:pt modelId="{AFB868F3-6B42-418C-9E6F-AA05DC957FA9}" type="pres">
      <dgm:prSet presAssocID="{5B207BA0-F212-4231-9A15-8E5FF6296D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1D73039-9256-4B0B-B89F-127B9D49802A}" type="pres">
      <dgm:prSet presAssocID="{1C3E0FDC-D4FF-4A7D-AB0D-F9083F77CE3F}" presName="spacer" presStyleCnt="0"/>
      <dgm:spPr/>
    </dgm:pt>
    <dgm:pt modelId="{4EDFF607-0EEE-4743-9EFA-32D5747DD147}" type="pres">
      <dgm:prSet presAssocID="{467AD70E-455C-43E5-86D3-3F5ABB7D7E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1F4628-5ED3-4C3C-A6A7-6F6A9FE6584A}" type="pres">
      <dgm:prSet presAssocID="{EA650BDF-B15C-4566-869F-D3BFE2D05993}" presName="spacer" presStyleCnt="0"/>
      <dgm:spPr/>
    </dgm:pt>
    <dgm:pt modelId="{58EC5EC0-F45D-4B12-8AED-77249E736500}" type="pres">
      <dgm:prSet presAssocID="{E614F64E-40BA-47E1-8929-6325C04C69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1AB708-5AF0-4C34-BD12-BA7390643CA5}" type="presOf" srcId="{467AD70E-455C-43E5-86D3-3F5ABB7D7E62}" destId="{4EDFF607-0EEE-4743-9EFA-32D5747DD147}" srcOrd="0" destOrd="0" presId="urn:microsoft.com/office/officeart/2005/8/layout/vList2"/>
    <dgm:cxn modelId="{5B98CF13-9121-4A0F-A3FA-F77CDF07895E}" srcId="{736FA880-B265-4181-80C6-178DDD2019BD}" destId="{939648A9-53BF-48FA-946E-AFB0BCC02338}" srcOrd="1" destOrd="0" parTransId="{22A1022B-A50B-45CA-8940-60114D00D7FD}" sibTransId="{2F839BAB-1FD2-45EF-84CF-E1ACBF6AE7C7}"/>
    <dgm:cxn modelId="{797EC823-72AD-4718-8614-94BDFC431CCA}" srcId="{736FA880-B265-4181-80C6-178DDD2019BD}" destId="{467AD70E-455C-43E5-86D3-3F5ABB7D7E62}" srcOrd="3" destOrd="0" parTransId="{904AB4CE-D54F-4087-A482-DFF61CFFD6FF}" sibTransId="{EA650BDF-B15C-4566-869F-D3BFE2D05993}"/>
    <dgm:cxn modelId="{F1CA522B-AC41-4C1D-B6EB-11CE5DC82CAB}" srcId="{736FA880-B265-4181-80C6-178DDD2019BD}" destId="{1875A196-52F4-4EE1-8E2A-205EBE4CE2F1}" srcOrd="0" destOrd="0" parTransId="{8EABCD95-8EBF-4348-96EC-117AE10FB51D}" sibTransId="{6EE75F6C-C136-4916-8A5A-84EEFF3748E1}"/>
    <dgm:cxn modelId="{5DBE0662-5E11-435F-8BF7-0236AAA8C672}" type="presOf" srcId="{939648A9-53BF-48FA-946E-AFB0BCC02338}" destId="{D734FB2A-8C7D-424D-990F-E5351432D863}" srcOrd="0" destOrd="0" presId="urn:microsoft.com/office/officeart/2005/8/layout/vList2"/>
    <dgm:cxn modelId="{05D8A962-3F22-45E8-A8F5-534548F6E057}" type="presOf" srcId="{736FA880-B265-4181-80C6-178DDD2019BD}" destId="{B2128883-524A-49C6-A233-A62D17DF2776}" srcOrd="0" destOrd="0" presId="urn:microsoft.com/office/officeart/2005/8/layout/vList2"/>
    <dgm:cxn modelId="{529F616B-36BA-4EC4-902E-3DDE7F3B60CD}" srcId="{736FA880-B265-4181-80C6-178DDD2019BD}" destId="{E614F64E-40BA-47E1-8929-6325C04C6911}" srcOrd="4" destOrd="0" parTransId="{79564186-AA03-421B-A13B-AD9997471BA0}" sibTransId="{EE770E8A-7DEA-4ADA-8A44-BFEE17A78EA5}"/>
    <dgm:cxn modelId="{57556E72-1174-475B-A189-86DC613D4BCA}" type="presOf" srcId="{E614F64E-40BA-47E1-8929-6325C04C6911}" destId="{58EC5EC0-F45D-4B12-8AED-77249E736500}" srcOrd="0" destOrd="0" presId="urn:microsoft.com/office/officeart/2005/8/layout/vList2"/>
    <dgm:cxn modelId="{A5AA777B-4CA7-49B6-A750-D21AB87D8D4F}" type="presOf" srcId="{5B207BA0-F212-4231-9A15-8E5FF6296D53}" destId="{AFB868F3-6B42-418C-9E6F-AA05DC957FA9}" srcOrd="0" destOrd="0" presId="urn:microsoft.com/office/officeart/2005/8/layout/vList2"/>
    <dgm:cxn modelId="{143C2CB4-3886-4AC4-A2AE-2CD8F5FB65A5}" type="presOf" srcId="{1875A196-52F4-4EE1-8E2A-205EBE4CE2F1}" destId="{E164EA7A-79EA-4B6A-9EDF-6A1E8A736748}" srcOrd="0" destOrd="0" presId="urn:microsoft.com/office/officeart/2005/8/layout/vList2"/>
    <dgm:cxn modelId="{495624E7-FEC0-4E81-942D-59FE3B8AB4C0}" srcId="{736FA880-B265-4181-80C6-178DDD2019BD}" destId="{5B207BA0-F212-4231-9A15-8E5FF6296D53}" srcOrd="2" destOrd="0" parTransId="{86CCB80E-94EC-4A5B-AD2A-21D857265433}" sibTransId="{1C3E0FDC-D4FF-4A7D-AB0D-F9083F77CE3F}"/>
    <dgm:cxn modelId="{268A3D05-04DF-41D7-B92C-2A5AB90CC950}" type="presParOf" srcId="{B2128883-524A-49C6-A233-A62D17DF2776}" destId="{E164EA7A-79EA-4B6A-9EDF-6A1E8A736748}" srcOrd="0" destOrd="0" presId="urn:microsoft.com/office/officeart/2005/8/layout/vList2"/>
    <dgm:cxn modelId="{0F832EA9-0CA4-43DA-B0A2-E5B024656756}" type="presParOf" srcId="{B2128883-524A-49C6-A233-A62D17DF2776}" destId="{3841DA53-9CC2-463F-A91E-C623BD55D014}" srcOrd="1" destOrd="0" presId="urn:microsoft.com/office/officeart/2005/8/layout/vList2"/>
    <dgm:cxn modelId="{B972D4F4-C842-44D5-9B36-DFEA60815D21}" type="presParOf" srcId="{B2128883-524A-49C6-A233-A62D17DF2776}" destId="{D734FB2A-8C7D-424D-990F-E5351432D863}" srcOrd="2" destOrd="0" presId="urn:microsoft.com/office/officeart/2005/8/layout/vList2"/>
    <dgm:cxn modelId="{C339DB3D-5E29-423A-A436-038F68ED9739}" type="presParOf" srcId="{B2128883-524A-49C6-A233-A62D17DF2776}" destId="{60E5441E-3FCF-4D7A-BED2-3178BDADB9D8}" srcOrd="3" destOrd="0" presId="urn:microsoft.com/office/officeart/2005/8/layout/vList2"/>
    <dgm:cxn modelId="{3BA7193B-A41A-457E-882A-694FBE832222}" type="presParOf" srcId="{B2128883-524A-49C6-A233-A62D17DF2776}" destId="{AFB868F3-6B42-418C-9E6F-AA05DC957FA9}" srcOrd="4" destOrd="0" presId="urn:microsoft.com/office/officeart/2005/8/layout/vList2"/>
    <dgm:cxn modelId="{6E3E8C63-FF3D-4D1E-964A-9733733DE06E}" type="presParOf" srcId="{B2128883-524A-49C6-A233-A62D17DF2776}" destId="{51D73039-9256-4B0B-B89F-127B9D49802A}" srcOrd="5" destOrd="0" presId="urn:microsoft.com/office/officeart/2005/8/layout/vList2"/>
    <dgm:cxn modelId="{3B9E9545-87A3-4D54-A488-419E33308EDC}" type="presParOf" srcId="{B2128883-524A-49C6-A233-A62D17DF2776}" destId="{4EDFF607-0EEE-4743-9EFA-32D5747DD147}" srcOrd="6" destOrd="0" presId="urn:microsoft.com/office/officeart/2005/8/layout/vList2"/>
    <dgm:cxn modelId="{B7F8547F-481D-4B52-93B2-508BBF5A7DE2}" type="presParOf" srcId="{B2128883-524A-49C6-A233-A62D17DF2776}" destId="{5E1F4628-5ED3-4C3C-A6A7-6F6A9FE6584A}" srcOrd="7" destOrd="0" presId="urn:microsoft.com/office/officeart/2005/8/layout/vList2"/>
    <dgm:cxn modelId="{51CEA2EF-1D26-4B75-934B-1A8614F03A73}" type="presParOf" srcId="{B2128883-524A-49C6-A233-A62D17DF2776}" destId="{58EC5EC0-F45D-4B12-8AED-77249E73650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96492A-5CEE-4DA2-AE3F-DC0F86AD970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C48F25-AFE9-444A-8F73-F7207E991A5D}">
      <dgm:prSet custT="1"/>
      <dgm:spPr/>
      <dgm:t>
        <a:bodyPr/>
        <a:lstStyle/>
        <a:p>
          <a:r>
            <a:rPr lang="en-PK" sz="2000" b="0" i="0" baseline="0" dirty="0"/>
            <a:t>Recent purchases (avg. 24.1 days) </a:t>
          </a:r>
          <a:endParaRPr lang="en-US" sz="2000" dirty="0"/>
        </a:p>
      </dgm:t>
    </dgm:pt>
    <dgm:pt modelId="{FEC4A85A-43FF-4C16-A478-0415DB5F343B}" type="parTrans" cxnId="{2D868A69-70D1-47A3-AAF8-C9F3FFADF13A}">
      <dgm:prSet/>
      <dgm:spPr/>
      <dgm:t>
        <a:bodyPr/>
        <a:lstStyle/>
        <a:p>
          <a:endParaRPr lang="en-US"/>
        </a:p>
      </dgm:t>
    </dgm:pt>
    <dgm:pt modelId="{FAF05A03-B420-44C4-8622-00F89FD20218}" type="sibTrans" cxnId="{2D868A69-70D1-47A3-AAF8-C9F3FFADF13A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32806D8-9B08-488A-AE8B-93E93869E22D}">
      <dgm:prSet custT="1"/>
      <dgm:spPr/>
      <dgm:t>
        <a:bodyPr/>
        <a:lstStyle/>
        <a:p>
          <a:r>
            <a:rPr lang="en-PK" sz="2000" b="0" i="0" baseline="0" dirty="0"/>
            <a:t>High frequency (9.3 purchases/year) </a:t>
          </a:r>
          <a:endParaRPr lang="en-US" sz="2000" dirty="0"/>
        </a:p>
      </dgm:t>
    </dgm:pt>
    <dgm:pt modelId="{232AA4C7-505B-4A5B-A764-0F249F608209}" type="parTrans" cxnId="{D73DA0D4-0BB8-487D-90D6-82682A10ADF6}">
      <dgm:prSet/>
      <dgm:spPr/>
      <dgm:t>
        <a:bodyPr/>
        <a:lstStyle/>
        <a:p>
          <a:endParaRPr lang="en-US"/>
        </a:p>
      </dgm:t>
    </dgm:pt>
    <dgm:pt modelId="{D543CD17-ED03-4318-B687-31504218FCFF}" type="sibTrans" cxnId="{D73DA0D4-0BB8-487D-90D6-82682A10ADF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A623411-1563-417F-AAE7-43A40F60EDD1}">
      <dgm:prSet custT="1"/>
      <dgm:spPr/>
      <dgm:t>
        <a:bodyPr/>
        <a:lstStyle/>
        <a:p>
          <a:r>
            <a:rPr lang="en-PK" sz="2000" b="0" i="0" baseline="0" dirty="0"/>
            <a:t>High value (£5,055.90/customer) </a:t>
          </a:r>
          <a:endParaRPr lang="en-US" sz="2000" dirty="0"/>
        </a:p>
      </dgm:t>
    </dgm:pt>
    <dgm:pt modelId="{D745E647-1F8E-42B5-918B-DA0F6BD832DF}" type="parTrans" cxnId="{B515FE27-8E31-4328-A8B3-578E86473495}">
      <dgm:prSet/>
      <dgm:spPr/>
      <dgm:t>
        <a:bodyPr/>
        <a:lstStyle/>
        <a:p>
          <a:endParaRPr lang="en-US"/>
        </a:p>
      </dgm:t>
    </dgm:pt>
    <dgm:pt modelId="{523F95E6-2F21-4166-B763-4666A5C335E0}" type="sibTrans" cxnId="{B515FE27-8E31-4328-A8B3-578E8647349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1A48B93-310D-4828-9525-ECDE33CFAD70}">
      <dgm:prSet custT="1"/>
      <dgm:spPr/>
      <dgm:t>
        <a:bodyPr/>
        <a:lstStyle/>
        <a:p>
          <a:r>
            <a:rPr lang="en-PK" sz="2000" b="0" i="0" baseline="0" dirty="0"/>
            <a:t>Business hours shoppers (primarily weekdays) </a:t>
          </a:r>
          <a:endParaRPr lang="en-US" sz="2000" dirty="0"/>
        </a:p>
      </dgm:t>
    </dgm:pt>
    <dgm:pt modelId="{AC46ABC4-DEE1-4B6E-8F6D-A101C33E35BA}" type="parTrans" cxnId="{EA0A2063-B1A9-40D4-9DE9-46447D1C8C86}">
      <dgm:prSet/>
      <dgm:spPr/>
      <dgm:t>
        <a:bodyPr/>
        <a:lstStyle/>
        <a:p>
          <a:endParaRPr lang="en-US"/>
        </a:p>
      </dgm:t>
    </dgm:pt>
    <dgm:pt modelId="{D05C18B5-D271-4C4E-BD1B-9DFD1E7AC889}" type="sibTrans" cxnId="{EA0A2063-B1A9-40D4-9DE9-46447D1C8C86}">
      <dgm:prSet phldrT="05"/>
      <dgm:spPr/>
      <dgm:t>
        <a:bodyPr/>
        <a:lstStyle/>
        <a:p>
          <a:r>
            <a:rPr lang="en-US"/>
            <a:t>04</a:t>
          </a:r>
        </a:p>
      </dgm:t>
    </dgm:pt>
    <dgm:pt modelId="{E901190F-96BE-4F5B-AED4-1D5E50627222}" type="pres">
      <dgm:prSet presAssocID="{3596492A-5CEE-4DA2-AE3F-DC0F86AD9709}" presName="Name0" presStyleCnt="0">
        <dgm:presLayoutVars>
          <dgm:animLvl val="lvl"/>
          <dgm:resizeHandles val="exact"/>
        </dgm:presLayoutVars>
      </dgm:prSet>
      <dgm:spPr/>
    </dgm:pt>
    <dgm:pt modelId="{57EDE6B7-F5BA-4322-82E7-8F08C9B19B3F}" type="pres">
      <dgm:prSet presAssocID="{7AC48F25-AFE9-444A-8F73-F7207E991A5D}" presName="compositeNode" presStyleCnt="0">
        <dgm:presLayoutVars>
          <dgm:bulletEnabled val="1"/>
        </dgm:presLayoutVars>
      </dgm:prSet>
      <dgm:spPr/>
    </dgm:pt>
    <dgm:pt modelId="{EA770DFB-1268-41E0-B472-974E40378334}" type="pres">
      <dgm:prSet presAssocID="{7AC48F25-AFE9-444A-8F73-F7207E991A5D}" presName="bgRect" presStyleLbl="bgAccFollowNode1" presStyleIdx="0" presStyleCnt="4"/>
      <dgm:spPr/>
    </dgm:pt>
    <dgm:pt modelId="{53ECBF44-73D3-45B0-94C2-FBB99D0E6D33}" type="pres">
      <dgm:prSet presAssocID="{FAF05A03-B420-44C4-8622-00F89FD2021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3497088-8D4B-4A2A-98CF-73821A46F831}" type="pres">
      <dgm:prSet presAssocID="{7AC48F25-AFE9-444A-8F73-F7207E991A5D}" presName="bottomLine" presStyleLbl="alignNode1" presStyleIdx="1" presStyleCnt="8">
        <dgm:presLayoutVars/>
      </dgm:prSet>
      <dgm:spPr/>
    </dgm:pt>
    <dgm:pt modelId="{2A13D865-0ECF-434D-9A1F-5AD293C9F150}" type="pres">
      <dgm:prSet presAssocID="{7AC48F25-AFE9-444A-8F73-F7207E991A5D}" presName="nodeText" presStyleLbl="bgAccFollowNode1" presStyleIdx="0" presStyleCnt="4">
        <dgm:presLayoutVars>
          <dgm:bulletEnabled val="1"/>
        </dgm:presLayoutVars>
      </dgm:prSet>
      <dgm:spPr/>
    </dgm:pt>
    <dgm:pt modelId="{8773275F-5B38-4652-982F-9A3A2738F1FD}" type="pres">
      <dgm:prSet presAssocID="{FAF05A03-B420-44C4-8622-00F89FD20218}" presName="sibTrans" presStyleCnt="0"/>
      <dgm:spPr/>
    </dgm:pt>
    <dgm:pt modelId="{C0C44941-FBC8-4078-9758-9214E1105799}" type="pres">
      <dgm:prSet presAssocID="{632806D8-9B08-488A-AE8B-93E93869E22D}" presName="compositeNode" presStyleCnt="0">
        <dgm:presLayoutVars>
          <dgm:bulletEnabled val="1"/>
        </dgm:presLayoutVars>
      </dgm:prSet>
      <dgm:spPr/>
    </dgm:pt>
    <dgm:pt modelId="{CE601DAA-F869-4F62-B144-F809D9E54B1B}" type="pres">
      <dgm:prSet presAssocID="{632806D8-9B08-488A-AE8B-93E93869E22D}" presName="bgRect" presStyleLbl="bgAccFollowNode1" presStyleIdx="1" presStyleCnt="4"/>
      <dgm:spPr/>
    </dgm:pt>
    <dgm:pt modelId="{5E451357-63AB-440F-85FF-CBBBC8A40EBA}" type="pres">
      <dgm:prSet presAssocID="{D543CD17-ED03-4318-B687-31504218FCF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DD3024A-59F4-4009-BEE4-2CD4B7E8D658}" type="pres">
      <dgm:prSet presAssocID="{632806D8-9B08-488A-AE8B-93E93869E22D}" presName="bottomLine" presStyleLbl="alignNode1" presStyleIdx="3" presStyleCnt="8">
        <dgm:presLayoutVars/>
      </dgm:prSet>
      <dgm:spPr/>
    </dgm:pt>
    <dgm:pt modelId="{FBB628FB-F146-49D0-B7F3-3BF9CFDF40EF}" type="pres">
      <dgm:prSet presAssocID="{632806D8-9B08-488A-AE8B-93E93869E22D}" presName="nodeText" presStyleLbl="bgAccFollowNode1" presStyleIdx="1" presStyleCnt="4">
        <dgm:presLayoutVars>
          <dgm:bulletEnabled val="1"/>
        </dgm:presLayoutVars>
      </dgm:prSet>
      <dgm:spPr/>
    </dgm:pt>
    <dgm:pt modelId="{6E279AA5-B003-41CD-AD38-45C677F622AB}" type="pres">
      <dgm:prSet presAssocID="{D543CD17-ED03-4318-B687-31504218FCFF}" presName="sibTrans" presStyleCnt="0"/>
      <dgm:spPr/>
    </dgm:pt>
    <dgm:pt modelId="{9B98AD6A-A82D-452B-9879-438414D93211}" type="pres">
      <dgm:prSet presAssocID="{6A623411-1563-417F-AAE7-43A40F60EDD1}" presName="compositeNode" presStyleCnt="0">
        <dgm:presLayoutVars>
          <dgm:bulletEnabled val="1"/>
        </dgm:presLayoutVars>
      </dgm:prSet>
      <dgm:spPr/>
    </dgm:pt>
    <dgm:pt modelId="{2A96A8B2-4DCD-4554-A198-AA2523B6389D}" type="pres">
      <dgm:prSet presAssocID="{6A623411-1563-417F-AAE7-43A40F60EDD1}" presName="bgRect" presStyleLbl="bgAccFollowNode1" presStyleIdx="2" presStyleCnt="4" custScaleX="108881"/>
      <dgm:spPr/>
    </dgm:pt>
    <dgm:pt modelId="{AECFCE79-FB8B-4FBB-8DDA-CB4E6F55C0E8}" type="pres">
      <dgm:prSet presAssocID="{523F95E6-2F21-4166-B763-4666A5C335E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0CD1210-40B6-4E1C-9EDA-9969A5FFCBA8}" type="pres">
      <dgm:prSet presAssocID="{6A623411-1563-417F-AAE7-43A40F60EDD1}" presName="bottomLine" presStyleLbl="alignNode1" presStyleIdx="5" presStyleCnt="8">
        <dgm:presLayoutVars/>
      </dgm:prSet>
      <dgm:spPr/>
    </dgm:pt>
    <dgm:pt modelId="{E7C031D4-6760-4588-9759-98DFD3C8889F}" type="pres">
      <dgm:prSet presAssocID="{6A623411-1563-417F-AAE7-43A40F60EDD1}" presName="nodeText" presStyleLbl="bgAccFollowNode1" presStyleIdx="2" presStyleCnt="4">
        <dgm:presLayoutVars>
          <dgm:bulletEnabled val="1"/>
        </dgm:presLayoutVars>
      </dgm:prSet>
      <dgm:spPr/>
    </dgm:pt>
    <dgm:pt modelId="{D35E7A42-370B-4EB8-9C86-5CCB987281E8}" type="pres">
      <dgm:prSet presAssocID="{523F95E6-2F21-4166-B763-4666A5C335E0}" presName="sibTrans" presStyleCnt="0"/>
      <dgm:spPr/>
    </dgm:pt>
    <dgm:pt modelId="{652D5A90-ECF3-4D88-9582-FE515235B6D4}" type="pres">
      <dgm:prSet presAssocID="{D1A48B93-310D-4828-9525-ECDE33CFAD70}" presName="compositeNode" presStyleCnt="0">
        <dgm:presLayoutVars>
          <dgm:bulletEnabled val="1"/>
        </dgm:presLayoutVars>
      </dgm:prSet>
      <dgm:spPr/>
    </dgm:pt>
    <dgm:pt modelId="{41BEF3F4-65BB-4579-8866-876842186821}" type="pres">
      <dgm:prSet presAssocID="{D1A48B93-310D-4828-9525-ECDE33CFAD70}" presName="bgRect" presStyleLbl="bgAccFollowNode1" presStyleIdx="3" presStyleCnt="4"/>
      <dgm:spPr/>
    </dgm:pt>
    <dgm:pt modelId="{1AA48134-713A-424F-91DF-44BD17584991}" type="pres">
      <dgm:prSet presAssocID="{D05C18B5-D271-4C4E-BD1B-9DFD1E7AC88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66A84A8-8891-4DAC-A174-289212D51995}" type="pres">
      <dgm:prSet presAssocID="{D1A48B93-310D-4828-9525-ECDE33CFAD70}" presName="bottomLine" presStyleLbl="alignNode1" presStyleIdx="7" presStyleCnt="8">
        <dgm:presLayoutVars/>
      </dgm:prSet>
      <dgm:spPr/>
    </dgm:pt>
    <dgm:pt modelId="{C12A79C2-9076-4859-A0CD-D7BFE3F8D8B1}" type="pres">
      <dgm:prSet presAssocID="{D1A48B93-310D-4828-9525-ECDE33CFAD7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C1BA9705-E079-4896-9B47-EFD932B0332A}" type="presOf" srcId="{6A623411-1563-417F-AAE7-43A40F60EDD1}" destId="{2A96A8B2-4DCD-4554-A198-AA2523B6389D}" srcOrd="0" destOrd="0" presId="urn:microsoft.com/office/officeart/2016/7/layout/BasicLinearProcessNumbered"/>
    <dgm:cxn modelId="{D24AA407-C093-46CC-AB9A-E9F75A0E81C8}" type="presOf" srcId="{632806D8-9B08-488A-AE8B-93E93869E22D}" destId="{CE601DAA-F869-4F62-B144-F809D9E54B1B}" srcOrd="0" destOrd="0" presId="urn:microsoft.com/office/officeart/2016/7/layout/BasicLinearProcessNumbered"/>
    <dgm:cxn modelId="{ABEC380C-4201-4EFA-8774-3E01BD50EC32}" type="presOf" srcId="{7AC48F25-AFE9-444A-8F73-F7207E991A5D}" destId="{EA770DFB-1268-41E0-B472-974E40378334}" srcOrd="0" destOrd="0" presId="urn:microsoft.com/office/officeart/2016/7/layout/BasicLinearProcessNumbered"/>
    <dgm:cxn modelId="{A5498B19-2C02-41BB-B3D9-A5245B83A946}" type="presOf" srcId="{7AC48F25-AFE9-444A-8F73-F7207E991A5D}" destId="{2A13D865-0ECF-434D-9A1F-5AD293C9F150}" srcOrd="1" destOrd="0" presId="urn:microsoft.com/office/officeart/2016/7/layout/BasicLinearProcessNumbered"/>
    <dgm:cxn modelId="{B515FE27-8E31-4328-A8B3-578E86473495}" srcId="{3596492A-5CEE-4DA2-AE3F-DC0F86AD9709}" destId="{6A623411-1563-417F-AAE7-43A40F60EDD1}" srcOrd="2" destOrd="0" parTransId="{D745E647-1F8E-42B5-918B-DA0F6BD832DF}" sibTransId="{523F95E6-2F21-4166-B763-4666A5C335E0}"/>
    <dgm:cxn modelId="{9009323A-3641-4D7E-B93D-4B703431D0B9}" type="presOf" srcId="{D05C18B5-D271-4C4E-BD1B-9DFD1E7AC889}" destId="{1AA48134-713A-424F-91DF-44BD17584991}" srcOrd="0" destOrd="0" presId="urn:microsoft.com/office/officeart/2016/7/layout/BasicLinearProcessNumbered"/>
    <dgm:cxn modelId="{74536B5F-0C26-464E-B685-3F16765183E8}" type="presOf" srcId="{D1A48B93-310D-4828-9525-ECDE33CFAD70}" destId="{41BEF3F4-65BB-4579-8866-876842186821}" srcOrd="0" destOrd="0" presId="urn:microsoft.com/office/officeart/2016/7/layout/BasicLinearProcessNumbered"/>
    <dgm:cxn modelId="{EA0A2063-B1A9-40D4-9DE9-46447D1C8C86}" srcId="{3596492A-5CEE-4DA2-AE3F-DC0F86AD9709}" destId="{D1A48B93-310D-4828-9525-ECDE33CFAD70}" srcOrd="3" destOrd="0" parTransId="{AC46ABC4-DEE1-4B6E-8F6D-A101C33E35BA}" sibTransId="{D05C18B5-D271-4C4E-BD1B-9DFD1E7AC889}"/>
    <dgm:cxn modelId="{571B6A68-8774-4B81-A343-A8C77117FBE5}" type="presOf" srcId="{523F95E6-2F21-4166-B763-4666A5C335E0}" destId="{AECFCE79-FB8B-4FBB-8DDA-CB4E6F55C0E8}" srcOrd="0" destOrd="0" presId="urn:microsoft.com/office/officeart/2016/7/layout/BasicLinearProcessNumbered"/>
    <dgm:cxn modelId="{2D868A69-70D1-47A3-AAF8-C9F3FFADF13A}" srcId="{3596492A-5CEE-4DA2-AE3F-DC0F86AD9709}" destId="{7AC48F25-AFE9-444A-8F73-F7207E991A5D}" srcOrd="0" destOrd="0" parTransId="{FEC4A85A-43FF-4C16-A478-0415DB5F343B}" sibTransId="{FAF05A03-B420-44C4-8622-00F89FD20218}"/>
    <dgm:cxn modelId="{89E80F6A-8D88-4A53-AAA7-D81C50F2E40B}" type="presOf" srcId="{632806D8-9B08-488A-AE8B-93E93869E22D}" destId="{FBB628FB-F146-49D0-B7F3-3BF9CFDF40EF}" srcOrd="1" destOrd="0" presId="urn:microsoft.com/office/officeart/2016/7/layout/BasicLinearProcessNumbered"/>
    <dgm:cxn modelId="{18B7A05A-4260-4C75-B9E2-FD03334B55C1}" type="presOf" srcId="{FAF05A03-B420-44C4-8622-00F89FD20218}" destId="{53ECBF44-73D3-45B0-94C2-FBB99D0E6D33}" srcOrd="0" destOrd="0" presId="urn:microsoft.com/office/officeart/2016/7/layout/BasicLinearProcessNumbered"/>
    <dgm:cxn modelId="{CDF33387-CB67-45D1-9A47-A41D738480E4}" type="presOf" srcId="{3596492A-5CEE-4DA2-AE3F-DC0F86AD9709}" destId="{E901190F-96BE-4F5B-AED4-1D5E50627222}" srcOrd="0" destOrd="0" presId="urn:microsoft.com/office/officeart/2016/7/layout/BasicLinearProcessNumbered"/>
    <dgm:cxn modelId="{D44D7988-9A32-461C-BBEF-181E57FFF313}" type="presOf" srcId="{D1A48B93-310D-4828-9525-ECDE33CFAD70}" destId="{C12A79C2-9076-4859-A0CD-D7BFE3F8D8B1}" srcOrd="1" destOrd="0" presId="urn:microsoft.com/office/officeart/2016/7/layout/BasicLinearProcessNumbered"/>
    <dgm:cxn modelId="{E5556BB4-120D-4118-BA2E-9491F72EE89B}" type="presOf" srcId="{D543CD17-ED03-4318-B687-31504218FCFF}" destId="{5E451357-63AB-440F-85FF-CBBBC8A40EBA}" srcOrd="0" destOrd="0" presId="urn:microsoft.com/office/officeart/2016/7/layout/BasicLinearProcessNumbered"/>
    <dgm:cxn modelId="{D73DA0D4-0BB8-487D-90D6-82682A10ADF6}" srcId="{3596492A-5CEE-4DA2-AE3F-DC0F86AD9709}" destId="{632806D8-9B08-488A-AE8B-93E93869E22D}" srcOrd="1" destOrd="0" parTransId="{232AA4C7-505B-4A5B-A764-0F249F608209}" sibTransId="{D543CD17-ED03-4318-B687-31504218FCFF}"/>
    <dgm:cxn modelId="{C14336E1-35CA-4E08-8A94-183D9D24CBA5}" type="presOf" srcId="{6A623411-1563-417F-AAE7-43A40F60EDD1}" destId="{E7C031D4-6760-4588-9759-98DFD3C8889F}" srcOrd="1" destOrd="0" presId="urn:microsoft.com/office/officeart/2016/7/layout/BasicLinearProcessNumbered"/>
    <dgm:cxn modelId="{21FE32C1-BDFD-4C08-A629-284B133F3B56}" type="presParOf" srcId="{E901190F-96BE-4F5B-AED4-1D5E50627222}" destId="{57EDE6B7-F5BA-4322-82E7-8F08C9B19B3F}" srcOrd="0" destOrd="0" presId="urn:microsoft.com/office/officeart/2016/7/layout/BasicLinearProcessNumbered"/>
    <dgm:cxn modelId="{801A0B7A-4C9B-466F-AD92-E6D23B159DD7}" type="presParOf" srcId="{57EDE6B7-F5BA-4322-82E7-8F08C9B19B3F}" destId="{EA770DFB-1268-41E0-B472-974E40378334}" srcOrd="0" destOrd="0" presId="urn:microsoft.com/office/officeart/2016/7/layout/BasicLinearProcessNumbered"/>
    <dgm:cxn modelId="{A545F245-9B18-40C7-9890-E9259DB20B54}" type="presParOf" srcId="{57EDE6B7-F5BA-4322-82E7-8F08C9B19B3F}" destId="{53ECBF44-73D3-45B0-94C2-FBB99D0E6D33}" srcOrd="1" destOrd="0" presId="urn:microsoft.com/office/officeart/2016/7/layout/BasicLinearProcessNumbered"/>
    <dgm:cxn modelId="{A4D53751-903E-41A7-B62D-62E19B4AC1AA}" type="presParOf" srcId="{57EDE6B7-F5BA-4322-82E7-8F08C9B19B3F}" destId="{F3497088-8D4B-4A2A-98CF-73821A46F831}" srcOrd="2" destOrd="0" presId="urn:microsoft.com/office/officeart/2016/7/layout/BasicLinearProcessNumbered"/>
    <dgm:cxn modelId="{AF3EAF34-08C7-42E5-8E8B-DA30DE1A2354}" type="presParOf" srcId="{57EDE6B7-F5BA-4322-82E7-8F08C9B19B3F}" destId="{2A13D865-0ECF-434D-9A1F-5AD293C9F150}" srcOrd="3" destOrd="0" presId="urn:microsoft.com/office/officeart/2016/7/layout/BasicLinearProcessNumbered"/>
    <dgm:cxn modelId="{DC71251A-884E-4ED4-B131-8CB5BCCCF072}" type="presParOf" srcId="{E901190F-96BE-4F5B-AED4-1D5E50627222}" destId="{8773275F-5B38-4652-982F-9A3A2738F1FD}" srcOrd="1" destOrd="0" presId="urn:microsoft.com/office/officeart/2016/7/layout/BasicLinearProcessNumbered"/>
    <dgm:cxn modelId="{B42FEB33-4A42-4FDC-A65E-DEDA060180D5}" type="presParOf" srcId="{E901190F-96BE-4F5B-AED4-1D5E50627222}" destId="{C0C44941-FBC8-4078-9758-9214E1105799}" srcOrd="2" destOrd="0" presId="urn:microsoft.com/office/officeart/2016/7/layout/BasicLinearProcessNumbered"/>
    <dgm:cxn modelId="{29C81FD5-6B49-4CE9-86E9-F616F164ABA6}" type="presParOf" srcId="{C0C44941-FBC8-4078-9758-9214E1105799}" destId="{CE601DAA-F869-4F62-B144-F809D9E54B1B}" srcOrd="0" destOrd="0" presId="urn:microsoft.com/office/officeart/2016/7/layout/BasicLinearProcessNumbered"/>
    <dgm:cxn modelId="{ACE3F0A9-991A-4308-B89D-BE12B799357D}" type="presParOf" srcId="{C0C44941-FBC8-4078-9758-9214E1105799}" destId="{5E451357-63AB-440F-85FF-CBBBC8A40EBA}" srcOrd="1" destOrd="0" presId="urn:microsoft.com/office/officeart/2016/7/layout/BasicLinearProcessNumbered"/>
    <dgm:cxn modelId="{34B267FF-BBA9-4D0D-AA7F-BAAFCD96A9E9}" type="presParOf" srcId="{C0C44941-FBC8-4078-9758-9214E1105799}" destId="{4DD3024A-59F4-4009-BEE4-2CD4B7E8D658}" srcOrd="2" destOrd="0" presId="urn:microsoft.com/office/officeart/2016/7/layout/BasicLinearProcessNumbered"/>
    <dgm:cxn modelId="{3EE7D11E-E2DB-40D0-9D3B-DA6AB246A834}" type="presParOf" srcId="{C0C44941-FBC8-4078-9758-9214E1105799}" destId="{FBB628FB-F146-49D0-B7F3-3BF9CFDF40EF}" srcOrd="3" destOrd="0" presId="urn:microsoft.com/office/officeart/2016/7/layout/BasicLinearProcessNumbered"/>
    <dgm:cxn modelId="{F97C327D-E977-4F58-BE2D-D720C9FAB2BC}" type="presParOf" srcId="{E901190F-96BE-4F5B-AED4-1D5E50627222}" destId="{6E279AA5-B003-41CD-AD38-45C677F622AB}" srcOrd="3" destOrd="0" presId="urn:microsoft.com/office/officeart/2016/7/layout/BasicLinearProcessNumbered"/>
    <dgm:cxn modelId="{54EAC169-20E3-43E9-A57D-D1AE0F3B04FD}" type="presParOf" srcId="{E901190F-96BE-4F5B-AED4-1D5E50627222}" destId="{9B98AD6A-A82D-452B-9879-438414D93211}" srcOrd="4" destOrd="0" presId="urn:microsoft.com/office/officeart/2016/7/layout/BasicLinearProcessNumbered"/>
    <dgm:cxn modelId="{6C9F7FD8-D05F-4FBB-B418-558C51D3CB6B}" type="presParOf" srcId="{9B98AD6A-A82D-452B-9879-438414D93211}" destId="{2A96A8B2-4DCD-4554-A198-AA2523B6389D}" srcOrd="0" destOrd="0" presId="urn:microsoft.com/office/officeart/2016/7/layout/BasicLinearProcessNumbered"/>
    <dgm:cxn modelId="{34B85D29-051E-45F5-AFB8-902E45EB5A3F}" type="presParOf" srcId="{9B98AD6A-A82D-452B-9879-438414D93211}" destId="{AECFCE79-FB8B-4FBB-8DDA-CB4E6F55C0E8}" srcOrd="1" destOrd="0" presId="urn:microsoft.com/office/officeart/2016/7/layout/BasicLinearProcessNumbered"/>
    <dgm:cxn modelId="{103CF0FE-B158-46C6-90D7-0FEB25A55119}" type="presParOf" srcId="{9B98AD6A-A82D-452B-9879-438414D93211}" destId="{D0CD1210-40B6-4E1C-9EDA-9969A5FFCBA8}" srcOrd="2" destOrd="0" presId="urn:microsoft.com/office/officeart/2016/7/layout/BasicLinearProcessNumbered"/>
    <dgm:cxn modelId="{D53650B5-23FD-475C-A12F-5E41A92FD946}" type="presParOf" srcId="{9B98AD6A-A82D-452B-9879-438414D93211}" destId="{E7C031D4-6760-4588-9759-98DFD3C8889F}" srcOrd="3" destOrd="0" presId="urn:microsoft.com/office/officeart/2016/7/layout/BasicLinearProcessNumbered"/>
    <dgm:cxn modelId="{7443E29D-7A4A-449C-B9C1-9B01200E99E2}" type="presParOf" srcId="{E901190F-96BE-4F5B-AED4-1D5E50627222}" destId="{D35E7A42-370B-4EB8-9C86-5CCB987281E8}" srcOrd="5" destOrd="0" presId="urn:microsoft.com/office/officeart/2016/7/layout/BasicLinearProcessNumbered"/>
    <dgm:cxn modelId="{BAD1F010-0EBD-43FF-AD06-4F92E2DFD842}" type="presParOf" srcId="{E901190F-96BE-4F5B-AED4-1D5E50627222}" destId="{652D5A90-ECF3-4D88-9582-FE515235B6D4}" srcOrd="6" destOrd="0" presId="urn:microsoft.com/office/officeart/2016/7/layout/BasicLinearProcessNumbered"/>
    <dgm:cxn modelId="{767DA36A-1F5A-4268-ABF2-5F32A3A69EE6}" type="presParOf" srcId="{652D5A90-ECF3-4D88-9582-FE515235B6D4}" destId="{41BEF3F4-65BB-4579-8866-876842186821}" srcOrd="0" destOrd="0" presId="urn:microsoft.com/office/officeart/2016/7/layout/BasicLinearProcessNumbered"/>
    <dgm:cxn modelId="{FD905AAA-0116-4667-A76B-A56FA3AE2716}" type="presParOf" srcId="{652D5A90-ECF3-4D88-9582-FE515235B6D4}" destId="{1AA48134-713A-424F-91DF-44BD17584991}" srcOrd="1" destOrd="0" presId="urn:microsoft.com/office/officeart/2016/7/layout/BasicLinearProcessNumbered"/>
    <dgm:cxn modelId="{8AFBE7C9-AC06-47AE-92ED-C1A73DE167B2}" type="presParOf" srcId="{652D5A90-ECF3-4D88-9582-FE515235B6D4}" destId="{E66A84A8-8891-4DAC-A174-289212D51995}" srcOrd="2" destOrd="0" presId="urn:microsoft.com/office/officeart/2016/7/layout/BasicLinearProcessNumbered"/>
    <dgm:cxn modelId="{6A3D2596-5840-4C5D-8272-21B49AA2A8F0}" type="presParOf" srcId="{652D5A90-ECF3-4D88-9582-FE515235B6D4}" destId="{C12A79C2-9076-4859-A0CD-D7BFE3F8D8B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FF9EDE7-B6F0-4818-9814-B08B20D32C2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E77D53-C463-41F7-8781-E2EC1803BC34}">
      <dgm:prSet custT="1"/>
      <dgm:spPr/>
      <dgm:t>
        <a:bodyPr/>
        <a:lstStyle/>
        <a:p>
          <a:r>
            <a:rPr lang="en-PK" sz="2000" b="0" i="0" baseline="0" dirty="0"/>
            <a:t>Moderate recency (97.3 days) </a:t>
          </a:r>
          <a:endParaRPr lang="en-US" sz="2000" dirty="0"/>
        </a:p>
      </dgm:t>
    </dgm:pt>
    <dgm:pt modelId="{A68B5333-622A-4840-A163-67EEDA92C677}" type="parTrans" cxnId="{DED4FE71-303C-47C3-A66C-816782AC6205}">
      <dgm:prSet/>
      <dgm:spPr/>
      <dgm:t>
        <a:bodyPr/>
        <a:lstStyle/>
        <a:p>
          <a:endParaRPr lang="en-US"/>
        </a:p>
      </dgm:t>
    </dgm:pt>
    <dgm:pt modelId="{ADE70582-C37F-479E-BC91-4D57212D697A}" type="sibTrans" cxnId="{DED4FE71-303C-47C3-A66C-816782AC6205}">
      <dgm:prSet/>
      <dgm:spPr/>
      <dgm:t>
        <a:bodyPr/>
        <a:lstStyle/>
        <a:p>
          <a:endParaRPr lang="en-US"/>
        </a:p>
      </dgm:t>
    </dgm:pt>
    <dgm:pt modelId="{9E567C25-53AF-46E4-9B75-6C448843203B}">
      <dgm:prSet custT="1"/>
      <dgm:spPr/>
      <dgm:t>
        <a:bodyPr/>
        <a:lstStyle/>
        <a:p>
          <a:r>
            <a:rPr lang="en-PK" sz="2000" b="0" i="0" baseline="0" dirty="0"/>
            <a:t>Regular purchasing (2.5 purchases/year) </a:t>
          </a:r>
          <a:endParaRPr lang="en-US" sz="2000" dirty="0"/>
        </a:p>
      </dgm:t>
    </dgm:pt>
    <dgm:pt modelId="{C711EA61-5D8B-4902-8654-D327B1379E07}" type="parTrans" cxnId="{1FB6F6FE-DBEC-49AD-90ED-F1630B6C19D2}">
      <dgm:prSet/>
      <dgm:spPr/>
      <dgm:t>
        <a:bodyPr/>
        <a:lstStyle/>
        <a:p>
          <a:endParaRPr lang="en-US"/>
        </a:p>
      </dgm:t>
    </dgm:pt>
    <dgm:pt modelId="{953E26DB-D01F-48F6-832F-42249E66CCC7}" type="sibTrans" cxnId="{1FB6F6FE-DBEC-49AD-90ED-F1630B6C19D2}">
      <dgm:prSet/>
      <dgm:spPr/>
      <dgm:t>
        <a:bodyPr/>
        <a:lstStyle/>
        <a:p>
          <a:endParaRPr lang="en-US"/>
        </a:p>
      </dgm:t>
    </dgm:pt>
    <dgm:pt modelId="{B4AED8C2-F52F-46C7-BE23-22639FE29224}">
      <dgm:prSet custT="1"/>
      <dgm:spPr/>
      <dgm:t>
        <a:bodyPr/>
        <a:lstStyle/>
        <a:p>
          <a:r>
            <a:rPr lang="en-PK" sz="2000" b="0" i="0" baseline="0" dirty="0"/>
            <a:t>Moderate value (£697.07/customer) </a:t>
          </a:r>
          <a:endParaRPr lang="en-US" sz="2000" dirty="0"/>
        </a:p>
      </dgm:t>
    </dgm:pt>
    <dgm:pt modelId="{DD037382-C95F-4C14-B9C6-EF65A2849F6A}" type="parTrans" cxnId="{A3C8B68D-0D63-45B1-8203-CFA07059C2AE}">
      <dgm:prSet/>
      <dgm:spPr/>
      <dgm:t>
        <a:bodyPr/>
        <a:lstStyle/>
        <a:p>
          <a:endParaRPr lang="en-US"/>
        </a:p>
      </dgm:t>
    </dgm:pt>
    <dgm:pt modelId="{A9C21391-5245-454C-BD13-9A65A2B22EBA}" type="sibTrans" cxnId="{A3C8B68D-0D63-45B1-8203-CFA07059C2AE}">
      <dgm:prSet/>
      <dgm:spPr/>
      <dgm:t>
        <a:bodyPr/>
        <a:lstStyle/>
        <a:p>
          <a:endParaRPr lang="en-US"/>
        </a:p>
      </dgm:t>
    </dgm:pt>
    <dgm:pt modelId="{9ECE617B-63CF-43F7-A5B8-FB531FA198BB}">
      <dgm:prSet custT="1"/>
      <dgm:spPr/>
      <dgm:t>
        <a:bodyPr/>
        <a:lstStyle/>
        <a:p>
          <a:r>
            <a:rPr lang="en-PK" sz="2000" b="0" i="0" baseline="0" dirty="0"/>
            <a:t>High product diversity (explore multiple categories) </a:t>
          </a:r>
          <a:endParaRPr lang="en-US" sz="2000" dirty="0"/>
        </a:p>
      </dgm:t>
    </dgm:pt>
    <dgm:pt modelId="{E07F2262-5F97-4524-AAA7-7CBE7601A34B}" type="parTrans" cxnId="{F7B20298-20D5-4D2C-B32C-B6ED696A5B38}">
      <dgm:prSet/>
      <dgm:spPr/>
      <dgm:t>
        <a:bodyPr/>
        <a:lstStyle/>
        <a:p>
          <a:endParaRPr lang="en-US"/>
        </a:p>
      </dgm:t>
    </dgm:pt>
    <dgm:pt modelId="{812D6B90-037A-4805-A47D-6CF23876EFD8}" type="sibTrans" cxnId="{F7B20298-20D5-4D2C-B32C-B6ED696A5B38}">
      <dgm:prSet/>
      <dgm:spPr/>
      <dgm:t>
        <a:bodyPr/>
        <a:lstStyle/>
        <a:p>
          <a:endParaRPr lang="en-US"/>
        </a:p>
      </dgm:t>
    </dgm:pt>
    <dgm:pt modelId="{F924EFAB-F166-46E8-8529-CDA802ADD82D}" type="pres">
      <dgm:prSet presAssocID="{9FF9EDE7-B6F0-4818-9814-B08B20D32C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19E665-27B9-4293-99AD-1A3F8DD146F5}" type="pres">
      <dgm:prSet presAssocID="{DDE77D53-C463-41F7-8781-E2EC1803BC34}" presName="hierRoot1" presStyleCnt="0"/>
      <dgm:spPr/>
    </dgm:pt>
    <dgm:pt modelId="{2C4CF4F9-6FD2-4F0F-A411-5B6CA8A0BFA7}" type="pres">
      <dgm:prSet presAssocID="{DDE77D53-C463-41F7-8781-E2EC1803BC34}" presName="composite" presStyleCnt="0"/>
      <dgm:spPr/>
    </dgm:pt>
    <dgm:pt modelId="{13E48559-F31E-4F3F-AB0D-09FAD9A0DB54}" type="pres">
      <dgm:prSet presAssocID="{DDE77D53-C463-41F7-8781-E2EC1803BC34}" presName="background" presStyleLbl="node0" presStyleIdx="0" presStyleCnt="4"/>
      <dgm:spPr/>
    </dgm:pt>
    <dgm:pt modelId="{99F7F85B-9A29-448A-9FA5-0B9CFAABC48F}" type="pres">
      <dgm:prSet presAssocID="{DDE77D53-C463-41F7-8781-E2EC1803BC34}" presName="text" presStyleLbl="fgAcc0" presStyleIdx="0" presStyleCnt="4">
        <dgm:presLayoutVars>
          <dgm:chPref val="3"/>
        </dgm:presLayoutVars>
      </dgm:prSet>
      <dgm:spPr/>
    </dgm:pt>
    <dgm:pt modelId="{E57D82A0-CDE2-46D2-B42E-5DC32BD56AB8}" type="pres">
      <dgm:prSet presAssocID="{DDE77D53-C463-41F7-8781-E2EC1803BC34}" presName="hierChild2" presStyleCnt="0"/>
      <dgm:spPr/>
    </dgm:pt>
    <dgm:pt modelId="{CB956872-37FC-4CB3-B648-DFDA891CDEA6}" type="pres">
      <dgm:prSet presAssocID="{9E567C25-53AF-46E4-9B75-6C448843203B}" presName="hierRoot1" presStyleCnt="0"/>
      <dgm:spPr/>
    </dgm:pt>
    <dgm:pt modelId="{9EECA7E9-C265-4118-A7D4-E5F0930E1F5B}" type="pres">
      <dgm:prSet presAssocID="{9E567C25-53AF-46E4-9B75-6C448843203B}" presName="composite" presStyleCnt="0"/>
      <dgm:spPr/>
    </dgm:pt>
    <dgm:pt modelId="{487F8E72-6E9D-40B2-B62A-F786C4E6453C}" type="pres">
      <dgm:prSet presAssocID="{9E567C25-53AF-46E4-9B75-6C448843203B}" presName="background" presStyleLbl="node0" presStyleIdx="1" presStyleCnt="4"/>
      <dgm:spPr/>
    </dgm:pt>
    <dgm:pt modelId="{DEDCBB0A-372E-4986-A105-655E7068333D}" type="pres">
      <dgm:prSet presAssocID="{9E567C25-53AF-46E4-9B75-6C448843203B}" presName="text" presStyleLbl="fgAcc0" presStyleIdx="1" presStyleCnt="4">
        <dgm:presLayoutVars>
          <dgm:chPref val="3"/>
        </dgm:presLayoutVars>
      </dgm:prSet>
      <dgm:spPr/>
    </dgm:pt>
    <dgm:pt modelId="{4F419F6C-B71D-415C-9219-12709556811F}" type="pres">
      <dgm:prSet presAssocID="{9E567C25-53AF-46E4-9B75-6C448843203B}" presName="hierChild2" presStyleCnt="0"/>
      <dgm:spPr/>
    </dgm:pt>
    <dgm:pt modelId="{A4A7C35B-1343-4D2A-BA1F-D7D3343DC608}" type="pres">
      <dgm:prSet presAssocID="{B4AED8C2-F52F-46C7-BE23-22639FE29224}" presName="hierRoot1" presStyleCnt="0"/>
      <dgm:spPr/>
    </dgm:pt>
    <dgm:pt modelId="{DAE882EF-A77E-4A0B-9BAD-AA4ED8732065}" type="pres">
      <dgm:prSet presAssocID="{B4AED8C2-F52F-46C7-BE23-22639FE29224}" presName="composite" presStyleCnt="0"/>
      <dgm:spPr/>
    </dgm:pt>
    <dgm:pt modelId="{94B77663-E090-44A1-B74B-B7242076AFAE}" type="pres">
      <dgm:prSet presAssocID="{B4AED8C2-F52F-46C7-BE23-22639FE29224}" presName="background" presStyleLbl="node0" presStyleIdx="2" presStyleCnt="4"/>
      <dgm:spPr/>
    </dgm:pt>
    <dgm:pt modelId="{2459850B-6F4C-486C-B40B-707026134E22}" type="pres">
      <dgm:prSet presAssocID="{B4AED8C2-F52F-46C7-BE23-22639FE29224}" presName="text" presStyleLbl="fgAcc0" presStyleIdx="2" presStyleCnt="4" custScaleX="110515">
        <dgm:presLayoutVars>
          <dgm:chPref val="3"/>
        </dgm:presLayoutVars>
      </dgm:prSet>
      <dgm:spPr/>
    </dgm:pt>
    <dgm:pt modelId="{E3D52BC6-24A7-46B2-8DDE-7F69F70FA95B}" type="pres">
      <dgm:prSet presAssocID="{B4AED8C2-F52F-46C7-BE23-22639FE29224}" presName="hierChild2" presStyleCnt="0"/>
      <dgm:spPr/>
    </dgm:pt>
    <dgm:pt modelId="{C72030FC-557F-4677-A21C-30B5E4681589}" type="pres">
      <dgm:prSet presAssocID="{9ECE617B-63CF-43F7-A5B8-FB531FA198BB}" presName="hierRoot1" presStyleCnt="0"/>
      <dgm:spPr/>
    </dgm:pt>
    <dgm:pt modelId="{E0B2C066-E63C-4CE1-A740-D3F41D73CC24}" type="pres">
      <dgm:prSet presAssocID="{9ECE617B-63CF-43F7-A5B8-FB531FA198BB}" presName="composite" presStyleCnt="0"/>
      <dgm:spPr/>
    </dgm:pt>
    <dgm:pt modelId="{056516A8-60E8-407B-8D9C-3B78CFB2742B}" type="pres">
      <dgm:prSet presAssocID="{9ECE617B-63CF-43F7-A5B8-FB531FA198BB}" presName="background" presStyleLbl="node0" presStyleIdx="3" presStyleCnt="4"/>
      <dgm:spPr/>
    </dgm:pt>
    <dgm:pt modelId="{443CA3C7-7155-454B-92CA-74292EB9194B}" type="pres">
      <dgm:prSet presAssocID="{9ECE617B-63CF-43F7-A5B8-FB531FA198BB}" presName="text" presStyleLbl="fgAcc0" presStyleIdx="3" presStyleCnt="4">
        <dgm:presLayoutVars>
          <dgm:chPref val="3"/>
        </dgm:presLayoutVars>
      </dgm:prSet>
      <dgm:spPr/>
    </dgm:pt>
    <dgm:pt modelId="{61C3C218-922C-4E6B-AB4D-3111080773D4}" type="pres">
      <dgm:prSet presAssocID="{9ECE617B-63CF-43F7-A5B8-FB531FA198BB}" presName="hierChild2" presStyleCnt="0"/>
      <dgm:spPr/>
    </dgm:pt>
  </dgm:ptLst>
  <dgm:cxnLst>
    <dgm:cxn modelId="{C8DD5102-DB79-454F-89DF-732E1BEF612B}" type="presOf" srcId="{9FF9EDE7-B6F0-4818-9814-B08B20D32C2E}" destId="{F924EFAB-F166-46E8-8529-CDA802ADD82D}" srcOrd="0" destOrd="0" presId="urn:microsoft.com/office/officeart/2005/8/layout/hierarchy1"/>
    <dgm:cxn modelId="{C14CF91F-90A1-4DD3-9512-1478B24499BE}" type="presOf" srcId="{9ECE617B-63CF-43F7-A5B8-FB531FA198BB}" destId="{443CA3C7-7155-454B-92CA-74292EB9194B}" srcOrd="0" destOrd="0" presId="urn:microsoft.com/office/officeart/2005/8/layout/hierarchy1"/>
    <dgm:cxn modelId="{95C46836-7E29-4AD6-B342-7AE51BD03C6E}" type="presOf" srcId="{B4AED8C2-F52F-46C7-BE23-22639FE29224}" destId="{2459850B-6F4C-486C-B40B-707026134E22}" srcOrd="0" destOrd="0" presId="urn:microsoft.com/office/officeart/2005/8/layout/hierarchy1"/>
    <dgm:cxn modelId="{DED4FE71-303C-47C3-A66C-816782AC6205}" srcId="{9FF9EDE7-B6F0-4818-9814-B08B20D32C2E}" destId="{DDE77D53-C463-41F7-8781-E2EC1803BC34}" srcOrd="0" destOrd="0" parTransId="{A68B5333-622A-4840-A163-67EEDA92C677}" sibTransId="{ADE70582-C37F-479E-BC91-4D57212D697A}"/>
    <dgm:cxn modelId="{A3C8B68D-0D63-45B1-8203-CFA07059C2AE}" srcId="{9FF9EDE7-B6F0-4818-9814-B08B20D32C2E}" destId="{B4AED8C2-F52F-46C7-BE23-22639FE29224}" srcOrd="2" destOrd="0" parTransId="{DD037382-C95F-4C14-B9C6-EF65A2849F6A}" sibTransId="{A9C21391-5245-454C-BD13-9A65A2B22EBA}"/>
    <dgm:cxn modelId="{F7B20298-20D5-4D2C-B32C-B6ED696A5B38}" srcId="{9FF9EDE7-B6F0-4818-9814-B08B20D32C2E}" destId="{9ECE617B-63CF-43F7-A5B8-FB531FA198BB}" srcOrd="3" destOrd="0" parTransId="{E07F2262-5F97-4524-AAA7-7CBE7601A34B}" sibTransId="{812D6B90-037A-4805-A47D-6CF23876EFD8}"/>
    <dgm:cxn modelId="{316DD8A9-2445-402B-AD15-F05534FE6DEA}" type="presOf" srcId="{9E567C25-53AF-46E4-9B75-6C448843203B}" destId="{DEDCBB0A-372E-4986-A105-655E7068333D}" srcOrd="0" destOrd="0" presId="urn:microsoft.com/office/officeart/2005/8/layout/hierarchy1"/>
    <dgm:cxn modelId="{CD1A12E7-0211-41BC-BD09-03D58CACE850}" type="presOf" srcId="{DDE77D53-C463-41F7-8781-E2EC1803BC34}" destId="{99F7F85B-9A29-448A-9FA5-0B9CFAABC48F}" srcOrd="0" destOrd="0" presId="urn:microsoft.com/office/officeart/2005/8/layout/hierarchy1"/>
    <dgm:cxn modelId="{1FB6F6FE-DBEC-49AD-90ED-F1630B6C19D2}" srcId="{9FF9EDE7-B6F0-4818-9814-B08B20D32C2E}" destId="{9E567C25-53AF-46E4-9B75-6C448843203B}" srcOrd="1" destOrd="0" parTransId="{C711EA61-5D8B-4902-8654-D327B1379E07}" sibTransId="{953E26DB-D01F-48F6-832F-42249E66CCC7}"/>
    <dgm:cxn modelId="{1C50C6DA-F9B7-451D-862A-8A698B3792B6}" type="presParOf" srcId="{F924EFAB-F166-46E8-8529-CDA802ADD82D}" destId="{0519E665-27B9-4293-99AD-1A3F8DD146F5}" srcOrd="0" destOrd="0" presId="urn:microsoft.com/office/officeart/2005/8/layout/hierarchy1"/>
    <dgm:cxn modelId="{9FA9B4D2-554A-4C26-85C1-3B228D75C762}" type="presParOf" srcId="{0519E665-27B9-4293-99AD-1A3F8DD146F5}" destId="{2C4CF4F9-6FD2-4F0F-A411-5B6CA8A0BFA7}" srcOrd="0" destOrd="0" presId="urn:microsoft.com/office/officeart/2005/8/layout/hierarchy1"/>
    <dgm:cxn modelId="{5919FDAC-E196-4592-B1E9-5408ABF50FCA}" type="presParOf" srcId="{2C4CF4F9-6FD2-4F0F-A411-5B6CA8A0BFA7}" destId="{13E48559-F31E-4F3F-AB0D-09FAD9A0DB54}" srcOrd="0" destOrd="0" presId="urn:microsoft.com/office/officeart/2005/8/layout/hierarchy1"/>
    <dgm:cxn modelId="{46BBFAFE-C7B3-40A5-8857-2D8123F8C278}" type="presParOf" srcId="{2C4CF4F9-6FD2-4F0F-A411-5B6CA8A0BFA7}" destId="{99F7F85B-9A29-448A-9FA5-0B9CFAABC48F}" srcOrd="1" destOrd="0" presId="urn:microsoft.com/office/officeart/2005/8/layout/hierarchy1"/>
    <dgm:cxn modelId="{031C6375-687B-4663-A8AC-C443F49273F1}" type="presParOf" srcId="{0519E665-27B9-4293-99AD-1A3F8DD146F5}" destId="{E57D82A0-CDE2-46D2-B42E-5DC32BD56AB8}" srcOrd="1" destOrd="0" presId="urn:microsoft.com/office/officeart/2005/8/layout/hierarchy1"/>
    <dgm:cxn modelId="{3C6595DC-9A31-4B6E-9167-F9DB8ACF463B}" type="presParOf" srcId="{F924EFAB-F166-46E8-8529-CDA802ADD82D}" destId="{CB956872-37FC-4CB3-B648-DFDA891CDEA6}" srcOrd="1" destOrd="0" presId="urn:microsoft.com/office/officeart/2005/8/layout/hierarchy1"/>
    <dgm:cxn modelId="{63E46DB6-7D33-49E5-BEAD-9524951E4221}" type="presParOf" srcId="{CB956872-37FC-4CB3-B648-DFDA891CDEA6}" destId="{9EECA7E9-C265-4118-A7D4-E5F0930E1F5B}" srcOrd="0" destOrd="0" presId="urn:microsoft.com/office/officeart/2005/8/layout/hierarchy1"/>
    <dgm:cxn modelId="{72DBCDD7-FBED-4BE8-BA06-C0464E18908B}" type="presParOf" srcId="{9EECA7E9-C265-4118-A7D4-E5F0930E1F5B}" destId="{487F8E72-6E9D-40B2-B62A-F786C4E6453C}" srcOrd="0" destOrd="0" presId="urn:microsoft.com/office/officeart/2005/8/layout/hierarchy1"/>
    <dgm:cxn modelId="{A8D0BEA4-34A9-4267-8F00-F6D22B96362C}" type="presParOf" srcId="{9EECA7E9-C265-4118-A7D4-E5F0930E1F5B}" destId="{DEDCBB0A-372E-4986-A105-655E7068333D}" srcOrd="1" destOrd="0" presId="urn:microsoft.com/office/officeart/2005/8/layout/hierarchy1"/>
    <dgm:cxn modelId="{757EC828-08A7-47DA-92D5-F23844420940}" type="presParOf" srcId="{CB956872-37FC-4CB3-B648-DFDA891CDEA6}" destId="{4F419F6C-B71D-415C-9219-12709556811F}" srcOrd="1" destOrd="0" presId="urn:microsoft.com/office/officeart/2005/8/layout/hierarchy1"/>
    <dgm:cxn modelId="{D14DFEB4-6AB1-4FC3-B82F-71FD5B86145B}" type="presParOf" srcId="{F924EFAB-F166-46E8-8529-CDA802ADD82D}" destId="{A4A7C35B-1343-4D2A-BA1F-D7D3343DC608}" srcOrd="2" destOrd="0" presId="urn:microsoft.com/office/officeart/2005/8/layout/hierarchy1"/>
    <dgm:cxn modelId="{D4F96FE6-DBE2-4858-A126-BD10A29D6FE1}" type="presParOf" srcId="{A4A7C35B-1343-4D2A-BA1F-D7D3343DC608}" destId="{DAE882EF-A77E-4A0B-9BAD-AA4ED8732065}" srcOrd="0" destOrd="0" presId="urn:microsoft.com/office/officeart/2005/8/layout/hierarchy1"/>
    <dgm:cxn modelId="{BA065B40-DED0-4990-9B89-A1C9466D0D5E}" type="presParOf" srcId="{DAE882EF-A77E-4A0B-9BAD-AA4ED8732065}" destId="{94B77663-E090-44A1-B74B-B7242076AFAE}" srcOrd="0" destOrd="0" presId="urn:microsoft.com/office/officeart/2005/8/layout/hierarchy1"/>
    <dgm:cxn modelId="{016377B2-0995-4446-B8F8-2E5BD275B75D}" type="presParOf" srcId="{DAE882EF-A77E-4A0B-9BAD-AA4ED8732065}" destId="{2459850B-6F4C-486C-B40B-707026134E22}" srcOrd="1" destOrd="0" presId="urn:microsoft.com/office/officeart/2005/8/layout/hierarchy1"/>
    <dgm:cxn modelId="{C275C2A2-F33B-4A58-953C-C55BA60B5C4A}" type="presParOf" srcId="{A4A7C35B-1343-4D2A-BA1F-D7D3343DC608}" destId="{E3D52BC6-24A7-46B2-8DDE-7F69F70FA95B}" srcOrd="1" destOrd="0" presId="urn:microsoft.com/office/officeart/2005/8/layout/hierarchy1"/>
    <dgm:cxn modelId="{DE655C6C-4895-4098-9143-D730C8562FC7}" type="presParOf" srcId="{F924EFAB-F166-46E8-8529-CDA802ADD82D}" destId="{C72030FC-557F-4677-A21C-30B5E4681589}" srcOrd="3" destOrd="0" presId="urn:microsoft.com/office/officeart/2005/8/layout/hierarchy1"/>
    <dgm:cxn modelId="{D2F2342F-A1EB-4CA6-924A-CADE11E1E1DE}" type="presParOf" srcId="{C72030FC-557F-4677-A21C-30B5E4681589}" destId="{E0B2C066-E63C-4CE1-A740-D3F41D73CC24}" srcOrd="0" destOrd="0" presId="urn:microsoft.com/office/officeart/2005/8/layout/hierarchy1"/>
    <dgm:cxn modelId="{704316C7-81CF-42DF-97E9-01AC042E7128}" type="presParOf" srcId="{E0B2C066-E63C-4CE1-A740-D3F41D73CC24}" destId="{056516A8-60E8-407B-8D9C-3B78CFB2742B}" srcOrd="0" destOrd="0" presId="urn:microsoft.com/office/officeart/2005/8/layout/hierarchy1"/>
    <dgm:cxn modelId="{571DE0C0-54B6-4DDF-AA8B-F50B171CBAB9}" type="presParOf" srcId="{E0B2C066-E63C-4CE1-A740-D3F41D73CC24}" destId="{443CA3C7-7155-454B-92CA-74292EB9194B}" srcOrd="1" destOrd="0" presId="urn:microsoft.com/office/officeart/2005/8/layout/hierarchy1"/>
    <dgm:cxn modelId="{D44D9EFE-FD73-437F-89E7-AEC126B49B81}" type="presParOf" srcId="{C72030FC-557F-4677-A21C-30B5E4681589}" destId="{61C3C218-922C-4E6B-AB4D-3111080773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072864-F913-40EA-AA18-CC075F526A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33BB5-653E-44C3-89E5-D5CD4044715A}">
      <dgm:prSet/>
      <dgm:spPr/>
      <dgm:t>
        <a:bodyPr/>
        <a:lstStyle/>
        <a:p>
          <a:r>
            <a:rPr lang="en-PK" b="0" i="0" baseline="0"/>
            <a:t>High recency (132.5 days) </a:t>
          </a:r>
          <a:endParaRPr lang="en-US"/>
        </a:p>
      </dgm:t>
    </dgm:pt>
    <dgm:pt modelId="{30EF44B6-24C4-448C-B04C-DDAC46871484}" type="parTrans" cxnId="{8913E172-B646-4F93-9A5C-D7E66CF7C868}">
      <dgm:prSet/>
      <dgm:spPr/>
      <dgm:t>
        <a:bodyPr/>
        <a:lstStyle/>
        <a:p>
          <a:endParaRPr lang="en-US"/>
        </a:p>
      </dgm:t>
    </dgm:pt>
    <dgm:pt modelId="{4AAFF196-F476-432D-A97E-CEA87FE38FED}" type="sibTrans" cxnId="{8913E172-B646-4F93-9A5C-D7E66CF7C868}">
      <dgm:prSet/>
      <dgm:spPr/>
      <dgm:t>
        <a:bodyPr/>
        <a:lstStyle/>
        <a:p>
          <a:endParaRPr lang="en-US"/>
        </a:p>
      </dgm:t>
    </dgm:pt>
    <dgm:pt modelId="{49E97D0D-DD0A-4179-B1B2-822F4F9D998A}">
      <dgm:prSet/>
      <dgm:spPr/>
      <dgm:t>
        <a:bodyPr/>
        <a:lstStyle/>
        <a:p>
          <a:r>
            <a:rPr lang="en-PK" b="0" i="0" baseline="0"/>
            <a:t>Low frequency (1.7 purchases/year) </a:t>
          </a:r>
          <a:endParaRPr lang="en-US"/>
        </a:p>
      </dgm:t>
    </dgm:pt>
    <dgm:pt modelId="{A93E059B-8F59-43C6-BB03-E950782EEC32}" type="parTrans" cxnId="{17418E84-E8A7-496D-B8AF-15E75764BA45}">
      <dgm:prSet/>
      <dgm:spPr/>
      <dgm:t>
        <a:bodyPr/>
        <a:lstStyle/>
        <a:p>
          <a:endParaRPr lang="en-US"/>
        </a:p>
      </dgm:t>
    </dgm:pt>
    <dgm:pt modelId="{091FFFFD-6714-4584-9451-832720B55237}" type="sibTrans" cxnId="{17418E84-E8A7-496D-B8AF-15E75764BA45}">
      <dgm:prSet/>
      <dgm:spPr/>
      <dgm:t>
        <a:bodyPr/>
        <a:lstStyle/>
        <a:p>
          <a:endParaRPr lang="en-US"/>
        </a:p>
      </dgm:t>
    </dgm:pt>
    <dgm:pt modelId="{632CB647-C530-4DC0-843B-F72640AE4D5B}">
      <dgm:prSet/>
      <dgm:spPr/>
      <dgm:t>
        <a:bodyPr/>
        <a:lstStyle/>
        <a:p>
          <a:r>
            <a:rPr lang="en-PK" b="0" i="0" baseline="0"/>
            <a:t>Low-to-moderate value (£579.16/customer) </a:t>
          </a:r>
          <a:endParaRPr lang="en-US"/>
        </a:p>
      </dgm:t>
    </dgm:pt>
    <dgm:pt modelId="{8544BECA-A1CB-4B36-8290-FCD2C53F127A}" type="parTrans" cxnId="{834ABBF0-0F98-43E3-B004-763D175F1E10}">
      <dgm:prSet/>
      <dgm:spPr/>
      <dgm:t>
        <a:bodyPr/>
        <a:lstStyle/>
        <a:p>
          <a:endParaRPr lang="en-US"/>
        </a:p>
      </dgm:t>
    </dgm:pt>
    <dgm:pt modelId="{191C1C9E-986F-43EC-A2F3-633F2A773EE5}" type="sibTrans" cxnId="{834ABBF0-0F98-43E3-B004-763D175F1E10}">
      <dgm:prSet/>
      <dgm:spPr/>
      <dgm:t>
        <a:bodyPr/>
        <a:lstStyle/>
        <a:p>
          <a:endParaRPr lang="en-US"/>
        </a:p>
      </dgm:t>
    </dgm:pt>
    <dgm:pt modelId="{3F00E947-34DE-491B-96A8-AF25D8915AC1}">
      <dgm:prSet/>
      <dgm:spPr/>
      <dgm:t>
        <a:bodyPr/>
        <a:lstStyle/>
        <a:p>
          <a:r>
            <a:rPr lang="en-PK" b="0" i="0" baseline="0"/>
            <a:t>Represents largest segment by customer count </a:t>
          </a:r>
          <a:endParaRPr lang="en-US"/>
        </a:p>
      </dgm:t>
    </dgm:pt>
    <dgm:pt modelId="{06A9F534-D582-4100-87C5-3F349FFE7BF1}" type="parTrans" cxnId="{D88636F3-6772-42AF-A663-16443DFD55B8}">
      <dgm:prSet/>
      <dgm:spPr/>
      <dgm:t>
        <a:bodyPr/>
        <a:lstStyle/>
        <a:p>
          <a:endParaRPr lang="en-US"/>
        </a:p>
      </dgm:t>
    </dgm:pt>
    <dgm:pt modelId="{AC9D4D0E-16A5-4EC9-A6C0-8E7EA3E1DCC8}" type="sibTrans" cxnId="{D88636F3-6772-42AF-A663-16443DFD55B8}">
      <dgm:prSet/>
      <dgm:spPr/>
      <dgm:t>
        <a:bodyPr/>
        <a:lstStyle/>
        <a:p>
          <a:endParaRPr lang="en-US"/>
        </a:p>
      </dgm:t>
    </dgm:pt>
    <dgm:pt modelId="{B3251B08-DB95-4055-A81A-3FB1EA73E472}" type="pres">
      <dgm:prSet presAssocID="{A8072864-F913-40EA-AA18-CC075F526AF7}" presName="linear" presStyleCnt="0">
        <dgm:presLayoutVars>
          <dgm:animLvl val="lvl"/>
          <dgm:resizeHandles val="exact"/>
        </dgm:presLayoutVars>
      </dgm:prSet>
      <dgm:spPr/>
    </dgm:pt>
    <dgm:pt modelId="{205C97A5-F728-434C-AD6F-1B328666B528}" type="pres">
      <dgm:prSet presAssocID="{64833BB5-653E-44C3-89E5-D5CD404471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5BF03B7-480A-4F75-86D9-A91B41151305}" type="pres">
      <dgm:prSet presAssocID="{4AAFF196-F476-432D-A97E-CEA87FE38FED}" presName="spacer" presStyleCnt="0"/>
      <dgm:spPr/>
    </dgm:pt>
    <dgm:pt modelId="{42AF394C-B141-447F-BC95-1D4E2F70E7F2}" type="pres">
      <dgm:prSet presAssocID="{49E97D0D-DD0A-4179-B1B2-822F4F9D998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C1ED5D-64A6-4DFB-B3BC-BE9ACC79BC98}" type="pres">
      <dgm:prSet presAssocID="{091FFFFD-6714-4584-9451-832720B55237}" presName="spacer" presStyleCnt="0"/>
      <dgm:spPr/>
    </dgm:pt>
    <dgm:pt modelId="{E0805358-7628-40DE-8A7A-2088151A11B2}" type="pres">
      <dgm:prSet presAssocID="{632CB647-C530-4DC0-843B-F72640AE4D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BA04B8-2740-4B0A-8212-F3D5ED4351C2}" type="pres">
      <dgm:prSet presAssocID="{191C1C9E-986F-43EC-A2F3-633F2A773EE5}" presName="spacer" presStyleCnt="0"/>
      <dgm:spPr/>
    </dgm:pt>
    <dgm:pt modelId="{ED5F3D63-1F99-4C40-9AB8-BA8C367FCC97}" type="pres">
      <dgm:prSet presAssocID="{3F00E947-34DE-491B-96A8-AF25D8915A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936E004-7D83-45B1-9BB9-2F91339EBFC2}" type="presOf" srcId="{3F00E947-34DE-491B-96A8-AF25D8915AC1}" destId="{ED5F3D63-1F99-4C40-9AB8-BA8C367FCC97}" srcOrd="0" destOrd="0" presId="urn:microsoft.com/office/officeart/2005/8/layout/vList2"/>
    <dgm:cxn modelId="{135BE815-418C-4D97-958E-9CA27E1B4BBD}" type="presOf" srcId="{632CB647-C530-4DC0-843B-F72640AE4D5B}" destId="{E0805358-7628-40DE-8A7A-2088151A11B2}" srcOrd="0" destOrd="0" presId="urn:microsoft.com/office/officeart/2005/8/layout/vList2"/>
    <dgm:cxn modelId="{EFD36D62-2082-4BED-B75D-2D8CDCB844D6}" type="presOf" srcId="{64833BB5-653E-44C3-89E5-D5CD4044715A}" destId="{205C97A5-F728-434C-AD6F-1B328666B528}" srcOrd="0" destOrd="0" presId="urn:microsoft.com/office/officeart/2005/8/layout/vList2"/>
    <dgm:cxn modelId="{8913E172-B646-4F93-9A5C-D7E66CF7C868}" srcId="{A8072864-F913-40EA-AA18-CC075F526AF7}" destId="{64833BB5-653E-44C3-89E5-D5CD4044715A}" srcOrd="0" destOrd="0" parTransId="{30EF44B6-24C4-448C-B04C-DDAC46871484}" sibTransId="{4AAFF196-F476-432D-A97E-CEA87FE38FED}"/>
    <dgm:cxn modelId="{17418E84-E8A7-496D-B8AF-15E75764BA45}" srcId="{A8072864-F913-40EA-AA18-CC075F526AF7}" destId="{49E97D0D-DD0A-4179-B1B2-822F4F9D998A}" srcOrd="1" destOrd="0" parTransId="{A93E059B-8F59-43C6-BB03-E950782EEC32}" sibTransId="{091FFFFD-6714-4584-9451-832720B55237}"/>
    <dgm:cxn modelId="{09BB168C-4E27-470C-A5D8-EACDF36DBDC2}" type="presOf" srcId="{49E97D0D-DD0A-4179-B1B2-822F4F9D998A}" destId="{42AF394C-B141-447F-BC95-1D4E2F70E7F2}" srcOrd="0" destOrd="0" presId="urn:microsoft.com/office/officeart/2005/8/layout/vList2"/>
    <dgm:cxn modelId="{5669DBE7-D9AF-4141-A95F-34A8147FCDA4}" type="presOf" srcId="{A8072864-F913-40EA-AA18-CC075F526AF7}" destId="{B3251B08-DB95-4055-A81A-3FB1EA73E472}" srcOrd="0" destOrd="0" presId="urn:microsoft.com/office/officeart/2005/8/layout/vList2"/>
    <dgm:cxn modelId="{834ABBF0-0F98-43E3-B004-763D175F1E10}" srcId="{A8072864-F913-40EA-AA18-CC075F526AF7}" destId="{632CB647-C530-4DC0-843B-F72640AE4D5B}" srcOrd="2" destOrd="0" parTransId="{8544BECA-A1CB-4B36-8290-FCD2C53F127A}" sibTransId="{191C1C9E-986F-43EC-A2F3-633F2A773EE5}"/>
    <dgm:cxn modelId="{D88636F3-6772-42AF-A663-16443DFD55B8}" srcId="{A8072864-F913-40EA-AA18-CC075F526AF7}" destId="{3F00E947-34DE-491B-96A8-AF25D8915AC1}" srcOrd="3" destOrd="0" parTransId="{06A9F534-D582-4100-87C5-3F349FFE7BF1}" sibTransId="{AC9D4D0E-16A5-4EC9-A6C0-8E7EA3E1DCC8}"/>
    <dgm:cxn modelId="{ED5CC96C-5254-4175-9D31-573C8F95A48A}" type="presParOf" srcId="{B3251B08-DB95-4055-A81A-3FB1EA73E472}" destId="{205C97A5-F728-434C-AD6F-1B328666B528}" srcOrd="0" destOrd="0" presId="urn:microsoft.com/office/officeart/2005/8/layout/vList2"/>
    <dgm:cxn modelId="{3B83CADD-3AFF-4459-A958-44FDA23EF1D5}" type="presParOf" srcId="{B3251B08-DB95-4055-A81A-3FB1EA73E472}" destId="{55BF03B7-480A-4F75-86D9-A91B41151305}" srcOrd="1" destOrd="0" presId="urn:microsoft.com/office/officeart/2005/8/layout/vList2"/>
    <dgm:cxn modelId="{2E050856-41B1-4884-90A2-88422EFDC3FF}" type="presParOf" srcId="{B3251B08-DB95-4055-A81A-3FB1EA73E472}" destId="{42AF394C-B141-447F-BC95-1D4E2F70E7F2}" srcOrd="2" destOrd="0" presId="urn:microsoft.com/office/officeart/2005/8/layout/vList2"/>
    <dgm:cxn modelId="{2D736CBE-51ED-4E79-87AD-5BB7AC8D0830}" type="presParOf" srcId="{B3251B08-DB95-4055-A81A-3FB1EA73E472}" destId="{DBC1ED5D-64A6-4DFB-B3BC-BE9ACC79BC98}" srcOrd="3" destOrd="0" presId="urn:microsoft.com/office/officeart/2005/8/layout/vList2"/>
    <dgm:cxn modelId="{25698DAF-7248-420D-8F92-4DD36AA6C696}" type="presParOf" srcId="{B3251B08-DB95-4055-A81A-3FB1EA73E472}" destId="{E0805358-7628-40DE-8A7A-2088151A11B2}" srcOrd="4" destOrd="0" presId="urn:microsoft.com/office/officeart/2005/8/layout/vList2"/>
    <dgm:cxn modelId="{32A49698-D5B6-45C3-8BD8-8281C2668B6E}" type="presParOf" srcId="{B3251B08-DB95-4055-A81A-3FB1EA73E472}" destId="{B0BA04B8-2740-4B0A-8212-F3D5ED4351C2}" srcOrd="5" destOrd="0" presId="urn:microsoft.com/office/officeart/2005/8/layout/vList2"/>
    <dgm:cxn modelId="{EBB71DC8-77D5-4D8F-A7D4-5033676E8C19}" type="presParOf" srcId="{B3251B08-DB95-4055-A81A-3FB1EA73E472}" destId="{ED5F3D63-1F99-4C40-9AB8-BA8C367FCC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C64F-E213-4BA3-865C-2150FCE0F81F}">
      <dsp:nvSpPr>
        <dsp:cNvPr id="0" name=""/>
        <dsp:cNvSpPr/>
      </dsp:nvSpPr>
      <dsp:spPr>
        <a:xfrm>
          <a:off x="833435" y="981761"/>
          <a:ext cx="891843" cy="89184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DE8F2-4941-49A0-BDB9-2DFC93E3A539}">
      <dsp:nvSpPr>
        <dsp:cNvPr id="0" name=""/>
        <dsp:cNvSpPr/>
      </dsp:nvSpPr>
      <dsp:spPr>
        <a:xfrm>
          <a:off x="5295" y="1977617"/>
          <a:ext cx="2548125" cy="44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Identify</a:t>
          </a:r>
        </a:p>
      </dsp:txBody>
      <dsp:txXfrm>
        <a:off x="5295" y="1977617"/>
        <a:ext cx="2548125" cy="441940"/>
      </dsp:txXfrm>
    </dsp:sp>
    <dsp:sp modelId="{E1D80DEA-C637-4766-886D-B8184423B129}">
      <dsp:nvSpPr>
        <dsp:cNvPr id="0" name=""/>
        <dsp:cNvSpPr/>
      </dsp:nvSpPr>
      <dsp:spPr>
        <a:xfrm>
          <a:off x="5295" y="2467935"/>
          <a:ext cx="2548125" cy="93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natural customer segments using transaction data </a:t>
          </a:r>
        </a:p>
      </dsp:txBody>
      <dsp:txXfrm>
        <a:off x="5295" y="2467935"/>
        <a:ext cx="2548125" cy="932709"/>
      </dsp:txXfrm>
    </dsp:sp>
    <dsp:sp modelId="{3C4F5F38-17B8-48CF-BC5F-5D600363A151}">
      <dsp:nvSpPr>
        <dsp:cNvPr id="0" name=""/>
        <dsp:cNvSpPr/>
      </dsp:nvSpPr>
      <dsp:spPr>
        <a:xfrm>
          <a:off x="3827482" y="981761"/>
          <a:ext cx="891843" cy="89184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1F76D-85CF-47B6-B8DD-EDFA1DED057D}">
      <dsp:nvSpPr>
        <dsp:cNvPr id="0" name=""/>
        <dsp:cNvSpPr/>
      </dsp:nvSpPr>
      <dsp:spPr>
        <a:xfrm>
          <a:off x="2999342" y="1977617"/>
          <a:ext cx="2548125" cy="44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Evaluate</a:t>
          </a:r>
        </a:p>
      </dsp:txBody>
      <dsp:txXfrm>
        <a:off x="2999342" y="1977617"/>
        <a:ext cx="2548125" cy="441940"/>
      </dsp:txXfrm>
    </dsp:sp>
    <dsp:sp modelId="{480B7BA2-3882-4C40-B766-6D5BCC3CD7A8}">
      <dsp:nvSpPr>
        <dsp:cNvPr id="0" name=""/>
        <dsp:cNvSpPr/>
      </dsp:nvSpPr>
      <dsp:spPr>
        <a:xfrm>
          <a:off x="2999342" y="2467935"/>
          <a:ext cx="2548125" cy="93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effectiveness of different clustering algorithms </a:t>
          </a:r>
        </a:p>
      </dsp:txBody>
      <dsp:txXfrm>
        <a:off x="2999342" y="2467935"/>
        <a:ext cx="2548125" cy="932709"/>
      </dsp:txXfrm>
    </dsp:sp>
    <dsp:sp modelId="{9DB05343-5C16-460F-9B90-6AE68F65A53D}">
      <dsp:nvSpPr>
        <dsp:cNvPr id="0" name=""/>
        <dsp:cNvSpPr/>
      </dsp:nvSpPr>
      <dsp:spPr>
        <a:xfrm>
          <a:off x="6821529" y="981761"/>
          <a:ext cx="891843" cy="891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72423-E43F-470D-AE61-D883F79F9237}">
      <dsp:nvSpPr>
        <dsp:cNvPr id="0" name=""/>
        <dsp:cNvSpPr/>
      </dsp:nvSpPr>
      <dsp:spPr>
        <a:xfrm>
          <a:off x="5993388" y="1977617"/>
          <a:ext cx="2548125" cy="44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Develop</a:t>
          </a:r>
        </a:p>
      </dsp:txBody>
      <dsp:txXfrm>
        <a:off x="5993388" y="1977617"/>
        <a:ext cx="2548125" cy="441940"/>
      </dsp:txXfrm>
    </dsp:sp>
    <dsp:sp modelId="{B50083A9-6759-45DD-A6A3-0F1B509A2F60}">
      <dsp:nvSpPr>
        <dsp:cNvPr id="0" name=""/>
        <dsp:cNvSpPr/>
      </dsp:nvSpPr>
      <dsp:spPr>
        <a:xfrm>
          <a:off x="5993388" y="2467935"/>
          <a:ext cx="2548125" cy="93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targeted marketing strategies for each segment </a:t>
          </a:r>
        </a:p>
      </dsp:txBody>
      <dsp:txXfrm>
        <a:off x="5993388" y="2467935"/>
        <a:ext cx="2548125" cy="932709"/>
      </dsp:txXfrm>
    </dsp:sp>
    <dsp:sp modelId="{FBC2713F-AF84-477C-9D38-78F929F8EE6E}">
      <dsp:nvSpPr>
        <dsp:cNvPr id="0" name=""/>
        <dsp:cNvSpPr/>
      </dsp:nvSpPr>
      <dsp:spPr>
        <a:xfrm>
          <a:off x="9815576" y="981761"/>
          <a:ext cx="891843" cy="89184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521CF-5ABB-4714-A2CB-5E45EA0349E0}">
      <dsp:nvSpPr>
        <dsp:cNvPr id="0" name=""/>
        <dsp:cNvSpPr/>
      </dsp:nvSpPr>
      <dsp:spPr>
        <a:xfrm>
          <a:off x="8987435" y="1977617"/>
          <a:ext cx="2548125" cy="44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Optimize</a:t>
          </a:r>
        </a:p>
      </dsp:txBody>
      <dsp:txXfrm>
        <a:off x="8987435" y="1977617"/>
        <a:ext cx="2548125" cy="441940"/>
      </dsp:txXfrm>
    </dsp:sp>
    <dsp:sp modelId="{71CE14CA-F1F7-42B9-BE65-D907FF06BE18}">
      <dsp:nvSpPr>
        <dsp:cNvPr id="0" name=""/>
        <dsp:cNvSpPr/>
      </dsp:nvSpPr>
      <dsp:spPr>
        <a:xfrm>
          <a:off x="8987435" y="2467935"/>
          <a:ext cx="2548125" cy="932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Optimize resource allocation based on customer value </a:t>
          </a:r>
        </a:p>
      </dsp:txBody>
      <dsp:txXfrm>
        <a:off x="8987435" y="2467935"/>
        <a:ext cx="2548125" cy="9327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50FE6-A5B9-4BB0-A471-9C2D45070EEA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VIP program with tiered benefits </a:t>
          </a:r>
          <a:endParaRPr lang="en-US" sz="2600" kern="1200"/>
        </a:p>
      </dsp:txBody>
      <dsp:txXfrm>
        <a:off x="930572" y="3032"/>
        <a:ext cx="2833338" cy="1700003"/>
      </dsp:txXfrm>
    </dsp:sp>
    <dsp:sp modelId="{C065B508-D682-49BA-B167-B6C768990165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Personalized product recommendations </a:t>
          </a:r>
          <a:endParaRPr lang="en-US" sz="2600" kern="1200"/>
        </a:p>
      </dsp:txBody>
      <dsp:txXfrm>
        <a:off x="4047245" y="3032"/>
        <a:ext cx="2833338" cy="1700003"/>
      </dsp:txXfrm>
    </dsp:sp>
    <dsp:sp modelId="{DF643916-BE1C-4F86-ABB8-FEA3A099E299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Dedicated account representatives </a:t>
          </a:r>
          <a:endParaRPr lang="en-US" sz="2600" kern="1200"/>
        </a:p>
      </dsp:txBody>
      <dsp:txXfrm>
        <a:off x="7163917" y="3032"/>
        <a:ext cx="2833338" cy="1700003"/>
      </dsp:txXfrm>
    </dsp:sp>
    <dsp:sp modelId="{989AD2F8-91F1-4A82-9E8B-C688D7CEE260}">
      <dsp:nvSpPr>
        <dsp:cNvPr id="0" name=""/>
        <dsp:cNvSpPr/>
      </dsp:nvSpPr>
      <dsp:spPr>
        <a:xfrm>
          <a:off x="2488909" y="1986369"/>
          <a:ext cx="2833338" cy="17000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Communication frequency: 2-3× weekly </a:t>
          </a:r>
          <a:endParaRPr lang="en-US" sz="2600" kern="1200"/>
        </a:p>
      </dsp:txBody>
      <dsp:txXfrm>
        <a:off x="2488909" y="1986369"/>
        <a:ext cx="2833338" cy="1700003"/>
      </dsp:txXfrm>
    </dsp:sp>
    <dsp:sp modelId="{A4D7E22F-B2B8-4CFE-BD5E-E0DED0BCBF63}">
      <dsp:nvSpPr>
        <dsp:cNvPr id="0" name=""/>
        <dsp:cNvSpPr/>
      </dsp:nvSpPr>
      <dsp:spPr>
        <a:xfrm>
          <a:off x="5605581" y="1986369"/>
          <a:ext cx="2833338" cy="17000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Focus on retention and relationship deepening </a:t>
          </a:r>
          <a:endParaRPr lang="en-US" sz="2600" kern="1200"/>
        </a:p>
      </dsp:txBody>
      <dsp:txXfrm>
        <a:off x="5605581" y="1986369"/>
        <a:ext cx="2833338" cy="170000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3FD8A6-8CA6-475B-8A88-060858A3A8F3}">
      <dsp:nvSpPr>
        <dsp:cNvPr id="0" name=""/>
        <dsp:cNvSpPr/>
      </dsp:nvSpPr>
      <dsp:spPr>
        <a:xfrm>
          <a:off x="853" y="0"/>
          <a:ext cx="3457633" cy="36894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Discovery program highlighting product range </a:t>
          </a:r>
          <a:endParaRPr lang="en-US" sz="2600" kern="1200"/>
        </a:p>
      </dsp:txBody>
      <dsp:txXfrm>
        <a:off x="853" y="1475762"/>
        <a:ext cx="3457633" cy="2213643"/>
      </dsp:txXfrm>
    </dsp:sp>
    <dsp:sp modelId="{FD568F0E-0AFC-479E-B6AD-21C5EA8F2A8A}">
      <dsp:nvSpPr>
        <dsp:cNvPr id="0" name=""/>
        <dsp:cNvSpPr/>
      </dsp:nvSpPr>
      <dsp:spPr>
        <a:xfrm>
          <a:off x="853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0"/>
        <a:ext cx="3457633" cy="1475762"/>
      </dsp:txXfrm>
    </dsp:sp>
    <dsp:sp modelId="{C73DB92D-9C04-4087-AE78-A7D047B553BD}">
      <dsp:nvSpPr>
        <dsp:cNvPr id="0" name=""/>
        <dsp:cNvSpPr/>
      </dsp:nvSpPr>
      <dsp:spPr>
        <a:xfrm>
          <a:off x="3735097" y="0"/>
          <a:ext cx="3457633" cy="36894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Cross-selling complementary products </a:t>
          </a:r>
          <a:endParaRPr lang="en-US" sz="2600" kern="1200"/>
        </a:p>
      </dsp:txBody>
      <dsp:txXfrm>
        <a:off x="3735097" y="1475762"/>
        <a:ext cx="3457633" cy="2213643"/>
      </dsp:txXfrm>
    </dsp:sp>
    <dsp:sp modelId="{F620A185-0733-4EAF-B25A-F4C5E7C4E09D}">
      <dsp:nvSpPr>
        <dsp:cNvPr id="0" name=""/>
        <dsp:cNvSpPr/>
      </dsp:nvSpPr>
      <dsp:spPr>
        <a:xfrm>
          <a:off x="3735097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0"/>
        <a:ext cx="3457633" cy="1475762"/>
      </dsp:txXfrm>
    </dsp:sp>
    <dsp:sp modelId="{55A4C06C-FCB7-48CD-A1EA-71C46CFE1883}">
      <dsp:nvSpPr>
        <dsp:cNvPr id="0" name=""/>
        <dsp:cNvSpPr/>
      </dsp:nvSpPr>
      <dsp:spPr>
        <a:xfrm>
          <a:off x="7469341" y="0"/>
          <a:ext cx="3457633" cy="36894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0" i="0" kern="1200" baseline="0"/>
            <a:t>Weekend-focused promotions </a:t>
          </a:r>
          <a:endParaRPr lang="en-US" sz="2600" kern="1200"/>
        </a:p>
      </dsp:txBody>
      <dsp:txXfrm>
        <a:off x="7469341" y="1475762"/>
        <a:ext cx="3457633" cy="2213643"/>
      </dsp:txXfrm>
    </dsp:sp>
    <dsp:sp modelId="{D3156B81-217C-4D59-AE57-E91BC8E09028}">
      <dsp:nvSpPr>
        <dsp:cNvPr id="0" name=""/>
        <dsp:cNvSpPr/>
      </dsp:nvSpPr>
      <dsp:spPr>
        <a:xfrm>
          <a:off x="7469341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0"/>
        <a:ext cx="3457633" cy="14757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CB27F-D248-4865-9D81-02B89BD01C98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FD6A1-6E56-48C7-B847-C97B06B107B2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D9F0D-80B8-46CB-8514-4091D2464B91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Triggered re</a:t>
          </a:r>
          <a:r>
            <a:rPr lang="en-US" sz="2400" b="0" i="0" kern="1200" baseline="0" dirty="0"/>
            <a:t>-</a:t>
          </a:r>
          <a:r>
            <a:rPr lang="en-PK" sz="2400" b="0" i="0" kern="1200" baseline="0" dirty="0"/>
            <a:t>engagement campaigns </a:t>
          </a:r>
          <a:endParaRPr lang="en-US" sz="2400" kern="1200" dirty="0"/>
        </a:p>
      </dsp:txBody>
      <dsp:txXfrm>
        <a:off x="1948202" y="159118"/>
        <a:ext cx="3233964" cy="1371985"/>
      </dsp:txXfrm>
    </dsp:sp>
    <dsp:sp modelId="{FE74151E-C932-41A2-AD8D-1007AF0D8086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A22A4-04A4-4F2F-BCD1-71D5B3D9D25B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B86E-C919-40EC-9B6D-898815CEAD37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Win-back incentives </a:t>
          </a:r>
          <a:endParaRPr lang="en-US" sz="2400" kern="1200" dirty="0"/>
        </a:p>
      </dsp:txBody>
      <dsp:txXfrm>
        <a:off x="7411643" y="159118"/>
        <a:ext cx="3233964" cy="1371985"/>
      </dsp:txXfrm>
    </dsp:sp>
    <dsp:sp modelId="{25E91A81-A4A2-4669-A403-E7433D0C0D50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430B6-CCF6-46B6-A30E-4A1D55FAC97A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F3B8-6DDB-4A83-985F-FA4DDC874B7B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Tiered incentives based on historical value </a:t>
          </a:r>
          <a:endParaRPr lang="en-US" sz="2400" kern="1200" dirty="0"/>
        </a:p>
      </dsp:txBody>
      <dsp:txXfrm>
        <a:off x="1948202" y="2158301"/>
        <a:ext cx="3233964" cy="1371985"/>
      </dsp:txXfrm>
    </dsp:sp>
    <dsp:sp modelId="{B181D3D5-BEE5-4E85-BBCE-FBE7BD930E63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E602D-1AB4-4E84-95A3-006EFC2AE14A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0003A-A3BC-402E-A9F1-C231DC66FACE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Focus on highest-potential reactivation candidates </a:t>
          </a:r>
          <a:endParaRPr lang="en-US" sz="2400" kern="1200" dirty="0"/>
        </a:p>
      </dsp:txBody>
      <dsp:txXfrm>
        <a:off x="7411643" y="2158301"/>
        <a:ext cx="3233964" cy="137198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39D8A-3080-4264-A6E6-29EC9499ADC3}">
      <dsp:nvSpPr>
        <dsp:cNvPr id="0" name=""/>
        <dsp:cNvSpPr/>
      </dsp:nvSpPr>
      <dsp:spPr>
        <a:xfrm>
          <a:off x="663091" y="108710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5312B-AAF9-4FB2-ABC8-3F312F929BAD}">
      <dsp:nvSpPr>
        <dsp:cNvPr id="0" name=""/>
        <dsp:cNvSpPr/>
      </dsp:nvSpPr>
      <dsp:spPr>
        <a:xfrm>
          <a:off x="897091" y="1321105"/>
          <a:ext cx="630000" cy="6300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7F9BC-723A-47BA-AE58-8C47521FC028}">
      <dsp:nvSpPr>
        <dsp:cNvPr id="0" name=""/>
        <dsp:cNvSpPr/>
      </dsp:nvSpPr>
      <dsp:spPr>
        <a:xfrm>
          <a:off x="312091" y="2527105"/>
          <a:ext cx="1800000" cy="77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800" b="0" i="0" kern="1200" baseline="0" dirty="0"/>
            <a:t>Customer data platform with daily updates </a:t>
          </a:r>
          <a:endParaRPr lang="en-US" sz="1800" kern="1200" dirty="0"/>
        </a:p>
      </dsp:txBody>
      <dsp:txXfrm>
        <a:off x="312091" y="2527105"/>
        <a:ext cx="1800000" cy="774103"/>
      </dsp:txXfrm>
    </dsp:sp>
    <dsp:sp modelId="{FBDA0AF7-6D91-43AC-8D42-2972C15CB3E9}">
      <dsp:nvSpPr>
        <dsp:cNvPr id="0" name=""/>
        <dsp:cNvSpPr/>
      </dsp:nvSpPr>
      <dsp:spPr>
        <a:xfrm>
          <a:off x="2778091" y="108710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E3522-181A-490C-9BC2-ED88F8A9BF7E}">
      <dsp:nvSpPr>
        <dsp:cNvPr id="0" name=""/>
        <dsp:cNvSpPr/>
      </dsp:nvSpPr>
      <dsp:spPr>
        <a:xfrm>
          <a:off x="3012091" y="1321105"/>
          <a:ext cx="630000" cy="63000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4ACA8-314C-43A2-B472-283F690C6085}">
      <dsp:nvSpPr>
        <dsp:cNvPr id="0" name=""/>
        <dsp:cNvSpPr/>
      </dsp:nvSpPr>
      <dsp:spPr>
        <a:xfrm>
          <a:off x="2427091" y="2527105"/>
          <a:ext cx="1800000" cy="77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800" b="0" i="0" kern="1200" baseline="0" dirty="0"/>
            <a:t>Segment-based campaign automation </a:t>
          </a:r>
          <a:endParaRPr lang="en-US" sz="1800" kern="1200" dirty="0"/>
        </a:p>
      </dsp:txBody>
      <dsp:txXfrm>
        <a:off x="2427091" y="2527105"/>
        <a:ext cx="1800000" cy="774103"/>
      </dsp:txXfrm>
    </dsp:sp>
    <dsp:sp modelId="{B5224FB7-67BC-4B4E-B142-A70DE5BBBEE4}">
      <dsp:nvSpPr>
        <dsp:cNvPr id="0" name=""/>
        <dsp:cNvSpPr/>
      </dsp:nvSpPr>
      <dsp:spPr>
        <a:xfrm>
          <a:off x="4985818" y="108710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7F6B-5452-4E8E-8E90-0238A51BD81D}">
      <dsp:nvSpPr>
        <dsp:cNvPr id="0" name=""/>
        <dsp:cNvSpPr/>
      </dsp:nvSpPr>
      <dsp:spPr>
        <a:xfrm>
          <a:off x="5219818" y="132110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AA67B-03DE-41F9-9F40-8EA5847E196C}">
      <dsp:nvSpPr>
        <dsp:cNvPr id="0" name=""/>
        <dsp:cNvSpPr/>
      </dsp:nvSpPr>
      <dsp:spPr>
        <a:xfrm>
          <a:off x="4542091" y="2527105"/>
          <a:ext cx="1985454" cy="77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800" b="0" i="0" kern="1200" baseline="0" dirty="0"/>
            <a:t>Dynamic content personalization </a:t>
          </a:r>
          <a:endParaRPr lang="en-US" sz="1800" kern="1200" dirty="0"/>
        </a:p>
      </dsp:txBody>
      <dsp:txXfrm>
        <a:off x="4542091" y="2527105"/>
        <a:ext cx="1985454" cy="774103"/>
      </dsp:txXfrm>
    </dsp:sp>
    <dsp:sp modelId="{76C4ED17-78B6-442F-8237-D12939DB016D}">
      <dsp:nvSpPr>
        <dsp:cNvPr id="0" name=""/>
        <dsp:cNvSpPr/>
      </dsp:nvSpPr>
      <dsp:spPr>
        <a:xfrm>
          <a:off x="7257103" y="1087105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0B2FC-80CE-4786-B293-0D637ACD01F6}">
      <dsp:nvSpPr>
        <dsp:cNvPr id="0" name=""/>
        <dsp:cNvSpPr/>
      </dsp:nvSpPr>
      <dsp:spPr>
        <a:xfrm>
          <a:off x="7491103" y="1321105"/>
          <a:ext cx="630000" cy="63000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541D1-A65F-4560-BA93-3F6724C1F7C2}">
      <dsp:nvSpPr>
        <dsp:cNvPr id="0" name=""/>
        <dsp:cNvSpPr/>
      </dsp:nvSpPr>
      <dsp:spPr>
        <a:xfrm>
          <a:off x="6842545" y="2527105"/>
          <a:ext cx="1927115" cy="77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800" b="0" i="0" kern="1200" baseline="0" dirty="0"/>
            <a:t>Phased rollout (6 months) </a:t>
          </a:r>
          <a:endParaRPr lang="en-US" sz="1800" kern="1200" dirty="0"/>
        </a:p>
      </dsp:txBody>
      <dsp:txXfrm>
        <a:off x="6842545" y="2527105"/>
        <a:ext cx="1927115" cy="774103"/>
      </dsp:txXfrm>
    </dsp:sp>
    <dsp:sp modelId="{A3A4B236-0C76-45E1-A6FE-BD4C10E774A3}">
      <dsp:nvSpPr>
        <dsp:cNvPr id="0" name=""/>
        <dsp:cNvSpPr/>
      </dsp:nvSpPr>
      <dsp:spPr>
        <a:xfrm>
          <a:off x="9540475" y="1087105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C0469-20F4-4C69-B644-B0C17B12A1EF}">
      <dsp:nvSpPr>
        <dsp:cNvPr id="0" name=""/>
        <dsp:cNvSpPr/>
      </dsp:nvSpPr>
      <dsp:spPr>
        <a:xfrm>
          <a:off x="9774475" y="1321105"/>
          <a:ext cx="630000" cy="63000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2CAD2-4F7B-4AD6-8F2E-0CCAE108300C}">
      <dsp:nvSpPr>
        <dsp:cNvPr id="0" name=""/>
        <dsp:cNvSpPr/>
      </dsp:nvSpPr>
      <dsp:spPr>
        <a:xfrm>
          <a:off x="9084661" y="2527105"/>
          <a:ext cx="2009628" cy="774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1800" b="0" i="0" kern="1200" baseline="0" dirty="0"/>
            <a:t>Organizational shift to segment-based teams </a:t>
          </a:r>
          <a:endParaRPr lang="en-US" sz="1800" kern="1200" dirty="0"/>
        </a:p>
      </dsp:txBody>
      <dsp:txXfrm>
        <a:off x="9084661" y="2527105"/>
        <a:ext cx="2009628" cy="7741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2ACAB-650A-4366-A3A4-52A78426B869}">
      <dsp:nvSpPr>
        <dsp:cNvPr id="0" name=""/>
        <dsp:cNvSpPr/>
      </dsp:nvSpPr>
      <dsp:spPr>
        <a:xfrm>
          <a:off x="752566" y="912921"/>
          <a:ext cx="1066720" cy="106672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CDF72-09CE-4047-AB6C-43E20C03CA9F}">
      <dsp:nvSpPr>
        <dsp:cNvPr id="0" name=""/>
        <dsp:cNvSpPr/>
      </dsp:nvSpPr>
      <dsp:spPr>
        <a:xfrm>
          <a:off x="100682" y="2334883"/>
          <a:ext cx="2370489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/>
            <a:t>23.7% revenue growth within 12 months </a:t>
          </a:r>
          <a:endParaRPr lang="en-US" sz="2000" kern="1200"/>
        </a:p>
      </dsp:txBody>
      <dsp:txXfrm>
        <a:off x="100682" y="2334883"/>
        <a:ext cx="2370489" cy="945000"/>
      </dsp:txXfrm>
    </dsp:sp>
    <dsp:sp modelId="{773B4BD3-87BD-4107-AF1F-DEAE3B77271D}">
      <dsp:nvSpPr>
        <dsp:cNvPr id="0" name=""/>
        <dsp:cNvSpPr/>
      </dsp:nvSpPr>
      <dsp:spPr>
        <a:xfrm>
          <a:off x="3537891" y="912921"/>
          <a:ext cx="1066720" cy="1066720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D1957-AD0C-4713-9567-2C7C01027CD5}">
      <dsp:nvSpPr>
        <dsp:cNvPr id="0" name=""/>
        <dsp:cNvSpPr/>
      </dsp:nvSpPr>
      <dsp:spPr>
        <a:xfrm>
          <a:off x="2886007" y="2334883"/>
          <a:ext cx="2370489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Churn reduction from 24.7% to 17.5% </a:t>
          </a:r>
          <a:endParaRPr lang="en-US" sz="2000" kern="1200" dirty="0"/>
        </a:p>
      </dsp:txBody>
      <dsp:txXfrm>
        <a:off x="2886007" y="2334883"/>
        <a:ext cx="2370489" cy="945000"/>
      </dsp:txXfrm>
    </dsp:sp>
    <dsp:sp modelId="{7278ACA9-07E0-44AC-9283-B507E23FA0E1}">
      <dsp:nvSpPr>
        <dsp:cNvPr id="0" name=""/>
        <dsp:cNvSpPr/>
      </dsp:nvSpPr>
      <dsp:spPr>
        <a:xfrm>
          <a:off x="6323216" y="912921"/>
          <a:ext cx="1066720" cy="106672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EEACD-B099-4212-8844-208C18BD1F6F}">
      <dsp:nvSpPr>
        <dsp:cNvPr id="0" name=""/>
        <dsp:cNvSpPr/>
      </dsp:nvSpPr>
      <dsp:spPr>
        <a:xfrm>
          <a:off x="5671332" y="2334883"/>
          <a:ext cx="2370489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/>
            <a:t>Marketing cost per order reduction of 31.5% </a:t>
          </a:r>
          <a:endParaRPr lang="en-US" sz="2000" kern="1200"/>
        </a:p>
      </dsp:txBody>
      <dsp:txXfrm>
        <a:off x="5671332" y="2334883"/>
        <a:ext cx="2370489" cy="945000"/>
      </dsp:txXfrm>
    </dsp:sp>
    <dsp:sp modelId="{2766A3FB-C5F2-40B9-A414-00FCCD630051}">
      <dsp:nvSpPr>
        <dsp:cNvPr id="0" name=""/>
        <dsp:cNvSpPr/>
      </dsp:nvSpPr>
      <dsp:spPr>
        <a:xfrm>
          <a:off x="9108541" y="912921"/>
          <a:ext cx="1066720" cy="106672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39000" r="-39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27A53-4090-4411-B893-E57F65881A92}">
      <dsp:nvSpPr>
        <dsp:cNvPr id="0" name=""/>
        <dsp:cNvSpPr/>
      </dsp:nvSpPr>
      <dsp:spPr>
        <a:xfrm>
          <a:off x="8456657" y="2334883"/>
          <a:ext cx="2370489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/>
            <a:t>Customer lifetime value increase from £1,973 to £3,245 </a:t>
          </a:r>
          <a:endParaRPr lang="en-US" sz="2000" kern="1200"/>
        </a:p>
      </dsp:txBody>
      <dsp:txXfrm>
        <a:off x="8456657" y="2334883"/>
        <a:ext cx="2370489" cy="945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2061D-600F-4DD1-B355-F3E8B9E5741F}">
      <dsp:nvSpPr>
        <dsp:cNvPr id="0" name=""/>
        <dsp:cNvSpPr/>
      </dsp:nvSpPr>
      <dsp:spPr>
        <a:xfrm>
          <a:off x="616043" y="0"/>
          <a:ext cx="3145657" cy="18873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Limited to one year of transaction data </a:t>
          </a:r>
          <a:endParaRPr lang="en-US" sz="2500" kern="1200"/>
        </a:p>
      </dsp:txBody>
      <dsp:txXfrm>
        <a:off x="616043" y="0"/>
        <a:ext cx="3145657" cy="1887394"/>
      </dsp:txXfrm>
    </dsp:sp>
    <dsp:sp modelId="{DF215656-595E-4394-950E-EB7BDCAA2F91}">
      <dsp:nvSpPr>
        <dsp:cNvPr id="0" name=""/>
        <dsp:cNvSpPr/>
      </dsp:nvSpPr>
      <dsp:spPr>
        <a:xfrm>
          <a:off x="4350756" y="0"/>
          <a:ext cx="3145657" cy="1887394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Transaction data only </a:t>
          </a:r>
          <a:endParaRPr lang="en-US" sz="2500" kern="1200"/>
        </a:p>
      </dsp:txBody>
      <dsp:txXfrm>
        <a:off x="4350756" y="0"/>
        <a:ext cx="3145657" cy="1887394"/>
      </dsp:txXfrm>
    </dsp:sp>
    <dsp:sp modelId="{E116D531-F986-47D2-B6C3-F802A1928BA5}">
      <dsp:nvSpPr>
        <dsp:cNvPr id="0" name=""/>
        <dsp:cNvSpPr/>
      </dsp:nvSpPr>
      <dsp:spPr>
        <a:xfrm>
          <a:off x="8169301" y="0"/>
          <a:ext cx="3145657" cy="1887394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/>
            <a:t>Static segmentation model </a:t>
          </a:r>
          <a:endParaRPr lang="en-US" sz="2500" kern="1200"/>
        </a:p>
      </dsp:txBody>
      <dsp:txXfrm>
        <a:off x="8169301" y="0"/>
        <a:ext cx="3145657" cy="1887394"/>
      </dsp:txXfrm>
    </dsp:sp>
    <dsp:sp modelId="{E43AF0ED-7E04-4982-B697-07CDF73E562E}">
      <dsp:nvSpPr>
        <dsp:cNvPr id="0" name=""/>
        <dsp:cNvSpPr/>
      </dsp:nvSpPr>
      <dsp:spPr>
        <a:xfrm>
          <a:off x="4201589" y="2207762"/>
          <a:ext cx="3443991" cy="188739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0" i="0" kern="1200" baseline="0" dirty="0"/>
            <a:t>Future: </a:t>
          </a:r>
          <a:br>
            <a:rPr lang="en-US" sz="2500" b="0" i="0" kern="1200" baseline="0" dirty="0"/>
          </a:br>
          <a:r>
            <a:rPr lang="en-PK" sz="2500" b="0" i="0" kern="1200" baseline="0" dirty="0"/>
            <a:t>dynamic segmentation</a:t>
          </a:r>
          <a:r>
            <a:rPr lang="en-US" sz="2500" b="0" i="0" kern="1200" baseline="0" dirty="0"/>
            <a:t>,</a:t>
          </a:r>
          <a:r>
            <a:rPr lang="en-PK" sz="2500" b="0" i="0" kern="1200" baseline="0" dirty="0"/>
            <a:t> </a:t>
          </a:r>
          <a:br>
            <a:rPr lang="en-US" sz="2500" b="0" i="0" kern="1200" baseline="0" dirty="0"/>
          </a:br>
          <a:r>
            <a:rPr lang="en-PK" sz="2500" b="0" i="0" kern="1200" baseline="0" dirty="0"/>
            <a:t>predictive analytics</a:t>
          </a:r>
          <a:r>
            <a:rPr lang="en-US" sz="2500" b="0" i="0" kern="1200" baseline="0" dirty="0"/>
            <a:t> </a:t>
          </a:r>
          <a:r>
            <a:rPr lang="en-PK" sz="2500" b="0" i="0" kern="1200" baseline="0" dirty="0"/>
            <a:t>integration </a:t>
          </a:r>
          <a:endParaRPr lang="en-US" sz="2500" kern="1200" dirty="0"/>
        </a:p>
      </dsp:txBody>
      <dsp:txXfrm>
        <a:off x="4201589" y="2207762"/>
        <a:ext cx="3443991" cy="18873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2B94E-E0A1-43CE-9479-90021CE0249F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100" b="0" i="0" kern="1200" baseline="0"/>
            <a:t>Behavioral segmentation reveals distinct customer groups </a:t>
          </a:r>
          <a:endParaRPr lang="en-US" sz="2100" kern="1200"/>
        </a:p>
      </dsp:txBody>
      <dsp:txXfrm>
        <a:off x="23773" y="23773"/>
        <a:ext cx="7797822" cy="764123"/>
      </dsp:txXfrm>
    </dsp:sp>
    <dsp:sp modelId="{8CA29675-47DC-45CA-BE95-AA37B8547528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100" b="0" i="0" kern="1200" baseline="0"/>
            <a:t>K-means clustering optimal for online retail segmentation </a:t>
          </a:r>
          <a:endParaRPr lang="en-US" sz="2100" kern="1200"/>
        </a:p>
      </dsp:txBody>
      <dsp:txXfrm>
        <a:off x="755937" y="983018"/>
        <a:ext cx="7434967" cy="764123"/>
      </dsp:txXfrm>
    </dsp:sp>
    <dsp:sp modelId="{C515D091-10B8-44C7-B69D-903BB65B6957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100" b="0" i="0" kern="1200" baseline="0"/>
            <a:t>Segment-specific strategies maximize customer value </a:t>
          </a:r>
          <a:endParaRPr lang="en-US" sz="2100" kern="1200"/>
        </a:p>
      </dsp:txBody>
      <dsp:txXfrm>
        <a:off x="1477174" y="1942263"/>
        <a:ext cx="7445895" cy="764123"/>
      </dsp:txXfrm>
    </dsp:sp>
    <dsp:sp modelId="{E7F3DAEC-BD6C-445C-8ADF-74B91AA8FEC8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100" b="0" i="0" kern="1200" baseline="0"/>
            <a:t>Foundation for data-driven customer relationship</a:t>
          </a:r>
          <a:r>
            <a:rPr lang="en-US" sz="2100" b="0" i="0" kern="1200" baseline="0"/>
            <a:t> </a:t>
          </a:r>
          <a:r>
            <a:rPr lang="en-PK" sz="2100" b="0" i="0" kern="1200" baseline="0"/>
            <a:t>management </a:t>
          </a:r>
          <a:endParaRPr lang="en-US" sz="2100" kern="1200"/>
        </a:p>
      </dsp:txBody>
      <dsp:txXfrm>
        <a:off x="2209338" y="2901508"/>
        <a:ext cx="7434967" cy="764123"/>
      </dsp:txXfrm>
    </dsp:sp>
    <dsp:sp modelId="{4B9AEAE4-40A6-465D-BACB-C6852A92BF03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00A0F7B3-DC7B-4DB1-8DCC-A528BB72E283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65548" y="1580910"/>
        <a:ext cx="290172" cy="397007"/>
      </dsp:txXfrm>
    </dsp:sp>
    <dsp:sp modelId="{F41E43A9-5F3E-47EA-8755-BC0D3BDC325C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C9899-4835-4500-A282-E11D77811965}">
      <dsp:nvSpPr>
        <dsp:cNvPr id="0" name=""/>
        <dsp:cNvSpPr/>
      </dsp:nvSpPr>
      <dsp:spPr>
        <a:xfrm>
          <a:off x="187074" y="3447"/>
          <a:ext cx="3446400" cy="2067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200" b="0" i="0" kern="1200" baseline="0"/>
            <a:t>UK-based online retailer</a:t>
          </a:r>
          <a:endParaRPr lang="en-US" sz="3200" kern="1200" dirty="0"/>
        </a:p>
      </dsp:txBody>
      <dsp:txXfrm>
        <a:off x="187074" y="3447"/>
        <a:ext cx="3446400" cy="2067840"/>
      </dsp:txXfrm>
    </dsp:sp>
    <dsp:sp modelId="{6D5093BC-43DD-4C6F-B816-76DEB61950CC}">
      <dsp:nvSpPr>
        <dsp:cNvPr id="0" name=""/>
        <dsp:cNvSpPr/>
      </dsp:nvSpPr>
      <dsp:spPr>
        <a:xfrm>
          <a:off x="3978115" y="3447"/>
          <a:ext cx="3446400" cy="2067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200" b="0" i="0" kern="1200" baseline="0"/>
            <a:t>541,909 transactions from 4,372 customers </a:t>
          </a:r>
          <a:endParaRPr lang="en-US" sz="3200" kern="1200"/>
        </a:p>
      </dsp:txBody>
      <dsp:txXfrm>
        <a:off x="3978115" y="3447"/>
        <a:ext cx="3446400" cy="2067840"/>
      </dsp:txXfrm>
    </dsp:sp>
    <dsp:sp modelId="{2EAA222D-F8C5-4F3E-9832-1A6EC7A9AFFB}">
      <dsp:nvSpPr>
        <dsp:cNvPr id="0" name=""/>
        <dsp:cNvSpPr/>
      </dsp:nvSpPr>
      <dsp:spPr>
        <a:xfrm>
          <a:off x="7769156" y="3447"/>
          <a:ext cx="3446400" cy="2067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200" b="0" i="0" kern="1200" baseline="0"/>
            <a:t>December 2010 - December 2011 </a:t>
          </a:r>
          <a:endParaRPr lang="en-US" sz="3200" kern="1200"/>
        </a:p>
      </dsp:txBody>
      <dsp:txXfrm>
        <a:off x="7769156" y="3447"/>
        <a:ext cx="3446400" cy="2067840"/>
      </dsp:txXfrm>
    </dsp:sp>
    <dsp:sp modelId="{A12977D8-26AD-4380-BC79-B16E12604A70}">
      <dsp:nvSpPr>
        <dsp:cNvPr id="0" name=""/>
        <dsp:cNvSpPr/>
      </dsp:nvSpPr>
      <dsp:spPr>
        <a:xfrm>
          <a:off x="2082594" y="2415928"/>
          <a:ext cx="3446400" cy="2067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200" b="0" i="0" kern="1200" baseline="0"/>
            <a:t>8 variables including invoice, product,</a:t>
          </a:r>
          <a:endParaRPr lang="en-US" sz="3200" kern="1200"/>
        </a:p>
      </dsp:txBody>
      <dsp:txXfrm>
        <a:off x="2082594" y="2415928"/>
        <a:ext cx="3446400" cy="2067840"/>
      </dsp:txXfrm>
    </dsp:sp>
    <dsp:sp modelId="{275DE421-BAD8-4894-AD55-56325A6F9BBC}">
      <dsp:nvSpPr>
        <dsp:cNvPr id="0" name=""/>
        <dsp:cNvSpPr/>
      </dsp:nvSpPr>
      <dsp:spPr>
        <a:xfrm>
          <a:off x="5873636" y="2415928"/>
          <a:ext cx="3446400" cy="2067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200" b="0" i="0" kern="1200" baseline="0"/>
            <a:t>customer, and transaction data </a:t>
          </a:r>
          <a:endParaRPr lang="en-US" sz="3200" kern="1200"/>
        </a:p>
      </dsp:txBody>
      <dsp:txXfrm>
        <a:off x="5873636" y="2415928"/>
        <a:ext cx="3446400" cy="2067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24233-F96C-4AF8-BE89-DB177BCB6555}">
      <dsp:nvSpPr>
        <dsp:cNvPr id="0" name=""/>
        <dsp:cNvSpPr/>
      </dsp:nvSpPr>
      <dsp:spPr>
        <a:xfrm>
          <a:off x="702299" y="577265"/>
          <a:ext cx="1460329" cy="14603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F9383-6A67-41FB-825E-54081A17AE6F}">
      <dsp:nvSpPr>
        <dsp:cNvPr id="0" name=""/>
        <dsp:cNvSpPr/>
      </dsp:nvSpPr>
      <dsp:spPr>
        <a:xfrm>
          <a:off x="1013517" y="888483"/>
          <a:ext cx="837893" cy="83789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5F891-E0C1-462F-A8F4-1450FAB37042}">
      <dsp:nvSpPr>
        <dsp:cNvPr id="0" name=""/>
        <dsp:cNvSpPr/>
      </dsp:nvSpPr>
      <dsp:spPr>
        <a:xfrm>
          <a:off x="235473" y="2492451"/>
          <a:ext cx="2393982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b="0" i="0" kern="1200" baseline="0" dirty="0"/>
            <a:t>Data preprocessing (missing values, outliers, cancellations) </a:t>
          </a:r>
          <a:endParaRPr lang="en-US" sz="2000" kern="1200" dirty="0"/>
        </a:p>
      </dsp:txBody>
      <dsp:txXfrm>
        <a:off x="235473" y="2492451"/>
        <a:ext cx="2393982" cy="1417500"/>
      </dsp:txXfrm>
    </dsp:sp>
    <dsp:sp modelId="{377F60B7-A124-41A5-9D96-D11592537CD1}">
      <dsp:nvSpPr>
        <dsp:cNvPr id="0" name=""/>
        <dsp:cNvSpPr/>
      </dsp:nvSpPr>
      <dsp:spPr>
        <a:xfrm>
          <a:off x="3515228" y="577265"/>
          <a:ext cx="1460329" cy="14603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8D4C1-12B0-47E6-A8AD-55DAAA65D966}">
      <dsp:nvSpPr>
        <dsp:cNvPr id="0" name=""/>
        <dsp:cNvSpPr/>
      </dsp:nvSpPr>
      <dsp:spPr>
        <a:xfrm>
          <a:off x="3826446" y="888483"/>
          <a:ext cx="837893" cy="83789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04073-366D-46A8-AC77-2DA9B5003885}">
      <dsp:nvSpPr>
        <dsp:cNvPr id="0" name=""/>
        <dsp:cNvSpPr/>
      </dsp:nvSpPr>
      <dsp:spPr>
        <a:xfrm>
          <a:off x="3353958" y="2492451"/>
          <a:ext cx="1782870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b="0" i="0" kern="1200" baseline="0" dirty="0"/>
            <a:t>Feature engineering (RFM and </a:t>
          </a:r>
          <a:r>
            <a:rPr lang="en-PK" sz="2000" b="0" i="0" kern="1200" baseline="0" dirty="0" err="1"/>
            <a:t>behavioral</a:t>
          </a:r>
          <a:r>
            <a:rPr lang="en-PK" sz="2000" b="0" i="0" kern="1200" baseline="0" dirty="0"/>
            <a:t> metrics) </a:t>
          </a:r>
          <a:endParaRPr lang="en-US" sz="2000" kern="1200" dirty="0"/>
        </a:p>
      </dsp:txBody>
      <dsp:txXfrm>
        <a:off x="3353958" y="2492451"/>
        <a:ext cx="1782870" cy="1417500"/>
      </dsp:txXfrm>
    </dsp:sp>
    <dsp:sp modelId="{F27C848B-BD22-4B2F-B66C-76604688DAF6}">
      <dsp:nvSpPr>
        <dsp:cNvPr id="0" name=""/>
        <dsp:cNvSpPr/>
      </dsp:nvSpPr>
      <dsp:spPr>
        <a:xfrm>
          <a:off x="6328157" y="577265"/>
          <a:ext cx="1460329" cy="14603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A050A-7567-43A5-B9E7-011B12F372A5}">
      <dsp:nvSpPr>
        <dsp:cNvPr id="0" name=""/>
        <dsp:cNvSpPr/>
      </dsp:nvSpPr>
      <dsp:spPr>
        <a:xfrm>
          <a:off x="6639375" y="888483"/>
          <a:ext cx="837893" cy="837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FF759-85F6-4FFD-A474-307B52A67007}">
      <dsp:nvSpPr>
        <dsp:cNvPr id="0" name=""/>
        <dsp:cNvSpPr/>
      </dsp:nvSpPr>
      <dsp:spPr>
        <a:xfrm>
          <a:off x="5861331" y="2492451"/>
          <a:ext cx="2393982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b="0" i="0" kern="1200" baseline="0"/>
            <a:t>Clustering algorithms (K-means, Hierarchical, DBSCAN) </a:t>
          </a:r>
          <a:endParaRPr lang="en-US" sz="2000" kern="1200"/>
        </a:p>
      </dsp:txBody>
      <dsp:txXfrm>
        <a:off x="5861331" y="2492451"/>
        <a:ext cx="2393982" cy="1417500"/>
      </dsp:txXfrm>
    </dsp:sp>
    <dsp:sp modelId="{907CFB76-18BF-4C8A-A06F-D55D3D6F02C1}">
      <dsp:nvSpPr>
        <dsp:cNvPr id="0" name=""/>
        <dsp:cNvSpPr/>
      </dsp:nvSpPr>
      <dsp:spPr>
        <a:xfrm>
          <a:off x="9141087" y="577265"/>
          <a:ext cx="1460329" cy="146032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6A93-39EB-4C62-A0EC-C3088BD219A1}">
      <dsp:nvSpPr>
        <dsp:cNvPr id="0" name=""/>
        <dsp:cNvSpPr/>
      </dsp:nvSpPr>
      <dsp:spPr>
        <a:xfrm>
          <a:off x="9452304" y="888483"/>
          <a:ext cx="837893" cy="83789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931BD-2F57-456C-824D-87C04EDAECBE}">
      <dsp:nvSpPr>
        <dsp:cNvPr id="0" name=""/>
        <dsp:cNvSpPr/>
      </dsp:nvSpPr>
      <dsp:spPr>
        <a:xfrm>
          <a:off x="8674260" y="2492451"/>
          <a:ext cx="2393982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PK" sz="2000" b="0" i="0" kern="1200" baseline="0"/>
            <a:t>Validation methods (silhouette score, elbow method) </a:t>
          </a:r>
          <a:endParaRPr lang="en-US" sz="2000" kern="1200"/>
        </a:p>
      </dsp:txBody>
      <dsp:txXfrm>
        <a:off x="8674260" y="2492451"/>
        <a:ext cx="2393982" cy="141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E87AD-B599-4469-B7EC-DA2C35854D1E}">
      <dsp:nvSpPr>
        <dsp:cNvPr id="0" name=""/>
        <dsp:cNvSpPr/>
      </dsp:nvSpPr>
      <dsp:spPr>
        <a:xfrm>
          <a:off x="962953" y="656077"/>
          <a:ext cx="1082466" cy="108246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96CF3-6893-41F8-9D79-8BCAF357A63B}">
      <dsp:nvSpPr>
        <dsp:cNvPr id="0" name=""/>
        <dsp:cNvSpPr/>
      </dsp:nvSpPr>
      <dsp:spPr>
        <a:xfrm>
          <a:off x="301446" y="2226388"/>
          <a:ext cx="2405480" cy="167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Recency: Days since last purchase </a:t>
          </a:r>
          <a:endParaRPr lang="en-US" sz="2400" kern="1200" dirty="0"/>
        </a:p>
      </dsp:txBody>
      <dsp:txXfrm>
        <a:off x="301446" y="2226388"/>
        <a:ext cx="2405480" cy="1679177"/>
      </dsp:txXfrm>
    </dsp:sp>
    <dsp:sp modelId="{94949E39-7ED8-46C3-84B0-0DCB79B80A5B}">
      <dsp:nvSpPr>
        <dsp:cNvPr id="0" name=""/>
        <dsp:cNvSpPr/>
      </dsp:nvSpPr>
      <dsp:spPr>
        <a:xfrm>
          <a:off x="3789393" y="640002"/>
          <a:ext cx="1082466" cy="108246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4F87F-041B-45BC-8B69-CA2534F9BA3C}">
      <dsp:nvSpPr>
        <dsp:cNvPr id="0" name=""/>
        <dsp:cNvSpPr/>
      </dsp:nvSpPr>
      <dsp:spPr>
        <a:xfrm>
          <a:off x="3127886" y="2226388"/>
          <a:ext cx="2405480" cy="167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Frequency: Number of purchases in period </a:t>
          </a:r>
          <a:endParaRPr lang="en-US" sz="2400" kern="1200" dirty="0"/>
        </a:p>
      </dsp:txBody>
      <dsp:txXfrm>
        <a:off x="3127886" y="2226388"/>
        <a:ext cx="2405480" cy="1679177"/>
      </dsp:txXfrm>
    </dsp:sp>
    <dsp:sp modelId="{0F40109F-3ACD-490D-A51E-DE1DE6AE5468}">
      <dsp:nvSpPr>
        <dsp:cNvPr id="0" name=""/>
        <dsp:cNvSpPr/>
      </dsp:nvSpPr>
      <dsp:spPr>
        <a:xfrm>
          <a:off x="6615833" y="656077"/>
          <a:ext cx="1082466" cy="108246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4D9A8-8412-40DB-AE2F-1202BC993EB9}">
      <dsp:nvSpPr>
        <dsp:cNvPr id="0" name=""/>
        <dsp:cNvSpPr/>
      </dsp:nvSpPr>
      <dsp:spPr>
        <a:xfrm>
          <a:off x="5954326" y="2226388"/>
          <a:ext cx="2405480" cy="167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 dirty="0"/>
            <a:t>Monetary: Total customer spending </a:t>
          </a:r>
          <a:endParaRPr lang="en-US" sz="2400" kern="1200" dirty="0"/>
        </a:p>
      </dsp:txBody>
      <dsp:txXfrm>
        <a:off x="5954326" y="2226388"/>
        <a:ext cx="2405480" cy="1679177"/>
      </dsp:txXfrm>
    </dsp:sp>
    <dsp:sp modelId="{41E870DB-4A26-4AB7-81CB-90D5818D9218}">
      <dsp:nvSpPr>
        <dsp:cNvPr id="0" name=""/>
        <dsp:cNvSpPr/>
      </dsp:nvSpPr>
      <dsp:spPr>
        <a:xfrm>
          <a:off x="9442273" y="656077"/>
          <a:ext cx="1082466" cy="108246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85C55-D014-470B-8002-C84D0C1069F4}">
      <dsp:nvSpPr>
        <dsp:cNvPr id="0" name=""/>
        <dsp:cNvSpPr/>
      </dsp:nvSpPr>
      <dsp:spPr>
        <a:xfrm>
          <a:off x="8780766" y="2226388"/>
          <a:ext cx="2405480" cy="167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b="0" i="0" kern="1200" baseline="0"/>
            <a:t>Additional features: product diversity, purchase timing, order size </a:t>
          </a:r>
          <a:endParaRPr lang="en-US" sz="2400" kern="1200"/>
        </a:p>
      </dsp:txBody>
      <dsp:txXfrm>
        <a:off x="8780766" y="2226388"/>
        <a:ext cx="2405480" cy="16791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924E9-37CA-4622-AF32-C3DD54F2FBCF}">
      <dsp:nvSpPr>
        <dsp:cNvPr id="0" name=""/>
        <dsp:cNvSpPr/>
      </dsp:nvSpPr>
      <dsp:spPr>
        <a:xfrm>
          <a:off x="0" y="11424"/>
          <a:ext cx="11466428" cy="89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b="0" i="0" kern="1200" baseline="0" dirty="0"/>
            <a:t>K-means with 5 clusters selected (highest silhouette score: 0.306) </a:t>
          </a:r>
          <a:endParaRPr lang="en-US" sz="2800" kern="1200" dirty="0"/>
        </a:p>
      </dsp:txBody>
      <dsp:txXfrm>
        <a:off x="43864" y="55288"/>
        <a:ext cx="11378700" cy="810832"/>
      </dsp:txXfrm>
    </dsp:sp>
    <dsp:sp modelId="{554721E0-FE42-457F-9386-67218012A1DD}">
      <dsp:nvSpPr>
        <dsp:cNvPr id="0" name=""/>
        <dsp:cNvSpPr/>
      </dsp:nvSpPr>
      <dsp:spPr>
        <a:xfrm>
          <a:off x="0" y="1048224"/>
          <a:ext cx="11466428" cy="898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b="0" i="0" kern="1200" baseline="0" dirty="0"/>
            <a:t>Hierarchical clustering: 4 clusters (silhouette score: 0.274) </a:t>
          </a:r>
          <a:endParaRPr lang="en-US" sz="2800" kern="1200" dirty="0"/>
        </a:p>
      </dsp:txBody>
      <dsp:txXfrm>
        <a:off x="43864" y="1092088"/>
        <a:ext cx="11378700" cy="810832"/>
      </dsp:txXfrm>
    </dsp:sp>
    <dsp:sp modelId="{13AB11E3-AA1A-4A78-9193-5C6B2288C877}">
      <dsp:nvSpPr>
        <dsp:cNvPr id="0" name=""/>
        <dsp:cNvSpPr/>
      </dsp:nvSpPr>
      <dsp:spPr>
        <a:xfrm>
          <a:off x="0" y="2085025"/>
          <a:ext cx="11466428" cy="898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b="0" i="0" kern="1200" baseline="0" dirty="0"/>
            <a:t>DBSCAN: Poor performance (silhouette score: -0.019) </a:t>
          </a:r>
          <a:endParaRPr lang="en-US" sz="2800" kern="1200" dirty="0"/>
        </a:p>
      </dsp:txBody>
      <dsp:txXfrm>
        <a:off x="43864" y="2128889"/>
        <a:ext cx="11378700" cy="810832"/>
      </dsp:txXfrm>
    </dsp:sp>
    <dsp:sp modelId="{49BD38C1-4F2F-436B-A0FA-770001D39DB9}">
      <dsp:nvSpPr>
        <dsp:cNvPr id="0" name=""/>
        <dsp:cNvSpPr/>
      </dsp:nvSpPr>
      <dsp:spPr>
        <a:xfrm>
          <a:off x="0" y="3121824"/>
          <a:ext cx="11466428" cy="898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b="0" i="0" kern="1200" baseline="0"/>
            <a:t>K-means selected for final segmentation model </a:t>
          </a:r>
          <a:endParaRPr lang="en-US" sz="2800" kern="1200"/>
        </a:p>
      </dsp:txBody>
      <dsp:txXfrm>
        <a:off x="43864" y="3165688"/>
        <a:ext cx="11378700" cy="8108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4EA7A-79EA-4B6A-9EDF-6A1E8A736748}">
      <dsp:nvSpPr>
        <dsp:cNvPr id="0" name=""/>
        <dsp:cNvSpPr/>
      </dsp:nvSpPr>
      <dsp:spPr>
        <a:xfrm>
          <a:off x="0" y="6898"/>
          <a:ext cx="11025430" cy="7125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Champions: 31.7% of customers, 79.7% of revenue </a:t>
          </a:r>
          <a:endParaRPr lang="en-US" sz="2900" kern="1200"/>
        </a:p>
      </dsp:txBody>
      <dsp:txXfrm>
        <a:off x="34783" y="41681"/>
        <a:ext cx="10955864" cy="642964"/>
      </dsp:txXfrm>
    </dsp:sp>
    <dsp:sp modelId="{D734FB2A-8C7D-424D-990F-E5351432D863}">
      <dsp:nvSpPr>
        <dsp:cNvPr id="0" name=""/>
        <dsp:cNvSpPr/>
      </dsp:nvSpPr>
      <dsp:spPr>
        <a:xfrm>
          <a:off x="0" y="802948"/>
          <a:ext cx="11025430" cy="71253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Loyal Customers: 10.5% of customers, 3.6% of revenue </a:t>
          </a:r>
          <a:endParaRPr lang="en-US" sz="2900" kern="1200"/>
        </a:p>
      </dsp:txBody>
      <dsp:txXfrm>
        <a:off x="34783" y="837731"/>
        <a:ext cx="10955864" cy="642964"/>
      </dsp:txXfrm>
    </dsp:sp>
    <dsp:sp modelId="{AFB868F3-6B42-418C-9E6F-AA05DC957FA9}">
      <dsp:nvSpPr>
        <dsp:cNvPr id="0" name=""/>
        <dsp:cNvSpPr/>
      </dsp:nvSpPr>
      <dsp:spPr>
        <a:xfrm>
          <a:off x="0" y="1598998"/>
          <a:ext cx="11025430" cy="71253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Lost Customers: 47.2% of customers, 13.6% of revenue </a:t>
          </a:r>
          <a:endParaRPr lang="en-US" sz="2900" kern="1200"/>
        </a:p>
      </dsp:txBody>
      <dsp:txXfrm>
        <a:off x="34783" y="1633781"/>
        <a:ext cx="10955864" cy="642964"/>
      </dsp:txXfrm>
    </dsp:sp>
    <dsp:sp modelId="{4EDFF607-0EEE-4743-9EFA-32D5747DD147}">
      <dsp:nvSpPr>
        <dsp:cNvPr id="0" name=""/>
        <dsp:cNvSpPr/>
      </dsp:nvSpPr>
      <dsp:spPr>
        <a:xfrm>
          <a:off x="0" y="2395048"/>
          <a:ext cx="11025430" cy="71253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Lost Customers (Diverse): 10.6% of customers, 2.2% of revenue </a:t>
          </a:r>
          <a:endParaRPr lang="en-US" sz="2900" kern="1200"/>
        </a:p>
      </dsp:txBody>
      <dsp:txXfrm>
        <a:off x="34783" y="2429831"/>
        <a:ext cx="10955864" cy="642964"/>
      </dsp:txXfrm>
    </dsp:sp>
    <dsp:sp modelId="{58EC5EC0-F45D-4B12-8AED-77249E736500}">
      <dsp:nvSpPr>
        <dsp:cNvPr id="0" name=""/>
        <dsp:cNvSpPr/>
      </dsp:nvSpPr>
      <dsp:spPr>
        <a:xfrm>
          <a:off x="0" y="3191098"/>
          <a:ext cx="11025430" cy="71253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900" b="0" i="0" kern="1200" baseline="0"/>
            <a:t>Former Big Spender: Single customer, 0.9% of revenue </a:t>
          </a:r>
          <a:endParaRPr lang="en-US" sz="2900" kern="1200"/>
        </a:p>
      </dsp:txBody>
      <dsp:txXfrm>
        <a:off x="34783" y="3225881"/>
        <a:ext cx="10955864" cy="6429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70DFB-1268-41E0-B472-974E40378334}">
      <dsp:nvSpPr>
        <dsp:cNvPr id="0" name=""/>
        <dsp:cNvSpPr/>
      </dsp:nvSpPr>
      <dsp:spPr>
        <a:xfrm>
          <a:off x="1751" y="447624"/>
          <a:ext cx="2635046" cy="36890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439" tIns="330200" rIns="20543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Recent purchases (avg. 24.1 days) </a:t>
          </a:r>
          <a:endParaRPr lang="en-US" sz="2000" kern="1200" dirty="0"/>
        </a:p>
      </dsp:txBody>
      <dsp:txXfrm>
        <a:off x="1751" y="1849469"/>
        <a:ext cx="2635046" cy="2213439"/>
      </dsp:txXfrm>
    </dsp:sp>
    <dsp:sp modelId="{53ECBF44-73D3-45B0-94C2-FBB99D0E6D33}">
      <dsp:nvSpPr>
        <dsp:cNvPr id="0" name=""/>
        <dsp:cNvSpPr/>
      </dsp:nvSpPr>
      <dsp:spPr>
        <a:xfrm>
          <a:off x="765915" y="816531"/>
          <a:ext cx="1106719" cy="11067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84" tIns="12700" rIns="86284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927990" y="978606"/>
        <a:ext cx="782569" cy="782569"/>
      </dsp:txXfrm>
    </dsp:sp>
    <dsp:sp modelId="{F3497088-8D4B-4A2A-98CF-73821A46F831}">
      <dsp:nvSpPr>
        <dsp:cNvPr id="0" name=""/>
        <dsp:cNvSpPr/>
      </dsp:nvSpPr>
      <dsp:spPr>
        <a:xfrm>
          <a:off x="1751" y="4136618"/>
          <a:ext cx="2635046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01DAA-F869-4F62-B144-F809D9E54B1B}">
      <dsp:nvSpPr>
        <dsp:cNvPr id="0" name=""/>
        <dsp:cNvSpPr/>
      </dsp:nvSpPr>
      <dsp:spPr>
        <a:xfrm>
          <a:off x="2900303" y="447624"/>
          <a:ext cx="2635046" cy="3689065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439" tIns="330200" rIns="20543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High frequency (9.3 purchases/year) </a:t>
          </a:r>
          <a:endParaRPr lang="en-US" sz="2000" kern="1200" dirty="0"/>
        </a:p>
      </dsp:txBody>
      <dsp:txXfrm>
        <a:off x="2900303" y="1849469"/>
        <a:ext cx="2635046" cy="2213439"/>
      </dsp:txXfrm>
    </dsp:sp>
    <dsp:sp modelId="{5E451357-63AB-440F-85FF-CBBBC8A40EBA}">
      <dsp:nvSpPr>
        <dsp:cNvPr id="0" name=""/>
        <dsp:cNvSpPr/>
      </dsp:nvSpPr>
      <dsp:spPr>
        <a:xfrm>
          <a:off x="3664466" y="816531"/>
          <a:ext cx="1106719" cy="1106719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84" tIns="12700" rIns="86284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3826541" y="978606"/>
        <a:ext cx="782569" cy="782569"/>
      </dsp:txXfrm>
    </dsp:sp>
    <dsp:sp modelId="{4DD3024A-59F4-4009-BEE4-2CD4B7E8D658}">
      <dsp:nvSpPr>
        <dsp:cNvPr id="0" name=""/>
        <dsp:cNvSpPr/>
      </dsp:nvSpPr>
      <dsp:spPr>
        <a:xfrm>
          <a:off x="2900303" y="4136618"/>
          <a:ext cx="2635046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6A8B2-4DCD-4554-A198-AA2523B6389D}">
      <dsp:nvSpPr>
        <dsp:cNvPr id="0" name=""/>
        <dsp:cNvSpPr/>
      </dsp:nvSpPr>
      <dsp:spPr>
        <a:xfrm>
          <a:off x="5798854" y="447624"/>
          <a:ext cx="2869065" cy="3689065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439" tIns="330200" rIns="20543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High value (£5,055.90/customer) </a:t>
          </a:r>
          <a:endParaRPr lang="en-US" sz="2000" kern="1200" dirty="0"/>
        </a:p>
      </dsp:txBody>
      <dsp:txXfrm>
        <a:off x="5798854" y="1849469"/>
        <a:ext cx="2869065" cy="2213439"/>
      </dsp:txXfrm>
    </dsp:sp>
    <dsp:sp modelId="{AECFCE79-FB8B-4FBB-8DDA-CB4E6F55C0E8}">
      <dsp:nvSpPr>
        <dsp:cNvPr id="0" name=""/>
        <dsp:cNvSpPr/>
      </dsp:nvSpPr>
      <dsp:spPr>
        <a:xfrm>
          <a:off x="6680027" y="816531"/>
          <a:ext cx="1106719" cy="1106719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84" tIns="12700" rIns="86284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6842102" y="978606"/>
        <a:ext cx="782569" cy="782569"/>
      </dsp:txXfrm>
    </dsp:sp>
    <dsp:sp modelId="{D0CD1210-40B6-4E1C-9EDA-9969A5FFCBA8}">
      <dsp:nvSpPr>
        <dsp:cNvPr id="0" name=""/>
        <dsp:cNvSpPr/>
      </dsp:nvSpPr>
      <dsp:spPr>
        <a:xfrm>
          <a:off x="5915863" y="4136618"/>
          <a:ext cx="2635046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EF3F4-65BB-4579-8866-876842186821}">
      <dsp:nvSpPr>
        <dsp:cNvPr id="0" name=""/>
        <dsp:cNvSpPr/>
      </dsp:nvSpPr>
      <dsp:spPr>
        <a:xfrm>
          <a:off x="8931424" y="447624"/>
          <a:ext cx="2635046" cy="368906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439" tIns="330200" rIns="20543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Business hours shoppers (primarily weekdays) </a:t>
          </a:r>
          <a:endParaRPr lang="en-US" sz="2000" kern="1200" dirty="0"/>
        </a:p>
      </dsp:txBody>
      <dsp:txXfrm>
        <a:off x="8931424" y="1849469"/>
        <a:ext cx="2635046" cy="2213439"/>
      </dsp:txXfrm>
    </dsp:sp>
    <dsp:sp modelId="{1AA48134-713A-424F-91DF-44BD17584991}">
      <dsp:nvSpPr>
        <dsp:cNvPr id="0" name=""/>
        <dsp:cNvSpPr/>
      </dsp:nvSpPr>
      <dsp:spPr>
        <a:xfrm>
          <a:off x="9695588" y="816531"/>
          <a:ext cx="1106719" cy="1106719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84" tIns="12700" rIns="86284" bIns="1270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04</a:t>
          </a:r>
        </a:p>
      </dsp:txBody>
      <dsp:txXfrm>
        <a:off x="9857663" y="978606"/>
        <a:ext cx="782569" cy="782569"/>
      </dsp:txXfrm>
    </dsp:sp>
    <dsp:sp modelId="{E66A84A8-8891-4DAC-A174-289212D51995}">
      <dsp:nvSpPr>
        <dsp:cNvPr id="0" name=""/>
        <dsp:cNvSpPr/>
      </dsp:nvSpPr>
      <dsp:spPr>
        <a:xfrm>
          <a:off x="8931424" y="4136618"/>
          <a:ext cx="26350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48559-F31E-4F3F-AB0D-09FAD9A0DB54}">
      <dsp:nvSpPr>
        <dsp:cNvPr id="0" name=""/>
        <dsp:cNvSpPr/>
      </dsp:nvSpPr>
      <dsp:spPr>
        <a:xfrm>
          <a:off x="279" y="1311907"/>
          <a:ext cx="2345976" cy="14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7F85B-9A29-448A-9FA5-0B9CFAABC48F}">
      <dsp:nvSpPr>
        <dsp:cNvPr id="0" name=""/>
        <dsp:cNvSpPr/>
      </dsp:nvSpPr>
      <dsp:spPr>
        <a:xfrm>
          <a:off x="260944" y="1559538"/>
          <a:ext cx="2345976" cy="14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Moderate recency (97.3 days) </a:t>
          </a:r>
          <a:endParaRPr lang="en-US" sz="2000" kern="1200" dirty="0"/>
        </a:p>
      </dsp:txBody>
      <dsp:txXfrm>
        <a:off x="304576" y="1603170"/>
        <a:ext cx="2258712" cy="1402431"/>
      </dsp:txXfrm>
    </dsp:sp>
    <dsp:sp modelId="{487F8E72-6E9D-40B2-B62A-F786C4E6453C}">
      <dsp:nvSpPr>
        <dsp:cNvPr id="0" name=""/>
        <dsp:cNvSpPr/>
      </dsp:nvSpPr>
      <dsp:spPr>
        <a:xfrm>
          <a:off x="2867584" y="1311907"/>
          <a:ext cx="2345976" cy="14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CBB0A-372E-4986-A105-655E7068333D}">
      <dsp:nvSpPr>
        <dsp:cNvPr id="0" name=""/>
        <dsp:cNvSpPr/>
      </dsp:nvSpPr>
      <dsp:spPr>
        <a:xfrm>
          <a:off x="3128248" y="1559538"/>
          <a:ext cx="2345976" cy="14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Regular purchasing (2.5 purchases/year) </a:t>
          </a:r>
          <a:endParaRPr lang="en-US" sz="2000" kern="1200" dirty="0"/>
        </a:p>
      </dsp:txBody>
      <dsp:txXfrm>
        <a:off x="3171880" y="1603170"/>
        <a:ext cx="2258712" cy="1402431"/>
      </dsp:txXfrm>
    </dsp:sp>
    <dsp:sp modelId="{94B77663-E090-44A1-B74B-B7242076AFAE}">
      <dsp:nvSpPr>
        <dsp:cNvPr id="0" name=""/>
        <dsp:cNvSpPr/>
      </dsp:nvSpPr>
      <dsp:spPr>
        <a:xfrm>
          <a:off x="5734889" y="1311907"/>
          <a:ext cx="2592656" cy="14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9850B-6F4C-486C-B40B-707026134E22}">
      <dsp:nvSpPr>
        <dsp:cNvPr id="0" name=""/>
        <dsp:cNvSpPr/>
      </dsp:nvSpPr>
      <dsp:spPr>
        <a:xfrm>
          <a:off x="5995553" y="1559538"/>
          <a:ext cx="2592656" cy="14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Moderate value (£697.07/customer) </a:t>
          </a:r>
          <a:endParaRPr lang="en-US" sz="2000" kern="1200" dirty="0"/>
        </a:p>
      </dsp:txBody>
      <dsp:txXfrm>
        <a:off x="6039185" y="1603170"/>
        <a:ext cx="2505392" cy="1402431"/>
      </dsp:txXfrm>
    </dsp:sp>
    <dsp:sp modelId="{056516A8-60E8-407B-8D9C-3B78CFB2742B}">
      <dsp:nvSpPr>
        <dsp:cNvPr id="0" name=""/>
        <dsp:cNvSpPr/>
      </dsp:nvSpPr>
      <dsp:spPr>
        <a:xfrm>
          <a:off x="8848874" y="1311907"/>
          <a:ext cx="2345976" cy="14896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CA3C7-7155-454B-92CA-74292EB9194B}">
      <dsp:nvSpPr>
        <dsp:cNvPr id="0" name=""/>
        <dsp:cNvSpPr/>
      </dsp:nvSpPr>
      <dsp:spPr>
        <a:xfrm>
          <a:off x="9109538" y="1559538"/>
          <a:ext cx="2345976" cy="14896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 dirty="0"/>
            <a:t>High product diversity (explore multiple categories) </a:t>
          </a:r>
          <a:endParaRPr lang="en-US" sz="2000" kern="1200" dirty="0"/>
        </a:p>
      </dsp:txBody>
      <dsp:txXfrm>
        <a:off x="9153170" y="1603170"/>
        <a:ext cx="2258712" cy="14024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C97A5-F728-434C-AD6F-1B328666B528}">
      <dsp:nvSpPr>
        <dsp:cNvPr id="0" name=""/>
        <dsp:cNvSpPr/>
      </dsp:nvSpPr>
      <dsp:spPr>
        <a:xfrm>
          <a:off x="0" y="11462"/>
          <a:ext cx="10927829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900" b="0" i="0" kern="1200" baseline="0"/>
            <a:t>High recency (132.5 days) </a:t>
          </a:r>
          <a:endParaRPr lang="en-US" sz="3900" kern="1200"/>
        </a:p>
      </dsp:txBody>
      <dsp:txXfrm>
        <a:off x="46777" y="58239"/>
        <a:ext cx="10834275" cy="864676"/>
      </dsp:txXfrm>
    </dsp:sp>
    <dsp:sp modelId="{42AF394C-B141-447F-BC95-1D4E2F70E7F2}">
      <dsp:nvSpPr>
        <dsp:cNvPr id="0" name=""/>
        <dsp:cNvSpPr/>
      </dsp:nvSpPr>
      <dsp:spPr>
        <a:xfrm>
          <a:off x="0" y="1082012"/>
          <a:ext cx="10927829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900" b="0" i="0" kern="1200" baseline="0"/>
            <a:t>Low frequency (1.7 purchases/year) </a:t>
          </a:r>
          <a:endParaRPr lang="en-US" sz="3900" kern="1200"/>
        </a:p>
      </dsp:txBody>
      <dsp:txXfrm>
        <a:off x="46777" y="1128789"/>
        <a:ext cx="10834275" cy="864676"/>
      </dsp:txXfrm>
    </dsp:sp>
    <dsp:sp modelId="{E0805358-7628-40DE-8A7A-2088151A11B2}">
      <dsp:nvSpPr>
        <dsp:cNvPr id="0" name=""/>
        <dsp:cNvSpPr/>
      </dsp:nvSpPr>
      <dsp:spPr>
        <a:xfrm>
          <a:off x="0" y="2152562"/>
          <a:ext cx="10927829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900" b="0" i="0" kern="1200" baseline="0"/>
            <a:t>Low-to-moderate value (£579.16/customer) </a:t>
          </a:r>
          <a:endParaRPr lang="en-US" sz="3900" kern="1200"/>
        </a:p>
      </dsp:txBody>
      <dsp:txXfrm>
        <a:off x="46777" y="2199339"/>
        <a:ext cx="10834275" cy="864676"/>
      </dsp:txXfrm>
    </dsp:sp>
    <dsp:sp modelId="{ED5F3D63-1F99-4C40-9AB8-BA8C367FCC97}">
      <dsp:nvSpPr>
        <dsp:cNvPr id="0" name=""/>
        <dsp:cNvSpPr/>
      </dsp:nvSpPr>
      <dsp:spPr>
        <a:xfrm>
          <a:off x="0" y="3223112"/>
          <a:ext cx="10927829" cy="958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900" b="0" i="0" kern="1200" baseline="0"/>
            <a:t>Represents largest segment by customer count </a:t>
          </a:r>
          <a:endParaRPr lang="en-US" sz="3900" kern="1200"/>
        </a:p>
      </dsp:txBody>
      <dsp:txXfrm>
        <a:off x="46777" y="3269889"/>
        <a:ext cx="10834275" cy="864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195E-A72D-341F-2435-253550B34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52304-0DF3-789C-F815-8D8EBA9ED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5C0D2-D978-0E5E-F287-E0DCE557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85EE-FD6E-8B75-50EC-63CA553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595E-E469-40B0-D11B-967D8359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682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3D54-F68D-927F-271A-8CFE29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8EA86-6FF0-B836-93AD-A39A4211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C8F40-8944-F68E-17DA-FD476DF9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FD29-432E-ED0C-2FE5-3A9821F0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BDBC-8B91-F98A-C0D4-175B4F5D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95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67BA0-70D6-7482-91F5-3F254FE12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58241-59BE-538C-FEA2-6CC461C25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6005-5170-FE9F-E29E-11CB83D4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52BC-9931-5D3A-7CA8-998FEAA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3E817-840C-5F60-9C86-84DB1387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807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1C7E-2687-0795-3157-AD3BEABB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3A55-3C99-6DF5-21D4-458AA1B3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80A8-7014-91D4-6042-D5AA017A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E2AA-CB85-D151-8D2A-46AEA0CD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6D8F-1E4B-793B-D17D-D6C8B8A6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96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5E7F-A35C-CE5F-6136-AE608F46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5C75-AE3C-DAE3-5FAE-56C84949A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36BC1-2E9B-993C-6D91-CD90FD55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0CDA-AF30-AC30-7184-DF8370FB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8640-5934-4488-6059-422B54B0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14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9509-D43B-12B3-549C-EC0C1BCF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8DD98-9B79-6840-0CDB-5819AAF00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07895-81BA-8AE9-62AA-8E83A9AC3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F90C9-2E36-02F1-1802-232EA337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DBD71-CDF3-BB3F-A90B-FF4A1A835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18373-61FF-2961-9915-CE0AD952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1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C172-7699-C7DC-C387-37C04EF6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EE76A-8FF4-FFD1-D2FE-1E35CCB3B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5B52C-8EA2-7262-3A64-FCBAB32B4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157E6-43C5-DF3F-04FC-5107CF926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13232-4D93-0698-8734-35FB10E5C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A02EC-3A09-6566-7025-60DD5B12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39C08-F6EE-80F7-E556-B1AA61F8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90784-905C-BD36-A347-C354CDB1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762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64A9-E1DA-EF05-8AB2-77EEB19D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2B4D4-5187-B83D-7AB7-4B5C5479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630C2-2B67-49B2-9105-BA0DE0DA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567F2-E12C-0616-2407-E44F7542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61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90A83-D2E4-5020-C474-1BF80D1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3639C-B309-821E-2DAE-C278D4F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43C8-2EFD-2FBC-B68C-07083E5E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02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CF30-F735-55AA-2E1D-C979EBE1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5AB86-427A-2816-000F-7B923070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8B0DA-C222-34AE-7068-3C5DE19E9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9BE96-1CB9-117A-0DCB-ABE62A8A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F2DF0-5985-CF87-9C43-07A69F9E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2C250-CD03-1268-D3AF-CE065CDF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01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06EF-4BC4-5121-6117-4E23CD9B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0176F-5E84-C16C-304F-A0149C11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2097-0F31-9391-C4DD-2612CEEA2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7D088-7249-6D15-2A2F-446B171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5C325-9DB1-9EDC-0334-1B37DEE7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32C04-F18C-8B76-EC83-D1A01FC8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990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2A203-2C14-1F4D-616F-8479E41D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88CF9-46B6-1F32-CE48-E9EDCDABA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C6F5-EA75-4D67-72AC-6B15CD9A4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266B8-8997-40D9-9822-C86D7A9437BF}" type="datetimeFigureOut">
              <a:rPr lang="en-PK" smtClean="0"/>
              <a:t>13/05/2025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887D-107A-3CAA-CBC2-8F855B8FF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8BBE-0FF4-2550-060D-97C5DCDD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8FE34-C5C1-4C1A-A6BE-527B320E3C7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461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773D-5DAD-2A90-D066-553A18E1A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Customer Segmentation for Online Retail Using Clustering Algorithms</a:t>
            </a:r>
            <a:endParaRPr lang="en-PK" sz="48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4C3BF-EF33-951E-39B1-05707F804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/>
              <a:t>STUDENT NAME: QAZI NOMAN</a:t>
            </a:r>
            <a:br>
              <a:rPr lang="en-US" b="1"/>
            </a:br>
            <a:r>
              <a:rPr lang="en-US" b="1"/>
              <a:t>STUDENT ID: 30122401</a:t>
            </a:r>
          </a:p>
          <a:p>
            <a:pPr algn="l"/>
            <a:r>
              <a:rPr lang="en-US" b="1"/>
              <a:t>UNIVERSITY OF SOUTH WALES</a:t>
            </a:r>
            <a:endParaRPr lang="en-PK" b="1"/>
          </a:p>
        </p:txBody>
      </p:sp>
    </p:spTree>
    <p:extLst>
      <p:ext uri="{BB962C8B-B14F-4D97-AF65-F5344CB8AC3E}">
        <p14:creationId xmlns:p14="http://schemas.microsoft.com/office/powerpoint/2010/main" val="37868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8B4C3-8533-79DE-755C-D6E0AA44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Lost Customers Segment</a:t>
            </a:r>
            <a:endParaRPr lang="en-PK" sz="4000" b="1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7308FFC-6A33-64A1-79DC-4B376ABCF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076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202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7B08E-8B19-9FD6-C770-B5D7F4EA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Marketing Strategy - Champions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C32B368F-E758-D161-9E65-F52E078AD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1640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479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B520F-0533-40BF-71FC-00105B43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Marketing Strategy - Loyal Customers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15910BF6-B326-EE24-926B-F68819AF9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5343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2740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4043D-A5D8-B39A-B244-369D4371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Marketing Strategy - At-Risk &amp; Lost Customers</a:t>
            </a:r>
            <a:endParaRPr lang="en-PK" sz="4000" b="1">
              <a:solidFill>
                <a:srgbClr val="FFFFFF"/>
              </a:solidFill>
            </a:endParaRP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ACC3EF95-9C01-4C9A-9B0C-CCDC8843C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495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68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B0311-B725-7AFE-40AC-0EC4F1F3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Implementation Requirements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91C092-8624-83F2-401F-E1C2A56D2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570485"/>
              </p:ext>
            </p:extLst>
          </p:nvPr>
        </p:nvGraphicFramePr>
        <p:xfrm>
          <a:off x="321332" y="1924821"/>
          <a:ext cx="11406380" cy="4388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20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BC7F8-05B7-8236-E9CD-87568661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Expected Benefits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5100169-939E-BC0A-264E-370E20484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961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361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55ACC-5679-EED3-7ADB-5FFCE20F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Limitations &amp; Future Directions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8C10BC6C-8D39-7226-AF7E-60F9D95DE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631229"/>
              </p:ext>
            </p:extLst>
          </p:nvPr>
        </p:nvGraphicFramePr>
        <p:xfrm>
          <a:off x="228690" y="2518294"/>
          <a:ext cx="11734619" cy="409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698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D2DB3-CECA-E0A3-34C3-022C0F84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Conclusion</a:t>
            </a:r>
            <a:endParaRPr lang="en-PK" sz="4000" b="1">
              <a:solidFill>
                <a:srgbClr val="FFFFFF"/>
              </a:solidFill>
            </a:endParaRPr>
          </a:p>
        </p:txBody>
      </p:sp>
      <p:graphicFrame>
        <p:nvGraphicFramePr>
          <p:cNvPr id="44" name="Rectangle 1">
            <a:extLst>
              <a:ext uri="{FF2B5EF4-FFF2-40B4-BE49-F238E27FC236}">
                <a16:creationId xmlns:a16="http://schemas.microsoft.com/office/drawing/2014/main" id="{953AD536-4395-FC42-67B2-4828526DC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475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988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3DB0B-BE04-7B44-5CB6-34B33169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15AAFE99-2F5D-20AB-8F29-374D37D05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3FED6235-887B-4067-8FBB-70EA3D259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7AAE-B741-9C3E-8A16-D7A58D5A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Research Objectives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4DB1787D-336D-5B33-DDA6-65712DB59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469833"/>
              </p:ext>
            </p:extLst>
          </p:nvPr>
        </p:nvGraphicFramePr>
        <p:xfrm>
          <a:off x="378242" y="2273574"/>
          <a:ext cx="11540856" cy="438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46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0304E-A28A-BC77-3D31-51291DCA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Dataset Overview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85EC3C2A-2819-E7D7-A254-60B31AF0E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793406"/>
              </p:ext>
            </p:extLst>
          </p:nvPr>
        </p:nvGraphicFramePr>
        <p:xfrm>
          <a:off x="218754" y="1839432"/>
          <a:ext cx="11402632" cy="448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205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21AC2-7102-6D60-BF9C-74951D5A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Methodology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81DE631-5F77-CAE0-B1AF-B87F7658D8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572665"/>
              </p:ext>
            </p:extLst>
          </p:nvPr>
        </p:nvGraphicFramePr>
        <p:xfrm>
          <a:off x="487791" y="1818167"/>
          <a:ext cx="11303716" cy="4487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3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49250-DE24-DEA1-0CFE-62D6FA64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RFM Analysis Framework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47A9244-85D4-DC6F-1515-A5B145ACB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6794"/>
              </p:ext>
            </p:extLst>
          </p:nvPr>
        </p:nvGraphicFramePr>
        <p:xfrm>
          <a:off x="250651" y="1743741"/>
          <a:ext cx="11487693" cy="4561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8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7B827-8DAB-6B47-7A9D-37A3681C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Clustering Results</a:t>
            </a:r>
            <a:endParaRPr lang="en-PK" b="1" dirty="0">
              <a:solidFill>
                <a:srgbClr val="FFFFFF"/>
              </a:solidFill>
            </a:endParaRP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51A6004-E760-7809-DC5E-11BB760A7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73599"/>
              </p:ext>
            </p:extLst>
          </p:nvPr>
        </p:nvGraphicFramePr>
        <p:xfrm>
          <a:off x="346344" y="2369268"/>
          <a:ext cx="11466428" cy="4031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76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54D7F-F369-EAA6-127B-6C505B82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Customer Segments Overview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5AA84B1-2805-FB83-7932-C7B7F58EA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041456"/>
              </p:ext>
            </p:extLst>
          </p:nvPr>
        </p:nvGraphicFramePr>
        <p:xfrm>
          <a:off x="644056" y="2394857"/>
          <a:ext cx="11025430" cy="391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67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1F13D-99EB-8A4C-BECB-5BD812EE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Champions Segment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2625048-CB7E-AB88-A288-4F96EEDBA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877285"/>
              </p:ext>
            </p:extLst>
          </p:nvPr>
        </p:nvGraphicFramePr>
        <p:xfrm>
          <a:off x="223284" y="1924820"/>
          <a:ext cx="11568223" cy="458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918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E343A-7E40-E532-EAEA-85C1E053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Loyal Customers Segment</a:t>
            </a:r>
            <a:endParaRPr lang="en-PK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7E54553-57FF-7B06-99A8-29E501882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164187"/>
              </p:ext>
            </p:extLst>
          </p:nvPr>
        </p:nvGraphicFramePr>
        <p:xfrm>
          <a:off x="367609" y="2273574"/>
          <a:ext cx="11455795" cy="4361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261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538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Customer Segmentation for Online Retail Using Clustering Algorithms</vt:lpstr>
      <vt:lpstr>Research Objectives</vt:lpstr>
      <vt:lpstr>Dataset Overview</vt:lpstr>
      <vt:lpstr>Methodology</vt:lpstr>
      <vt:lpstr>RFM Analysis Framework</vt:lpstr>
      <vt:lpstr>Clustering Results</vt:lpstr>
      <vt:lpstr>Customer Segments Overview</vt:lpstr>
      <vt:lpstr>Champions Segment</vt:lpstr>
      <vt:lpstr>Loyal Customers Segment</vt:lpstr>
      <vt:lpstr>Lost Customers Segment</vt:lpstr>
      <vt:lpstr>Marketing Strategy - Champions</vt:lpstr>
      <vt:lpstr>Marketing Strategy - Loyal Customers</vt:lpstr>
      <vt:lpstr>Marketing Strategy - At-Risk &amp; Lost Customers</vt:lpstr>
      <vt:lpstr>Implementation Requirements</vt:lpstr>
      <vt:lpstr>Expected Benefits</vt:lpstr>
      <vt:lpstr>Limitations &amp; Future Directions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WAQAR AHMAD</dc:creator>
  <cp:lastModifiedBy>WAQAR AHMAD</cp:lastModifiedBy>
  <cp:revision>138</cp:revision>
  <dcterms:created xsi:type="dcterms:W3CDTF">2025-05-12T20:21:20Z</dcterms:created>
  <dcterms:modified xsi:type="dcterms:W3CDTF">2025-05-12T22:04:45Z</dcterms:modified>
</cp:coreProperties>
</file>