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Garet" charset="1" panose="00000000000000000000"/>
      <p:regular r:id="rId13"/>
    </p:embeddedFont>
    <p:embeddedFont>
      <p:font typeface="Hitchcut" charset="1" panose="00000500000000000000"/>
      <p:regular r:id="rId14"/>
    </p:embeddedFont>
    <p:embeddedFont>
      <p:font typeface="Glacial Indifference" charset="1" panose="00000000000000000000"/>
      <p:regular r:id="rId15"/>
    </p:embeddedFont>
    <p:embeddedFont>
      <p:font typeface="Garet Bold"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0DED8"/>
        </a:solidFill>
      </p:bgPr>
    </p:bg>
    <p:spTree>
      <p:nvGrpSpPr>
        <p:cNvPr id="1" name=""/>
        <p:cNvGrpSpPr/>
        <p:nvPr/>
      </p:nvGrpSpPr>
      <p:grpSpPr>
        <a:xfrm>
          <a:off x="0" y="0"/>
          <a:ext cx="0" cy="0"/>
          <a:chOff x="0" y="0"/>
          <a:chExt cx="0" cy="0"/>
        </a:xfrm>
      </p:grpSpPr>
      <p:sp>
        <p:nvSpPr>
          <p:cNvPr name="Freeform 2" id="2"/>
          <p:cNvSpPr/>
          <p:nvPr/>
        </p:nvSpPr>
        <p:spPr>
          <a:xfrm flipH="false" flipV="false" rot="0">
            <a:off x="-2902137" y="-1732271"/>
            <a:ext cx="21796391" cy="13751541"/>
          </a:xfrm>
          <a:custGeom>
            <a:avLst/>
            <a:gdLst/>
            <a:ahLst/>
            <a:cxnLst/>
            <a:rect r="r" b="b" t="t" l="l"/>
            <a:pathLst>
              <a:path h="13751541" w="21796391">
                <a:moveTo>
                  <a:pt x="0" y="0"/>
                </a:moveTo>
                <a:lnTo>
                  <a:pt x="21796391" y="0"/>
                </a:lnTo>
                <a:lnTo>
                  <a:pt x="21796391" y="13751542"/>
                </a:lnTo>
                <a:lnTo>
                  <a:pt x="0" y="13751542"/>
                </a:lnTo>
                <a:lnTo>
                  <a:pt x="0" y="0"/>
                </a:lnTo>
                <a:close/>
              </a:path>
            </a:pathLst>
          </a:custGeom>
          <a:blipFill>
            <a:blip r:embed="rId2">
              <a:alphaModFix amt="34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0750" y="8007909"/>
            <a:ext cx="13699710" cy="1205817"/>
            <a:chOff x="0" y="0"/>
            <a:chExt cx="2855421" cy="251328"/>
          </a:xfrm>
        </p:grpSpPr>
        <p:sp>
          <p:nvSpPr>
            <p:cNvPr name="Freeform 4" id="4"/>
            <p:cNvSpPr/>
            <p:nvPr/>
          </p:nvSpPr>
          <p:spPr>
            <a:xfrm flipH="false" flipV="false" rot="0">
              <a:off x="0" y="0"/>
              <a:ext cx="2855421" cy="251328"/>
            </a:xfrm>
            <a:custGeom>
              <a:avLst/>
              <a:gdLst/>
              <a:ahLst/>
              <a:cxnLst/>
              <a:rect r="r" b="b" t="t" l="l"/>
              <a:pathLst>
                <a:path h="251328" w="2855421">
                  <a:moveTo>
                    <a:pt x="14128" y="0"/>
                  </a:moveTo>
                  <a:lnTo>
                    <a:pt x="2841293" y="0"/>
                  </a:lnTo>
                  <a:cubicBezTo>
                    <a:pt x="2845040" y="0"/>
                    <a:pt x="2848633" y="1488"/>
                    <a:pt x="2851283" y="4138"/>
                  </a:cubicBezTo>
                  <a:cubicBezTo>
                    <a:pt x="2853932" y="6787"/>
                    <a:pt x="2855421" y="10381"/>
                    <a:pt x="2855421" y="14128"/>
                  </a:cubicBezTo>
                  <a:lnTo>
                    <a:pt x="2855421" y="237200"/>
                  </a:lnTo>
                  <a:cubicBezTo>
                    <a:pt x="2855421" y="240947"/>
                    <a:pt x="2853932" y="244540"/>
                    <a:pt x="2851283" y="247190"/>
                  </a:cubicBezTo>
                  <a:cubicBezTo>
                    <a:pt x="2848633" y="249839"/>
                    <a:pt x="2845040" y="251328"/>
                    <a:pt x="2841293" y="251328"/>
                  </a:cubicBezTo>
                  <a:lnTo>
                    <a:pt x="14128" y="251328"/>
                  </a:lnTo>
                  <a:cubicBezTo>
                    <a:pt x="10381" y="251328"/>
                    <a:pt x="6787" y="249839"/>
                    <a:pt x="4138" y="247190"/>
                  </a:cubicBezTo>
                  <a:cubicBezTo>
                    <a:pt x="1488" y="244540"/>
                    <a:pt x="0" y="240947"/>
                    <a:pt x="0" y="237200"/>
                  </a:cubicBezTo>
                  <a:lnTo>
                    <a:pt x="0" y="14128"/>
                  </a:lnTo>
                  <a:cubicBezTo>
                    <a:pt x="0" y="10381"/>
                    <a:pt x="1488" y="6787"/>
                    <a:pt x="4138" y="4138"/>
                  </a:cubicBezTo>
                  <a:cubicBezTo>
                    <a:pt x="6787" y="1488"/>
                    <a:pt x="10381" y="0"/>
                    <a:pt x="14128" y="0"/>
                  </a:cubicBezTo>
                  <a:close/>
                </a:path>
              </a:pathLst>
            </a:custGeom>
            <a:solidFill>
              <a:srgbClr val="000000"/>
            </a:solidFill>
            <a:ln w="38100" cap="rnd">
              <a:solidFill>
                <a:srgbClr val="000000"/>
              </a:solidFill>
              <a:prstDash val="solid"/>
              <a:round/>
            </a:ln>
          </p:spPr>
        </p:sp>
        <p:sp>
          <p:nvSpPr>
            <p:cNvPr name="TextBox 5" id="5"/>
            <p:cNvSpPr txBox="true"/>
            <p:nvPr/>
          </p:nvSpPr>
          <p:spPr>
            <a:xfrm>
              <a:off x="0" y="-38100"/>
              <a:ext cx="2855421" cy="289428"/>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4117307">
            <a:off x="16238746" y="7099028"/>
            <a:ext cx="4930015" cy="4930015"/>
          </a:xfrm>
          <a:custGeom>
            <a:avLst/>
            <a:gdLst/>
            <a:ahLst/>
            <a:cxnLst/>
            <a:rect r="r" b="b" t="t" l="l"/>
            <a:pathLst>
              <a:path h="4930015" w="4930015">
                <a:moveTo>
                  <a:pt x="0" y="0"/>
                </a:moveTo>
                <a:lnTo>
                  <a:pt x="4930016" y="0"/>
                </a:lnTo>
                <a:lnTo>
                  <a:pt x="4930016" y="4930015"/>
                </a:lnTo>
                <a:lnTo>
                  <a:pt x="0" y="49300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300750" y="1339974"/>
            <a:ext cx="13699710" cy="6166661"/>
            <a:chOff x="0" y="0"/>
            <a:chExt cx="2855421" cy="1285313"/>
          </a:xfrm>
        </p:grpSpPr>
        <p:sp>
          <p:nvSpPr>
            <p:cNvPr name="Freeform 8" id="8"/>
            <p:cNvSpPr/>
            <p:nvPr/>
          </p:nvSpPr>
          <p:spPr>
            <a:xfrm flipH="false" flipV="false" rot="0">
              <a:off x="0" y="0"/>
              <a:ext cx="2855421" cy="1285313"/>
            </a:xfrm>
            <a:custGeom>
              <a:avLst/>
              <a:gdLst/>
              <a:ahLst/>
              <a:cxnLst/>
              <a:rect r="r" b="b" t="t" l="l"/>
              <a:pathLst>
                <a:path h="1285313" w="2855421">
                  <a:moveTo>
                    <a:pt x="14128" y="0"/>
                  </a:moveTo>
                  <a:lnTo>
                    <a:pt x="2841293" y="0"/>
                  </a:lnTo>
                  <a:cubicBezTo>
                    <a:pt x="2845040" y="0"/>
                    <a:pt x="2848633" y="1488"/>
                    <a:pt x="2851283" y="4138"/>
                  </a:cubicBezTo>
                  <a:cubicBezTo>
                    <a:pt x="2853932" y="6787"/>
                    <a:pt x="2855421" y="10381"/>
                    <a:pt x="2855421" y="14128"/>
                  </a:cubicBezTo>
                  <a:lnTo>
                    <a:pt x="2855421" y="1271185"/>
                  </a:lnTo>
                  <a:cubicBezTo>
                    <a:pt x="2855421" y="1274932"/>
                    <a:pt x="2853932" y="1278525"/>
                    <a:pt x="2851283" y="1281175"/>
                  </a:cubicBezTo>
                  <a:cubicBezTo>
                    <a:pt x="2848633" y="1283824"/>
                    <a:pt x="2845040" y="1285313"/>
                    <a:pt x="2841293" y="1285313"/>
                  </a:cubicBezTo>
                  <a:lnTo>
                    <a:pt x="14128" y="1285313"/>
                  </a:lnTo>
                  <a:cubicBezTo>
                    <a:pt x="10381" y="1285313"/>
                    <a:pt x="6787" y="1283824"/>
                    <a:pt x="4138" y="1281175"/>
                  </a:cubicBezTo>
                  <a:cubicBezTo>
                    <a:pt x="1488" y="1278525"/>
                    <a:pt x="0" y="1274932"/>
                    <a:pt x="0" y="1271185"/>
                  </a:cubicBezTo>
                  <a:lnTo>
                    <a:pt x="0" y="14128"/>
                  </a:lnTo>
                  <a:cubicBezTo>
                    <a:pt x="0" y="10381"/>
                    <a:pt x="1488" y="6787"/>
                    <a:pt x="4138" y="4138"/>
                  </a:cubicBezTo>
                  <a:cubicBezTo>
                    <a:pt x="6787" y="1488"/>
                    <a:pt x="10381" y="0"/>
                    <a:pt x="14128" y="0"/>
                  </a:cubicBezTo>
                  <a:close/>
                </a:path>
              </a:pathLst>
            </a:custGeom>
            <a:solidFill>
              <a:srgbClr val="000000"/>
            </a:solidFill>
            <a:ln w="38100" cap="rnd">
              <a:solidFill>
                <a:srgbClr val="000000"/>
              </a:solidFill>
              <a:prstDash val="solid"/>
              <a:round/>
            </a:ln>
          </p:spPr>
        </p:sp>
        <p:sp>
          <p:nvSpPr>
            <p:cNvPr name="TextBox 9" id="9"/>
            <p:cNvSpPr txBox="true"/>
            <p:nvPr/>
          </p:nvSpPr>
          <p:spPr>
            <a:xfrm>
              <a:off x="0" y="-38100"/>
              <a:ext cx="2855421" cy="1323413"/>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436202" y="1206624"/>
            <a:ext cx="14551048" cy="6166661"/>
            <a:chOff x="0" y="0"/>
            <a:chExt cx="3032865" cy="1285313"/>
          </a:xfrm>
        </p:grpSpPr>
        <p:sp>
          <p:nvSpPr>
            <p:cNvPr name="Freeform 11" id="11"/>
            <p:cNvSpPr/>
            <p:nvPr/>
          </p:nvSpPr>
          <p:spPr>
            <a:xfrm flipH="false" flipV="false" rot="0">
              <a:off x="0" y="0"/>
              <a:ext cx="3032865" cy="1285313"/>
            </a:xfrm>
            <a:custGeom>
              <a:avLst/>
              <a:gdLst/>
              <a:ahLst/>
              <a:cxnLst/>
              <a:rect r="r" b="b" t="t" l="l"/>
              <a:pathLst>
                <a:path h="1285313" w="3032865">
                  <a:moveTo>
                    <a:pt x="13301" y="0"/>
                  </a:moveTo>
                  <a:lnTo>
                    <a:pt x="3019563" y="0"/>
                  </a:lnTo>
                  <a:cubicBezTo>
                    <a:pt x="3023091" y="0"/>
                    <a:pt x="3026474" y="1401"/>
                    <a:pt x="3028969" y="3896"/>
                  </a:cubicBezTo>
                  <a:cubicBezTo>
                    <a:pt x="3031463" y="6390"/>
                    <a:pt x="3032865" y="9774"/>
                    <a:pt x="3032865" y="13301"/>
                  </a:cubicBezTo>
                  <a:lnTo>
                    <a:pt x="3032865" y="1272012"/>
                  </a:lnTo>
                  <a:cubicBezTo>
                    <a:pt x="3032865" y="1275539"/>
                    <a:pt x="3031463" y="1278923"/>
                    <a:pt x="3028969" y="1281417"/>
                  </a:cubicBezTo>
                  <a:cubicBezTo>
                    <a:pt x="3026474" y="1283912"/>
                    <a:pt x="3023091" y="1285313"/>
                    <a:pt x="3019563" y="1285313"/>
                  </a:cubicBezTo>
                  <a:lnTo>
                    <a:pt x="13301" y="1285313"/>
                  </a:lnTo>
                  <a:cubicBezTo>
                    <a:pt x="9774" y="1285313"/>
                    <a:pt x="6390" y="1283912"/>
                    <a:pt x="3896" y="1281417"/>
                  </a:cubicBezTo>
                  <a:cubicBezTo>
                    <a:pt x="1401" y="1278923"/>
                    <a:pt x="0" y="1275539"/>
                    <a:pt x="0" y="1272012"/>
                  </a:cubicBezTo>
                  <a:lnTo>
                    <a:pt x="0" y="13301"/>
                  </a:lnTo>
                  <a:cubicBezTo>
                    <a:pt x="0" y="9774"/>
                    <a:pt x="1401" y="6390"/>
                    <a:pt x="3896" y="3896"/>
                  </a:cubicBezTo>
                  <a:cubicBezTo>
                    <a:pt x="6390" y="1401"/>
                    <a:pt x="9774" y="0"/>
                    <a:pt x="13301" y="0"/>
                  </a:cubicBezTo>
                  <a:close/>
                </a:path>
              </a:pathLst>
            </a:custGeom>
            <a:solidFill>
              <a:srgbClr val="3393E8"/>
            </a:solidFill>
            <a:ln w="38100" cap="rnd">
              <a:solidFill>
                <a:srgbClr val="000000"/>
              </a:solidFill>
              <a:prstDash val="solid"/>
              <a:round/>
            </a:ln>
          </p:spPr>
        </p:sp>
        <p:sp>
          <p:nvSpPr>
            <p:cNvPr name="TextBox 12" id="12"/>
            <p:cNvSpPr txBox="true"/>
            <p:nvPr/>
          </p:nvSpPr>
          <p:spPr>
            <a:xfrm>
              <a:off x="0" y="-38100"/>
              <a:ext cx="3032865" cy="1323413"/>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2300750" y="7874559"/>
            <a:ext cx="13699710" cy="1205817"/>
            <a:chOff x="0" y="0"/>
            <a:chExt cx="2855421" cy="251328"/>
          </a:xfrm>
        </p:grpSpPr>
        <p:sp>
          <p:nvSpPr>
            <p:cNvPr name="Freeform 14" id="14"/>
            <p:cNvSpPr/>
            <p:nvPr/>
          </p:nvSpPr>
          <p:spPr>
            <a:xfrm flipH="false" flipV="false" rot="0">
              <a:off x="0" y="0"/>
              <a:ext cx="2855421" cy="251328"/>
            </a:xfrm>
            <a:custGeom>
              <a:avLst/>
              <a:gdLst/>
              <a:ahLst/>
              <a:cxnLst/>
              <a:rect r="r" b="b" t="t" l="l"/>
              <a:pathLst>
                <a:path h="251328" w="2855421">
                  <a:moveTo>
                    <a:pt x="14128" y="0"/>
                  </a:moveTo>
                  <a:lnTo>
                    <a:pt x="2841293" y="0"/>
                  </a:lnTo>
                  <a:cubicBezTo>
                    <a:pt x="2845040" y="0"/>
                    <a:pt x="2848633" y="1488"/>
                    <a:pt x="2851283" y="4138"/>
                  </a:cubicBezTo>
                  <a:cubicBezTo>
                    <a:pt x="2853932" y="6787"/>
                    <a:pt x="2855421" y="10381"/>
                    <a:pt x="2855421" y="14128"/>
                  </a:cubicBezTo>
                  <a:lnTo>
                    <a:pt x="2855421" y="237200"/>
                  </a:lnTo>
                  <a:cubicBezTo>
                    <a:pt x="2855421" y="240947"/>
                    <a:pt x="2853932" y="244540"/>
                    <a:pt x="2851283" y="247190"/>
                  </a:cubicBezTo>
                  <a:cubicBezTo>
                    <a:pt x="2848633" y="249839"/>
                    <a:pt x="2845040" y="251328"/>
                    <a:pt x="2841293" y="251328"/>
                  </a:cubicBezTo>
                  <a:lnTo>
                    <a:pt x="14128" y="251328"/>
                  </a:lnTo>
                  <a:cubicBezTo>
                    <a:pt x="10381" y="251328"/>
                    <a:pt x="6787" y="249839"/>
                    <a:pt x="4138" y="247190"/>
                  </a:cubicBezTo>
                  <a:cubicBezTo>
                    <a:pt x="1488" y="244540"/>
                    <a:pt x="0" y="240947"/>
                    <a:pt x="0" y="237200"/>
                  </a:cubicBezTo>
                  <a:lnTo>
                    <a:pt x="0" y="14128"/>
                  </a:lnTo>
                  <a:cubicBezTo>
                    <a:pt x="0" y="10381"/>
                    <a:pt x="1488" y="6787"/>
                    <a:pt x="4138" y="4138"/>
                  </a:cubicBezTo>
                  <a:cubicBezTo>
                    <a:pt x="6787" y="1488"/>
                    <a:pt x="10381" y="0"/>
                    <a:pt x="14128" y="0"/>
                  </a:cubicBezTo>
                  <a:close/>
                </a:path>
              </a:pathLst>
            </a:custGeom>
            <a:solidFill>
              <a:srgbClr val="F4AD06"/>
            </a:solidFill>
            <a:ln w="38100" cap="rnd">
              <a:solidFill>
                <a:srgbClr val="000000"/>
              </a:solidFill>
              <a:prstDash val="solid"/>
              <a:round/>
            </a:ln>
          </p:spPr>
        </p:sp>
        <p:sp>
          <p:nvSpPr>
            <p:cNvPr name="TextBox 15" id="15"/>
            <p:cNvSpPr txBox="true"/>
            <p:nvPr/>
          </p:nvSpPr>
          <p:spPr>
            <a:xfrm>
              <a:off x="0" y="-38100"/>
              <a:ext cx="2855421" cy="289428"/>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3069707" y="8208685"/>
            <a:ext cx="4572133" cy="480383"/>
          </a:xfrm>
          <a:prstGeom prst="rect">
            <a:avLst/>
          </a:prstGeom>
        </p:spPr>
        <p:txBody>
          <a:bodyPr anchor="t" rtlCol="false" tIns="0" lIns="0" bIns="0" rIns="0">
            <a:spAutoFit/>
          </a:bodyPr>
          <a:lstStyle/>
          <a:p>
            <a:pPr algn="l">
              <a:lnSpc>
                <a:spcPts val="3970"/>
              </a:lnSpc>
              <a:spcBef>
                <a:spcPct val="0"/>
              </a:spcBef>
            </a:pPr>
            <a:r>
              <a:rPr lang="en-US" sz="2835" spc="113">
                <a:solidFill>
                  <a:srgbClr val="000000"/>
                </a:solidFill>
                <a:latin typeface="Garet"/>
                <a:ea typeface="Garet"/>
                <a:cs typeface="Garet"/>
                <a:sym typeface="Garet"/>
              </a:rPr>
              <a:t>SIR SUALEH</a:t>
            </a:r>
          </a:p>
        </p:txBody>
      </p:sp>
      <p:sp>
        <p:nvSpPr>
          <p:cNvPr name="AutoShape 17" id="17"/>
          <p:cNvSpPr/>
          <p:nvPr/>
        </p:nvSpPr>
        <p:spPr>
          <a:xfrm>
            <a:off x="7317235" y="8467943"/>
            <a:ext cx="3246120" cy="0"/>
          </a:xfrm>
          <a:prstGeom prst="line">
            <a:avLst/>
          </a:prstGeom>
          <a:ln cap="flat" w="38100">
            <a:solidFill>
              <a:srgbClr val="000000"/>
            </a:solidFill>
            <a:prstDash val="solid"/>
            <a:headEnd type="none" len="sm" w="sm"/>
            <a:tailEnd type="none" len="sm" w="sm"/>
          </a:ln>
        </p:spPr>
      </p:sp>
      <p:sp>
        <p:nvSpPr>
          <p:cNvPr name="TextBox 18" id="18"/>
          <p:cNvSpPr txBox="true"/>
          <p:nvPr/>
        </p:nvSpPr>
        <p:spPr>
          <a:xfrm rot="0">
            <a:off x="939423" y="2348669"/>
            <a:ext cx="15558639" cy="3687083"/>
          </a:xfrm>
          <a:prstGeom prst="rect">
            <a:avLst/>
          </a:prstGeom>
        </p:spPr>
        <p:txBody>
          <a:bodyPr anchor="t" rtlCol="false" tIns="0" lIns="0" bIns="0" rIns="0">
            <a:spAutoFit/>
          </a:bodyPr>
          <a:lstStyle/>
          <a:p>
            <a:pPr algn="ctr">
              <a:lnSpc>
                <a:spcPts val="14052"/>
              </a:lnSpc>
            </a:pPr>
            <a:r>
              <a:rPr lang="en-US" sz="14638">
                <a:solidFill>
                  <a:srgbClr val="FFFFFF"/>
                </a:solidFill>
                <a:latin typeface="Hitchcut"/>
                <a:ea typeface="Hitchcut"/>
                <a:cs typeface="Hitchcut"/>
                <a:sym typeface="Hitchcut"/>
              </a:rPr>
              <a:t>STUDENT</a:t>
            </a:r>
          </a:p>
          <a:p>
            <a:pPr algn="ctr">
              <a:lnSpc>
                <a:spcPts val="14052"/>
              </a:lnSpc>
            </a:pPr>
            <a:r>
              <a:rPr lang="en-US" sz="14638">
                <a:solidFill>
                  <a:srgbClr val="FFFFFF"/>
                </a:solidFill>
                <a:latin typeface="Hitchcut"/>
                <a:ea typeface="Hitchcut"/>
                <a:cs typeface="Hitchcut"/>
                <a:sym typeface="Hitchcut"/>
              </a:rPr>
              <a:t>MANAGMENT</a:t>
            </a:r>
          </a:p>
        </p:txBody>
      </p:sp>
      <p:grpSp>
        <p:nvGrpSpPr>
          <p:cNvPr name="Group 19" id="19"/>
          <p:cNvGrpSpPr/>
          <p:nvPr/>
        </p:nvGrpSpPr>
        <p:grpSpPr>
          <a:xfrm rot="0">
            <a:off x="14408477" y="1498693"/>
            <a:ext cx="474192" cy="47419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000000"/>
              </a:solidFill>
              <a:prstDash val="solid"/>
              <a:miter/>
            </a:ln>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5061707" y="1498693"/>
            <a:ext cx="474192" cy="47419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000000"/>
              </a:solidFill>
              <a:prstDash val="solid"/>
              <a:miter/>
            </a:ln>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5" id="25"/>
          <p:cNvSpPr/>
          <p:nvPr/>
        </p:nvSpPr>
        <p:spPr>
          <a:xfrm flipH="false" flipV="false" rot="0">
            <a:off x="-2057400" y="760188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6498062" y="1972885"/>
            <a:ext cx="3579876" cy="4114800"/>
          </a:xfrm>
          <a:custGeom>
            <a:avLst/>
            <a:gdLst/>
            <a:ahLst/>
            <a:cxnLst/>
            <a:rect r="r" b="b" t="t" l="l"/>
            <a:pathLst>
              <a:path h="4114800" w="3579876">
                <a:moveTo>
                  <a:pt x="0" y="0"/>
                </a:moveTo>
                <a:lnTo>
                  <a:pt x="3579876" y="0"/>
                </a:lnTo>
                <a:lnTo>
                  <a:pt x="357987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1585710">
            <a:off x="-4656907" y="223677"/>
            <a:ext cx="7315200" cy="2753175"/>
          </a:xfrm>
          <a:custGeom>
            <a:avLst/>
            <a:gdLst/>
            <a:ahLst/>
            <a:cxnLst/>
            <a:rect r="r" b="b" t="t" l="l"/>
            <a:pathLst>
              <a:path h="2753175" w="7315200">
                <a:moveTo>
                  <a:pt x="0" y="0"/>
                </a:moveTo>
                <a:lnTo>
                  <a:pt x="7315200" y="0"/>
                </a:lnTo>
                <a:lnTo>
                  <a:pt x="7315200" y="2753176"/>
                </a:lnTo>
                <a:lnTo>
                  <a:pt x="0" y="27531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8" id="28"/>
          <p:cNvSpPr/>
          <p:nvPr/>
        </p:nvSpPr>
        <p:spPr>
          <a:xfrm flipH="false" flipV="false" rot="5400000">
            <a:off x="-1808769" y="4138134"/>
            <a:ext cx="3664205" cy="2010733"/>
          </a:xfrm>
          <a:custGeom>
            <a:avLst/>
            <a:gdLst/>
            <a:ahLst/>
            <a:cxnLst/>
            <a:rect r="r" b="b" t="t" l="l"/>
            <a:pathLst>
              <a:path h="2010733" w="3664205">
                <a:moveTo>
                  <a:pt x="0" y="0"/>
                </a:moveTo>
                <a:lnTo>
                  <a:pt x="3664205" y="0"/>
                </a:lnTo>
                <a:lnTo>
                  <a:pt x="3664205" y="2010732"/>
                </a:lnTo>
                <a:lnTo>
                  <a:pt x="0" y="201073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9" id="29"/>
          <p:cNvSpPr txBox="true"/>
          <p:nvPr/>
        </p:nvSpPr>
        <p:spPr>
          <a:xfrm rot="0">
            <a:off x="10639555" y="8208685"/>
            <a:ext cx="4572133" cy="480383"/>
          </a:xfrm>
          <a:prstGeom prst="rect">
            <a:avLst/>
          </a:prstGeom>
        </p:spPr>
        <p:txBody>
          <a:bodyPr anchor="t" rtlCol="false" tIns="0" lIns="0" bIns="0" rIns="0">
            <a:spAutoFit/>
          </a:bodyPr>
          <a:lstStyle/>
          <a:p>
            <a:pPr algn="r">
              <a:lnSpc>
                <a:spcPts val="3970"/>
              </a:lnSpc>
              <a:spcBef>
                <a:spcPct val="0"/>
              </a:spcBef>
            </a:pPr>
            <a:r>
              <a:rPr lang="en-US" sz="2835" spc="113">
                <a:solidFill>
                  <a:srgbClr val="000000"/>
                </a:solidFill>
                <a:latin typeface="Garet"/>
                <a:ea typeface="Garet"/>
                <a:cs typeface="Garet"/>
                <a:sym typeface="Garet"/>
              </a:rPr>
              <a:t>@SMIT</a:t>
            </a:r>
          </a:p>
        </p:txBody>
      </p:sp>
      <p:sp>
        <p:nvSpPr>
          <p:cNvPr name="Freeform 30" id="30"/>
          <p:cNvSpPr/>
          <p:nvPr/>
        </p:nvSpPr>
        <p:spPr>
          <a:xfrm flipH="false" flipV="false" rot="5400000">
            <a:off x="15173724" y="-1808769"/>
            <a:ext cx="3664205" cy="2010733"/>
          </a:xfrm>
          <a:custGeom>
            <a:avLst/>
            <a:gdLst/>
            <a:ahLst/>
            <a:cxnLst/>
            <a:rect r="r" b="b" t="t" l="l"/>
            <a:pathLst>
              <a:path h="2010733" w="3664205">
                <a:moveTo>
                  <a:pt x="0" y="0"/>
                </a:moveTo>
                <a:lnTo>
                  <a:pt x="3664205" y="0"/>
                </a:lnTo>
                <a:lnTo>
                  <a:pt x="3664205" y="2010733"/>
                </a:lnTo>
                <a:lnTo>
                  <a:pt x="0" y="201073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0DED8"/>
        </a:solidFill>
      </p:bgPr>
    </p:bg>
    <p:spTree>
      <p:nvGrpSpPr>
        <p:cNvPr id="1" name=""/>
        <p:cNvGrpSpPr/>
        <p:nvPr/>
      </p:nvGrpSpPr>
      <p:grpSpPr>
        <a:xfrm>
          <a:off x="0" y="0"/>
          <a:ext cx="0" cy="0"/>
          <a:chOff x="0" y="0"/>
          <a:chExt cx="0" cy="0"/>
        </a:xfrm>
      </p:grpSpPr>
      <p:sp>
        <p:nvSpPr>
          <p:cNvPr name="Freeform 2" id="2"/>
          <p:cNvSpPr/>
          <p:nvPr/>
        </p:nvSpPr>
        <p:spPr>
          <a:xfrm flipH="false" flipV="false" rot="0">
            <a:off x="-2902137" y="-1732271"/>
            <a:ext cx="21796391" cy="13751541"/>
          </a:xfrm>
          <a:custGeom>
            <a:avLst/>
            <a:gdLst/>
            <a:ahLst/>
            <a:cxnLst/>
            <a:rect r="r" b="b" t="t" l="l"/>
            <a:pathLst>
              <a:path h="13751541" w="21796391">
                <a:moveTo>
                  <a:pt x="0" y="0"/>
                </a:moveTo>
                <a:lnTo>
                  <a:pt x="21796391" y="0"/>
                </a:lnTo>
                <a:lnTo>
                  <a:pt x="21796391" y="13751542"/>
                </a:lnTo>
                <a:lnTo>
                  <a:pt x="0" y="13751542"/>
                </a:lnTo>
                <a:lnTo>
                  <a:pt x="0" y="0"/>
                </a:lnTo>
                <a:close/>
              </a:path>
            </a:pathLst>
          </a:custGeom>
          <a:blipFill>
            <a:blip r:embed="rId2">
              <a:alphaModFix amt="34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0750" y="8007909"/>
            <a:ext cx="13699710" cy="1205817"/>
            <a:chOff x="0" y="0"/>
            <a:chExt cx="2855421" cy="251328"/>
          </a:xfrm>
        </p:grpSpPr>
        <p:sp>
          <p:nvSpPr>
            <p:cNvPr name="Freeform 4" id="4"/>
            <p:cNvSpPr/>
            <p:nvPr/>
          </p:nvSpPr>
          <p:spPr>
            <a:xfrm flipH="false" flipV="false" rot="0">
              <a:off x="0" y="0"/>
              <a:ext cx="2855421" cy="251328"/>
            </a:xfrm>
            <a:custGeom>
              <a:avLst/>
              <a:gdLst/>
              <a:ahLst/>
              <a:cxnLst/>
              <a:rect r="r" b="b" t="t" l="l"/>
              <a:pathLst>
                <a:path h="251328" w="2855421">
                  <a:moveTo>
                    <a:pt x="14128" y="0"/>
                  </a:moveTo>
                  <a:lnTo>
                    <a:pt x="2841293" y="0"/>
                  </a:lnTo>
                  <a:cubicBezTo>
                    <a:pt x="2845040" y="0"/>
                    <a:pt x="2848633" y="1488"/>
                    <a:pt x="2851283" y="4138"/>
                  </a:cubicBezTo>
                  <a:cubicBezTo>
                    <a:pt x="2853932" y="6787"/>
                    <a:pt x="2855421" y="10381"/>
                    <a:pt x="2855421" y="14128"/>
                  </a:cubicBezTo>
                  <a:lnTo>
                    <a:pt x="2855421" y="237200"/>
                  </a:lnTo>
                  <a:cubicBezTo>
                    <a:pt x="2855421" y="240947"/>
                    <a:pt x="2853932" y="244540"/>
                    <a:pt x="2851283" y="247190"/>
                  </a:cubicBezTo>
                  <a:cubicBezTo>
                    <a:pt x="2848633" y="249839"/>
                    <a:pt x="2845040" y="251328"/>
                    <a:pt x="2841293" y="251328"/>
                  </a:cubicBezTo>
                  <a:lnTo>
                    <a:pt x="14128" y="251328"/>
                  </a:lnTo>
                  <a:cubicBezTo>
                    <a:pt x="10381" y="251328"/>
                    <a:pt x="6787" y="249839"/>
                    <a:pt x="4138" y="247190"/>
                  </a:cubicBezTo>
                  <a:cubicBezTo>
                    <a:pt x="1488" y="244540"/>
                    <a:pt x="0" y="240947"/>
                    <a:pt x="0" y="237200"/>
                  </a:cubicBezTo>
                  <a:lnTo>
                    <a:pt x="0" y="14128"/>
                  </a:lnTo>
                  <a:cubicBezTo>
                    <a:pt x="0" y="10381"/>
                    <a:pt x="1488" y="6787"/>
                    <a:pt x="4138" y="4138"/>
                  </a:cubicBezTo>
                  <a:cubicBezTo>
                    <a:pt x="6787" y="1488"/>
                    <a:pt x="10381" y="0"/>
                    <a:pt x="14128" y="0"/>
                  </a:cubicBezTo>
                  <a:close/>
                </a:path>
              </a:pathLst>
            </a:custGeom>
            <a:solidFill>
              <a:srgbClr val="000000"/>
            </a:solidFill>
            <a:ln w="38100" cap="rnd">
              <a:solidFill>
                <a:srgbClr val="000000"/>
              </a:solidFill>
              <a:prstDash val="solid"/>
              <a:round/>
            </a:ln>
          </p:spPr>
        </p:sp>
        <p:sp>
          <p:nvSpPr>
            <p:cNvPr name="TextBox 5" id="5"/>
            <p:cNvSpPr txBox="true"/>
            <p:nvPr/>
          </p:nvSpPr>
          <p:spPr>
            <a:xfrm>
              <a:off x="0" y="-38100"/>
              <a:ext cx="2855421" cy="289428"/>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9158015">
            <a:off x="-1896414" y="-2465008"/>
            <a:ext cx="4930015" cy="4930015"/>
          </a:xfrm>
          <a:custGeom>
            <a:avLst/>
            <a:gdLst/>
            <a:ahLst/>
            <a:cxnLst/>
            <a:rect r="r" b="b" t="t" l="l"/>
            <a:pathLst>
              <a:path h="4930015" w="4930015">
                <a:moveTo>
                  <a:pt x="0" y="0"/>
                </a:moveTo>
                <a:lnTo>
                  <a:pt x="4930015" y="0"/>
                </a:lnTo>
                <a:lnTo>
                  <a:pt x="4930015" y="4930016"/>
                </a:lnTo>
                <a:lnTo>
                  <a:pt x="0" y="49300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300750" y="1339974"/>
            <a:ext cx="13699710" cy="6166661"/>
            <a:chOff x="0" y="0"/>
            <a:chExt cx="2855421" cy="1285313"/>
          </a:xfrm>
        </p:grpSpPr>
        <p:sp>
          <p:nvSpPr>
            <p:cNvPr name="Freeform 8" id="8"/>
            <p:cNvSpPr/>
            <p:nvPr/>
          </p:nvSpPr>
          <p:spPr>
            <a:xfrm flipH="false" flipV="false" rot="0">
              <a:off x="0" y="0"/>
              <a:ext cx="2855421" cy="1285313"/>
            </a:xfrm>
            <a:custGeom>
              <a:avLst/>
              <a:gdLst/>
              <a:ahLst/>
              <a:cxnLst/>
              <a:rect r="r" b="b" t="t" l="l"/>
              <a:pathLst>
                <a:path h="1285313" w="2855421">
                  <a:moveTo>
                    <a:pt x="14128" y="0"/>
                  </a:moveTo>
                  <a:lnTo>
                    <a:pt x="2841293" y="0"/>
                  </a:lnTo>
                  <a:cubicBezTo>
                    <a:pt x="2845040" y="0"/>
                    <a:pt x="2848633" y="1488"/>
                    <a:pt x="2851283" y="4138"/>
                  </a:cubicBezTo>
                  <a:cubicBezTo>
                    <a:pt x="2853932" y="6787"/>
                    <a:pt x="2855421" y="10381"/>
                    <a:pt x="2855421" y="14128"/>
                  </a:cubicBezTo>
                  <a:lnTo>
                    <a:pt x="2855421" y="1271185"/>
                  </a:lnTo>
                  <a:cubicBezTo>
                    <a:pt x="2855421" y="1274932"/>
                    <a:pt x="2853932" y="1278525"/>
                    <a:pt x="2851283" y="1281175"/>
                  </a:cubicBezTo>
                  <a:cubicBezTo>
                    <a:pt x="2848633" y="1283824"/>
                    <a:pt x="2845040" y="1285313"/>
                    <a:pt x="2841293" y="1285313"/>
                  </a:cubicBezTo>
                  <a:lnTo>
                    <a:pt x="14128" y="1285313"/>
                  </a:lnTo>
                  <a:cubicBezTo>
                    <a:pt x="10381" y="1285313"/>
                    <a:pt x="6787" y="1283824"/>
                    <a:pt x="4138" y="1281175"/>
                  </a:cubicBezTo>
                  <a:cubicBezTo>
                    <a:pt x="1488" y="1278525"/>
                    <a:pt x="0" y="1274932"/>
                    <a:pt x="0" y="1271185"/>
                  </a:cubicBezTo>
                  <a:lnTo>
                    <a:pt x="0" y="14128"/>
                  </a:lnTo>
                  <a:cubicBezTo>
                    <a:pt x="0" y="10381"/>
                    <a:pt x="1488" y="6787"/>
                    <a:pt x="4138" y="4138"/>
                  </a:cubicBezTo>
                  <a:cubicBezTo>
                    <a:pt x="6787" y="1488"/>
                    <a:pt x="10381" y="0"/>
                    <a:pt x="14128" y="0"/>
                  </a:cubicBezTo>
                  <a:close/>
                </a:path>
              </a:pathLst>
            </a:custGeom>
            <a:solidFill>
              <a:srgbClr val="000000"/>
            </a:solidFill>
            <a:ln w="38100" cap="rnd">
              <a:solidFill>
                <a:srgbClr val="000000"/>
              </a:solidFill>
              <a:prstDash val="solid"/>
              <a:round/>
            </a:ln>
          </p:spPr>
        </p:sp>
        <p:sp>
          <p:nvSpPr>
            <p:cNvPr name="TextBox 9" id="9"/>
            <p:cNvSpPr txBox="true"/>
            <p:nvPr/>
          </p:nvSpPr>
          <p:spPr>
            <a:xfrm>
              <a:off x="0" y="-38100"/>
              <a:ext cx="2855421" cy="1323413"/>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287540" y="1206624"/>
            <a:ext cx="13699710" cy="6166661"/>
            <a:chOff x="0" y="0"/>
            <a:chExt cx="2855421" cy="1285313"/>
          </a:xfrm>
        </p:grpSpPr>
        <p:sp>
          <p:nvSpPr>
            <p:cNvPr name="Freeform 11" id="11"/>
            <p:cNvSpPr/>
            <p:nvPr/>
          </p:nvSpPr>
          <p:spPr>
            <a:xfrm flipH="false" flipV="false" rot="0">
              <a:off x="0" y="0"/>
              <a:ext cx="2855421" cy="1285313"/>
            </a:xfrm>
            <a:custGeom>
              <a:avLst/>
              <a:gdLst/>
              <a:ahLst/>
              <a:cxnLst/>
              <a:rect r="r" b="b" t="t" l="l"/>
              <a:pathLst>
                <a:path h="1285313" w="2855421">
                  <a:moveTo>
                    <a:pt x="14128" y="0"/>
                  </a:moveTo>
                  <a:lnTo>
                    <a:pt x="2841293" y="0"/>
                  </a:lnTo>
                  <a:cubicBezTo>
                    <a:pt x="2845040" y="0"/>
                    <a:pt x="2848633" y="1488"/>
                    <a:pt x="2851283" y="4138"/>
                  </a:cubicBezTo>
                  <a:cubicBezTo>
                    <a:pt x="2853932" y="6787"/>
                    <a:pt x="2855421" y="10381"/>
                    <a:pt x="2855421" y="14128"/>
                  </a:cubicBezTo>
                  <a:lnTo>
                    <a:pt x="2855421" y="1271185"/>
                  </a:lnTo>
                  <a:cubicBezTo>
                    <a:pt x="2855421" y="1274932"/>
                    <a:pt x="2853932" y="1278525"/>
                    <a:pt x="2851283" y="1281175"/>
                  </a:cubicBezTo>
                  <a:cubicBezTo>
                    <a:pt x="2848633" y="1283824"/>
                    <a:pt x="2845040" y="1285313"/>
                    <a:pt x="2841293" y="1285313"/>
                  </a:cubicBezTo>
                  <a:lnTo>
                    <a:pt x="14128" y="1285313"/>
                  </a:lnTo>
                  <a:cubicBezTo>
                    <a:pt x="10381" y="1285313"/>
                    <a:pt x="6787" y="1283824"/>
                    <a:pt x="4138" y="1281175"/>
                  </a:cubicBezTo>
                  <a:cubicBezTo>
                    <a:pt x="1488" y="1278525"/>
                    <a:pt x="0" y="1274932"/>
                    <a:pt x="0" y="1271185"/>
                  </a:cubicBezTo>
                  <a:lnTo>
                    <a:pt x="0" y="14128"/>
                  </a:lnTo>
                  <a:cubicBezTo>
                    <a:pt x="0" y="10381"/>
                    <a:pt x="1488" y="6787"/>
                    <a:pt x="4138" y="4138"/>
                  </a:cubicBezTo>
                  <a:cubicBezTo>
                    <a:pt x="6787" y="1488"/>
                    <a:pt x="10381" y="0"/>
                    <a:pt x="14128" y="0"/>
                  </a:cubicBezTo>
                  <a:close/>
                </a:path>
              </a:pathLst>
            </a:custGeom>
            <a:solidFill>
              <a:srgbClr val="F4AD06"/>
            </a:solidFill>
            <a:ln w="38100" cap="rnd">
              <a:solidFill>
                <a:srgbClr val="000000"/>
              </a:solidFill>
              <a:prstDash val="solid"/>
              <a:round/>
            </a:ln>
          </p:spPr>
        </p:sp>
        <p:sp>
          <p:nvSpPr>
            <p:cNvPr name="TextBox 12" id="12"/>
            <p:cNvSpPr txBox="true"/>
            <p:nvPr/>
          </p:nvSpPr>
          <p:spPr>
            <a:xfrm>
              <a:off x="0" y="-38100"/>
              <a:ext cx="2855421" cy="1323413"/>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2300750" y="3686210"/>
            <a:ext cx="13699710" cy="5394166"/>
            <a:chOff x="0" y="0"/>
            <a:chExt cx="2855421" cy="1124302"/>
          </a:xfrm>
        </p:grpSpPr>
        <p:sp>
          <p:nvSpPr>
            <p:cNvPr name="Freeform 14" id="14"/>
            <p:cNvSpPr/>
            <p:nvPr/>
          </p:nvSpPr>
          <p:spPr>
            <a:xfrm flipH="false" flipV="false" rot="0">
              <a:off x="0" y="0"/>
              <a:ext cx="2855421" cy="1124302"/>
            </a:xfrm>
            <a:custGeom>
              <a:avLst/>
              <a:gdLst/>
              <a:ahLst/>
              <a:cxnLst/>
              <a:rect r="r" b="b" t="t" l="l"/>
              <a:pathLst>
                <a:path h="1124302" w="2855421">
                  <a:moveTo>
                    <a:pt x="14128" y="0"/>
                  </a:moveTo>
                  <a:lnTo>
                    <a:pt x="2841293" y="0"/>
                  </a:lnTo>
                  <a:cubicBezTo>
                    <a:pt x="2845040" y="0"/>
                    <a:pt x="2848633" y="1488"/>
                    <a:pt x="2851283" y="4138"/>
                  </a:cubicBezTo>
                  <a:cubicBezTo>
                    <a:pt x="2853932" y="6787"/>
                    <a:pt x="2855421" y="10381"/>
                    <a:pt x="2855421" y="14128"/>
                  </a:cubicBezTo>
                  <a:lnTo>
                    <a:pt x="2855421" y="1110174"/>
                  </a:lnTo>
                  <a:cubicBezTo>
                    <a:pt x="2855421" y="1113921"/>
                    <a:pt x="2853932" y="1117515"/>
                    <a:pt x="2851283" y="1120164"/>
                  </a:cubicBezTo>
                  <a:cubicBezTo>
                    <a:pt x="2848633" y="1122814"/>
                    <a:pt x="2845040" y="1124302"/>
                    <a:pt x="2841293" y="1124302"/>
                  </a:cubicBezTo>
                  <a:lnTo>
                    <a:pt x="14128" y="1124302"/>
                  </a:lnTo>
                  <a:cubicBezTo>
                    <a:pt x="10381" y="1124302"/>
                    <a:pt x="6787" y="1122814"/>
                    <a:pt x="4138" y="1120164"/>
                  </a:cubicBezTo>
                  <a:cubicBezTo>
                    <a:pt x="1488" y="1117515"/>
                    <a:pt x="0" y="1113921"/>
                    <a:pt x="0" y="1110174"/>
                  </a:cubicBezTo>
                  <a:lnTo>
                    <a:pt x="0" y="14128"/>
                  </a:lnTo>
                  <a:cubicBezTo>
                    <a:pt x="0" y="10381"/>
                    <a:pt x="1488" y="6787"/>
                    <a:pt x="4138" y="4138"/>
                  </a:cubicBezTo>
                  <a:cubicBezTo>
                    <a:pt x="6787" y="1488"/>
                    <a:pt x="10381" y="0"/>
                    <a:pt x="14128" y="0"/>
                  </a:cubicBezTo>
                  <a:close/>
                </a:path>
              </a:pathLst>
            </a:custGeom>
            <a:solidFill>
              <a:srgbClr val="3393E8"/>
            </a:solidFill>
            <a:ln w="38100" cap="rnd">
              <a:solidFill>
                <a:srgbClr val="000000"/>
              </a:solidFill>
              <a:prstDash val="solid"/>
              <a:round/>
            </a:ln>
          </p:spPr>
        </p:sp>
        <p:sp>
          <p:nvSpPr>
            <p:cNvPr name="TextBox 15" id="15"/>
            <p:cNvSpPr txBox="true"/>
            <p:nvPr/>
          </p:nvSpPr>
          <p:spPr>
            <a:xfrm>
              <a:off x="0" y="-38100"/>
              <a:ext cx="2855421" cy="1162402"/>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3280722" y="1532549"/>
            <a:ext cx="12255176" cy="1720184"/>
          </a:xfrm>
          <a:prstGeom prst="rect">
            <a:avLst/>
          </a:prstGeom>
        </p:spPr>
        <p:txBody>
          <a:bodyPr anchor="t" rtlCol="false" tIns="0" lIns="0" bIns="0" rIns="0">
            <a:spAutoFit/>
          </a:bodyPr>
          <a:lstStyle/>
          <a:p>
            <a:pPr algn="ctr">
              <a:lnSpc>
                <a:spcPts val="13812"/>
              </a:lnSpc>
            </a:pPr>
            <a:r>
              <a:rPr lang="en-US" sz="10624">
                <a:solidFill>
                  <a:srgbClr val="FFFFFF"/>
                </a:solidFill>
                <a:latin typeface="Hitchcut"/>
                <a:ea typeface="Hitchcut"/>
                <a:cs typeface="Hitchcut"/>
                <a:sym typeface="Hitchcut"/>
              </a:rPr>
              <a:t>PROJECT INTRO</a:t>
            </a:r>
          </a:p>
        </p:txBody>
      </p:sp>
      <p:grpSp>
        <p:nvGrpSpPr>
          <p:cNvPr name="Group 17" id="17"/>
          <p:cNvGrpSpPr/>
          <p:nvPr/>
        </p:nvGrpSpPr>
        <p:grpSpPr>
          <a:xfrm rot="0">
            <a:off x="14408477" y="1498693"/>
            <a:ext cx="474192" cy="47419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000000"/>
              </a:solidFill>
              <a:prstDash val="solid"/>
              <a:miter/>
            </a:ln>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5061707" y="1498693"/>
            <a:ext cx="474192" cy="47419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000000"/>
              </a:solidFill>
              <a:prstDash val="solid"/>
              <a:miter/>
            </a:ln>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0">
            <a:off x="15963138"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3042948">
            <a:off x="-1817805" y="8112155"/>
            <a:ext cx="3579876" cy="4114800"/>
          </a:xfrm>
          <a:custGeom>
            <a:avLst/>
            <a:gdLst/>
            <a:ahLst/>
            <a:cxnLst/>
            <a:rect r="r" b="b" t="t" l="l"/>
            <a:pathLst>
              <a:path h="4114800" w="3579876">
                <a:moveTo>
                  <a:pt x="0" y="0"/>
                </a:moveTo>
                <a:lnTo>
                  <a:pt x="3579876" y="0"/>
                </a:lnTo>
                <a:lnTo>
                  <a:pt x="357987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8201802">
            <a:off x="11320318" y="10399638"/>
            <a:ext cx="7315200" cy="2753175"/>
          </a:xfrm>
          <a:custGeom>
            <a:avLst/>
            <a:gdLst/>
            <a:ahLst/>
            <a:cxnLst/>
            <a:rect r="r" b="b" t="t" l="l"/>
            <a:pathLst>
              <a:path h="2753175" w="7315200">
                <a:moveTo>
                  <a:pt x="0" y="0"/>
                </a:moveTo>
                <a:lnTo>
                  <a:pt x="7315200" y="0"/>
                </a:lnTo>
                <a:lnTo>
                  <a:pt x="7315200" y="2753175"/>
                </a:lnTo>
                <a:lnTo>
                  <a:pt x="0" y="27531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6" id="26"/>
          <p:cNvSpPr/>
          <p:nvPr/>
        </p:nvSpPr>
        <p:spPr>
          <a:xfrm flipH="false" flipV="false" rot="5400000">
            <a:off x="-1859970" y="4396477"/>
            <a:ext cx="3664205" cy="2010733"/>
          </a:xfrm>
          <a:custGeom>
            <a:avLst/>
            <a:gdLst/>
            <a:ahLst/>
            <a:cxnLst/>
            <a:rect r="r" b="b" t="t" l="l"/>
            <a:pathLst>
              <a:path h="2010733" w="3664205">
                <a:moveTo>
                  <a:pt x="0" y="0"/>
                </a:moveTo>
                <a:lnTo>
                  <a:pt x="3664205" y="0"/>
                </a:lnTo>
                <a:lnTo>
                  <a:pt x="3664205" y="2010733"/>
                </a:lnTo>
                <a:lnTo>
                  <a:pt x="0" y="201073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7" id="27"/>
          <p:cNvSpPr/>
          <p:nvPr/>
        </p:nvSpPr>
        <p:spPr>
          <a:xfrm flipH="false" flipV="false" rot="5400000">
            <a:off x="16455897" y="5639999"/>
            <a:ext cx="3664205" cy="2010733"/>
          </a:xfrm>
          <a:custGeom>
            <a:avLst/>
            <a:gdLst/>
            <a:ahLst/>
            <a:cxnLst/>
            <a:rect r="r" b="b" t="t" l="l"/>
            <a:pathLst>
              <a:path h="2010733" w="3664205">
                <a:moveTo>
                  <a:pt x="0" y="0"/>
                </a:moveTo>
                <a:lnTo>
                  <a:pt x="3664206" y="0"/>
                </a:lnTo>
                <a:lnTo>
                  <a:pt x="3664206" y="2010732"/>
                </a:lnTo>
                <a:lnTo>
                  <a:pt x="0" y="201073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8" id="28"/>
          <p:cNvSpPr txBox="true"/>
          <p:nvPr/>
        </p:nvSpPr>
        <p:spPr>
          <a:xfrm rot="0">
            <a:off x="3280722" y="4122274"/>
            <a:ext cx="11601946" cy="4488544"/>
          </a:xfrm>
          <a:prstGeom prst="rect">
            <a:avLst/>
          </a:prstGeom>
        </p:spPr>
        <p:txBody>
          <a:bodyPr anchor="t" rtlCol="false" tIns="0" lIns="0" bIns="0" rIns="0">
            <a:spAutoFit/>
          </a:bodyPr>
          <a:lstStyle/>
          <a:p>
            <a:pPr algn="l">
              <a:lnSpc>
                <a:spcPts val="3239"/>
              </a:lnSpc>
            </a:pPr>
            <a:r>
              <a:rPr lang="en-US" sz="2399" spc="143">
                <a:solidFill>
                  <a:srgbClr val="000000"/>
                </a:solidFill>
                <a:latin typeface="Garet"/>
                <a:ea typeface="Garet"/>
                <a:cs typeface="Garet"/>
                <a:sym typeface="Garet"/>
              </a:rPr>
              <a:t>This project is a user-based platform where individuals can sign up and log in to access their dashboard. After logging in, users will see all posts available on the platform. The dashboard includes features for managing content, allowing users to view their own posts, save posts for later, and add new posts. The My Posts section displays all posts uploaded by the user, while the Saved Posts section keeps track of bookmarked content. The Add Post feature enables users to create and share new posts. This system provides a smooth and interactive experience for content management.</a:t>
            </a:r>
          </a:p>
          <a:p>
            <a:pPr algn="l" marL="0" indent="0" lvl="0">
              <a:lnSpc>
                <a:spcPts val="323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0DED8"/>
        </a:solidFill>
      </p:bgPr>
    </p:bg>
    <p:spTree>
      <p:nvGrpSpPr>
        <p:cNvPr id="1" name=""/>
        <p:cNvGrpSpPr/>
        <p:nvPr/>
      </p:nvGrpSpPr>
      <p:grpSpPr>
        <a:xfrm>
          <a:off x="0" y="0"/>
          <a:ext cx="0" cy="0"/>
          <a:chOff x="0" y="0"/>
          <a:chExt cx="0" cy="0"/>
        </a:xfrm>
      </p:grpSpPr>
      <p:sp>
        <p:nvSpPr>
          <p:cNvPr name="Freeform 2" id="2"/>
          <p:cNvSpPr/>
          <p:nvPr/>
        </p:nvSpPr>
        <p:spPr>
          <a:xfrm flipH="false" flipV="false" rot="0">
            <a:off x="-2902137" y="-1732271"/>
            <a:ext cx="21796391" cy="13751541"/>
          </a:xfrm>
          <a:custGeom>
            <a:avLst/>
            <a:gdLst/>
            <a:ahLst/>
            <a:cxnLst/>
            <a:rect r="r" b="b" t="t" l="l"/>
            <a:pathLst>
              <a:path h="13751541" w="21796391">
                <a:moveTo>
                  <a:pt x="0" y="0"/>
                </a:moveTo>
                <a:lnTo>
                  <a:pt x="21796391" y="0"/>
                </a:lnTo>
                <a:lnTo>
                  <a:pt x="21796391" y="13751542"/>
                </a:lnTo>
                <a:lnTo>
                  <a:pt x="0" y="13751542"/>
                </a:lnTo>
                <a:lnTo>
                  <a:pt x="0" y="0"/>
                </a:lnTo>
                <a:close/>
              </a:path>
            </a:pathLst>
          </a:custGeom>
          <a:blipFill>
            <a:blip r:embed="rId2">
              <a:alphaModFix amt="3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117307">
            <a:off x="16238746" y="7099028"/>
            <a:ext cx="4930015" cy="4930015"/>
          </a:xfrm>
          <a:custGeom>
            <a:avLst/>
            <a:gdLst/>
            <a:ahLst/>
            <a:cxnLst/>
            <a:rect r="r" b="b" t="t" l="l"/>
            <a:pathLst>
              <a:path h="4930015" w="4930015">
                <a:moveTo>
                  <a:pt x="0" y="0"/>
                </a:moveTo>
                <a:lnTo>
                  <a:pt x="4930016" y="0"/>
                </a:lnTo>
                <a:lnTo>
                  <a:pt x="4930016" y="4930015"/>
                </a:lnTo>
                <a:lnTo>
                  <a:pt x="0" y="49300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2300750" y="1339974"/>
            <a:ext cx="14197312" cy="7918326"/>
            <a:chOff x="0" y="0"/>
            <a:chExt cx="2959136" cy="1650411"/>
          </a:xfrm>
        </p:grpSpPr>
        <p:sp>
          <p:nvSpPr>
            <p:cNvPr name="Freeform 5" id="5"/>
            <p:cNvSpPr/>
            <p:nvPr/>
          </p:nvSpPr>
          <p:spPr>
            <a:xfrm flipH="false" flipV="false" rot="0">
              <a:off x="0" y="0"/>
              <a:ext cx="2959136" cy="1650411"/>
            </a:xfrm>
            <a:custGeom>
              <a:avLst/>
              <a:gdLst/>
              <a:ahLst/>
              <a:cxnLst/>
              <a:rect r="r" b="b" t="t" l="l"/>
              <a:pathLst>
                <a:path h="1650411" w="2959136">
                  <a:moveTo>
                    <a:pt x="13633" y="0"/>
                  </a:moveTo>
                  <a:lnTo>
                    <a:pt x="2945503" y="0"/>
                  </a:lnTo>
                  <a:cubicBezTo>
                    <a:pt x="2949119" y="0"/>
                    <a:pt x="2952586" y="1436"/>
                    <a:pt x="2955143" y="3993"/>
                  </a:cubicBezTo>
                  <a:cubicBezTo>
                    <a:pt x="2957700" y="6550"/>
                    <a:pt x="2959136" y="10017"/>
                    <a:pt x="2959136" y="13633"/>
                  </a:cubicBezTo>
                  <a:lnTo>
                    <a:pt x="2959136" y="1636779"/>
                  </a:lnTo>
                  <a:cubicBezTo>
                    <a:pt x="2959136" y="1640394"/>
                    <a:pt x="2957700" y="1643862"/>
                    <a:pt x="2955143" y="1646418"/>
                  </a:cubicBezTo>
                  <a:cubicBezTo>
                    <a:pt x="2952586" y="1648975"/>
                    <a:pt x="2949119" y="1650411"/>
                    <a:pt x="2945503" y="1650411"/>
                  </a:cubicBezTo>
                  <a:lnTo>
                    <a:pt x="13633" y="1650411"/>
                  </a:lnTo>
                  <a:cubicBezTo>
                    <a:pt x="10017" y="1650411"/>
                    <a:pt x="6550" y="1648975"/>
                    <a:pt x="3993" y="1646418"/>
                  </a:cubicBezTo>
                  <a:cubicBezTo>
                    <a:pt x="1436" y="1643862"/>
                    <a:pt x="0" y="1640394"/>
                    <a:pt x="0" y="1636779"/>
                  </a:cubicBezTo>
                  <a:lnTo>
                    <a:pt x="0" y="13633"/>
                  </a:lnTo>
                  <a:cubicBezTo>
                    <a:pt x="0" y="10017"/>
                    <a:pt x="1436" y="6550"/>
                    <a:pt x="3993" y="3993"/>
                  </a:cubicBezTo>
                  <a:cubicBezTo>
                    <a:pt x="6550" y="1436"/>
                    <a:pt x="10017" y="0"/>
                    <a:pt x="13633" y="0"/>
                  </a:cubicBezTo>
                  <a:close/>
                </a:path>
              </a:pathLst>
            </a:custGeom>
            <a:solidFill>
              <a:srgbClr val="000000"/>
            </a:solidFill>
            <a:ln w="38100" cap="rnd">
              <a:solidFill>
                <a:srgbClr val="000000"/>
              </a:solidFill>
              <a:prstDash val="solid"/>
              <a:round/>
            </a:ln>
          </p:spPr>
        </p:sp>
        <p:sp>
          <p:nvSpPr>
            <p:cNvPr name="TextBox 6" id="6"/>
            <p:cNvSpPr txBox="true"/>
            <p:nvPr/>
          </p:nvSpPr>
          <p:spPr>
            <a:xfrm>
              <a:off x="0" y="-38100"/>
              <a:ext cx="2959136" cy="1688511"/>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9150605" y="1206624"/>
            <a:ext cx="7347457" cy="7887881"/>
            <a:chOff x="0" y="0"/>
            <a:chExt cx="1531425" cy="1644065"/>
          </a:xfrm>
        </p:grpSpPr>
        <p:sp>
          <p:nvSpPr>
            <p:cNvPr name="Freeform 8" id="8"/>
            <p:cNvSpPr/>
            <p:nvPr/>
          </p:nvSpPr>
          <p:spPr>
            <a:xfrm flipH="false" flipV="false" rot="0">
              <a:off x="0" y="0"/>
              <a:ext cx="1531425" cy="1644066"/>
            </a:xfrm>
            <a:custGeom>
              <a:avLst/>
              <a:gdLst/>
              <a:ahLst/>
              <a:cxnLst/>
              <a:rect r="r" b="b" t="t" l="l"/>
              <a:pathLst>
                <a:path h="1644066" w="1531425">
                  <a:moveTo>
                    <a:pt x="26342" y="0"/>
                  </a:moveTo>
                  <a:lnTo>
                    <a:pt x="1505083" y="0"/>
                  </a:lnTo>
                  <a:cubicBezTo>
                    <a:pt x="1512070" y="0"/>
                    <a:pt x="1518770" y="2775"/>
                    <a:pt x="1523710" y="7715"/>
                  </a:cubicBezTo>
                  <a:cubicBezTo>
                    <a:pt x="1528650" y="12656"/>
                    <a:pt x="1531425" y="19356"/>
                    <a:pt x="1531425" y="26342"/>
                  </a:cubicBezTo>
                  <a:lnTo>
                    <a:pt x="1531425" y="1617723"/>
                  </a:lnTo>
                  <a:cubicBezTo>
                    <a:pt x="1531425" y="1624710"/>
                    <a:pt x="1528650" y="1631410"/>
                    <a:pt x="1523710" y="1636350"/>
                  </a:cubicBezTo>
                  <a:cubicBezTo>
                    <a:pt x="1518770" y="1641290"/>
                    <a:pt x="1512070" y="1644066"/>
                    <a:pt x="1505083" y="1644066"/>
                  </a:cubicBezTo>
                  <a:lnTo>
                    <a:pt x="26342" y="1644066"/>
                  </a:lnTo>
                  <a:cubicBezTo>
                    <a:pt x="19356" y="1644066"/>
                    <a:pt x="12656" y="1641290"/>
                    <a:pt x="7715" y="1636350"/>
                  </a:cubicBezTo>
                  <a:cubicBezTo>
                    <a:pt x="2775" y="1631410"/>
                    <a:pt x="0" y="1624710"/>
                    <a:pt x="0" y="1617723"/>
                  </a:cubicBezTo>
                  <a:lnTo>
                    <a:pt x="0" y="26342"/>
                  </a:lnTo>
                  <a:cubicBezTo>
                    <a:pt x="0" y="19356"/>
                    <a:pt x="2775" y="12656"/>
                    <a:pt x="7715" y="7715"/>
                  </a:cubicBezTo>
                  <a:cubicBezTo>
                    <a:pt x="12656" y="2775"/>
                    <a:pt x="19356" y="0"/>
                    <a:pt x="26342" y="0"/>
                  </a:cubicBezTo>
                  <a:close/>
                </a:path>
              </a:pathLst>
            </a:custGeom>
            <a:solidFill>
              <a:srgbClr val="F4AD06"/>
            </a:solidFill>
            <a:ln w="38100" cap="rnd">
              <a:solidFill>
                <a:srgbClr val="000000"/>
              </a:solidFill>
              <a:prstDash val="solid"/>
              <a:round/>
            </a:ln>
          </p:spPr>
        </p:sp>
        <p:sp>
          <p:nvSpPr>
            <p:cNvPr name="TextBox 9" id="9"/>
            <p:cNvSpPr txBox="true"/>
            <p:nvPr/>
          </p:nvSpPr>
          <p:spPr>
            <a:xfrm>
              <a:off x="0" y="-38100"/>
              <a:ext cx="1531425" cy="1682165"/>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287540" y="1206624"/>
            <a:ext cx="7282078" cy="7887881"/>
            <a:chOff x="0" y="0"/>
            <a:chExt cx="1517798" cy="1644065"/>
          </a:xfrm>
        </p:grpSpPr>
        <p:sp>
          <p:nvSpPr>
            <p:cNvPr name="Freeform 11" id="11"/>
            <p:cNvSpPr/>
            <p:nvPr/>
          </p:nvSpPr>
          <p:spPr>
            <a:xfrm flipH="false" flipV="false" rot="0">
              <a:off x="0" y="0"/>
              <a:ext cx="1517798" cy="1644066"/>
            </a:xfrm>
            <a:custGeom>
              <a:avLst/>
              <a:gdLst/>
              <a:ahLst/>
              <a:cxnLst/>
              <a:rect r="r" b="b" t="t" l="l"/>
              <a:pathLst>
                <a:path h="1644066" w="1517798">
                  <a:moveTo>
                    <a:pt x="26579" y="0"/>
                  </a:moveTo>
                  <a:lnTo>
                    <a:pt x="1491220" y="0"/>
                  </a:lnTo>
                  <a:cubicBezTo>
                    <a:pt x="1505899" y="0"/>
                    <a:pt x="1517798" y="11900"/>
                    <a:pt x="1517798" y="26579"/>
                  </a:cubicBezTo>
                  <a:lnTo>
                    <a:pt x="1517798" y="1617487"/>
                  </a:lnTo>
                  <a:cubicBezTo>
                    <a:pt x="1517798" y="1624536"/>
                    <a:pt x="1514998" y="1631296"/>
                    <a:pt x="1510014" y="1636281"/>
                  </a:cubicBezTo>
                  <a:cubicBezTo>
                    <a:pt x="1505029" y="1641265"/>
                    <a:pt x="1498269" y="1644066"/>
                    <a:pt x="1491220" y="1644066"/>
                  </a:cubicBezTo>
                  <a:lnTo>
                    <a:pt x="26579" y="1644066"/>
                  </a:lnTo>
                  <a:cubicBezTo>
                    <a:pt x="19530" y="1644066"/>
                    <a:pt x="12769" y="1641265"/>
                    <a:pt x="7785" y="1636281"/>
                  </a:cubicBezTo>
                  <a:cubicBezTo>
                    <a:pt x="2800" y="1631296"/>
                    <a:pt x="0" y="1624536"/>
                    <a:pt x="0" y="1617487"/>
                  </a:cubicBezTo>
                  <a:lnTo>
                    <a:pt x="0" y="26579"/>
                  </a:lnTo>
                  <a:cubicBezTo>
                    <a:pt x="0" y="11900"/>
                    <a:pt x="11900" y="0"/>
                    <a:pt x="26579" y="0"/>
                  </a:cubicBezTo>
                  <a:close/>
                </a:path>
              </a:pathLst>
            </a:custGeom>
            <a:solidFill>
              <a:srgbClr val="3393E8"/>
            </a:solidFill>
            <a:ln w="38100" cap="rnd">
              <a:solidFill>
                <a:srgbClr val="000000"/>
              </a:solidFill>
              <a:prstDash val="solid"/>
              <a:round/>
            </a:ln>
          </p:spPr>
        </p:sp>
        <p:sp>
          <p:nvSpPr>
            <p:cNvPr name="TextBox 12" id="12"/>
            <p:cNvSpPr txBox="true"/>
            <p:nvPr/>
          </p:nvSpPr>
          <p:spPr>
            <a:xfrm>
              <a:off x="0" y="-38100"/>
              <a:ext cx="1517798" cy="168216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2084435" y="769360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6755237" y="1902592"/>
            <a:ext cx="3579876" cy="4114800"/>
          </a:xfrm>
          <a:custGeom>
            <a:avLst/>
            <a:gdLst/>
            <a:ahLst/>
            <a:cxnLst/>
            <a:rect r="r" b="b" t="t" l="l"/>
            <a:pathLst>
              <a:path h="4114800" w="3579876">
                <a:moveTo>
                  <a:pt x="0" y="0"/>
                </a:moveTo>
                <a:lnTo>
                  <a:pt x="3579876" y="0"/>
                </a:lnTo>
                <a:lnTo>
                  <a:pt x="357987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1585710">
            <a:off x="-4656907" y="223677"/>
            <a:ext cx="7315200" cy="2753175"/>
          </a:xfrm>
          <a:custGeom>
            <a:avLst/>
            <a:gdLst/>
            <a:ahLst/>
            <a:cxnLst/>
            <a:rect r="r" b="b" t="t" l="l"/>
            <a:pathLst>
              <a:path h="2753175" w="7315200">
                <a:moveTo>
                  <a:pt x="0" y="0"/>
                </a:moveTo>
                <a:lnTo>
                  <a:pt x="7315200" y="0"/>
                </a:lnTo>
                <a:lnTo>
                  <a:pt x="7315200" y="2753176"/>
                </a:lnTo>
                <a:lnTo>
                  <a:pt x="0" y="27531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5400000">
            <a:off x="-1808769" y="4138134"/>
            <a:ext cx="3664205" cy="2010733"/>
          </a:xfrm>
          <a:custGeom>
            <a:avLst/>
            <a:gdLst/>
            <a:ahLst/>
            <a:cxnLst/>
            <a:rect r="r" b="b" t="t" l="l"/>
            <a:pathLst>
              <a:path h="2010733" w="3664205">
                <a:moveTo>
                  <a:pt x="0" y="0"/>
                </a:moveTo>
                <a:lnTo>
                  <a:pt x="3664205" y="0"/>
                </a:lnTo>
                <a:lnTo>
                  <a:pt x="3664205" y="2010732"/>
                </a:lnTo>
                <a:lnTo>
                  <a:pt x="0" y="201073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5400000">
            <a:off x="15173724" y="-1808769"/>
            <a:ext cx="3664205" cy="2010733"/>
          </a:xfrm>
          <a:custGeom>
            <a:avLst/>
            <a:gdLst/>
            <a:ahLst/>
            <a:cxnLst/>
            <a:rect r="r" b="b" t="t" l="l"/>
            <a:pathLst>
              <a:path h="2010733" w="3664205">
                <a:moveTo>
                  <a:pt x="0" y="0"/>
                </a:moveTo>
                <a:lnTo>
                  <a:pt x="3664205" y="0"/>
                </a:lnTo>
                <a:lnTo>
                  <a:pt x="3664205" y="2010733"/>
                </a:lnTo>
                <a:lnTo>
                  <a:pt x="0" y="201073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8" id="18"/>
          <p:cNvGrpSpPr/>
          <p:nvPr/>
        </p:nvGrpSpPr>
        <p:grpSpPr>
          <a:xfrm rot="0">
            <a:off x="2960808" y="7229944"/>
            <a:ext cx="5935542" cy="1205817"/>
            <a:chOff x="0" y="0"/>
            <a:chExt cx="1237141" cy="251328"/>
          </a:xfrm>
        </p:grpSpPr>
        <p:sp>
          <p:nvSpPr>
            <p:cNvPr name="Freeform 19" id="19"/>
            <p:cNvSpPr/>
            <p:nvPr/>
          </p:nvSpPr>
          <p:spPr>
            <a:xfrm flipH="false" flipV="false" rot="0">
              <a:off x="0" y="0"/>
              <a:ext cx="1237141" cy="251328"/>
            </a:xfrm>
            <a:custGeom>
              <a:avLst/>
              <a:gdLst/>
              <a:ahLst/>
              <a:cxnLst/>
              <a:rect r="r" b="b" t="t" l="l"/>
              <a:pathLst>
                <a:path h="251328" w="1237141">
                  <a:moveTo>
                    <a:pt x="32608" y="0"/>
                  </a:moveTo>
                  <a:lnTo>
                    <a:pt x="1204533" y="0"/>
                  </a:lnTo>
                  <a:cubicBezTo>
                    <a:pt x="1222542" y="0"/>
                    <a:pt x="1237141" y="14599"/>
                    <a:pt x="1237141" y="32608"/>
                  </a:cubicBezTo>
                  <a:lnTo>
                    <a:pt x="1237141" y="218719"/>
                  </a:lnTo>
                  <a:cubicBezTo>
                    <a:pt x="1237141" y="227367"/>
                    <a:pt x="1233705" y="235662"/>
                    <a:pt x="1227590" y="241777"/>
                  </a:cubicBezTo>
                  <a:cubicBezTo>
                    <a:pt x="1221475" y="247892"/>
                    <a:pt x="1213181" y="251328"/>
                    <a:pt x="1204533" y="251328"/>
                  </a:cubicBezTo>
                  <a:lnTo>
                    <a:pt x="32608" y="251328"/>
                  </a:lnTo>
                  <a:cubicBezTo>
                    <a:pt x="14599" y="251328"/>
                    <a:pt x="0" y="236728"/>
                    <a:pt x="0" y="218719"/>
                  </a:cubicBezTo>
                  <a:lnTo>
                    <a:pt x="0" y="32608"/>
                  </a:lnTo>
                  <a:cubicBezTo>
                    <a:pt x="0" y="14599"/>
                    <a:pt x="14599" y="0"/>
                    <a:pt x="32608" y="0"/>
                  </a:cubicBezTo>
                  <a:close/>
                </a:path>
              </a:pathLst>
            </a:custGeom>
            <a:solidFill>
              <a:srgbClr val="000000"/>
            </a:solidFill>
            <a:ln w="38100" cap="rnd">
              <a:solidFill>
                <a:srgbClr val="000000"/>
              </a:solidFill>
              <a:prstDash val="solid"/>
              <a:round/>
            </a:ln>
          </p:spPr>
        </p:sp>
        <p:sp>
          <p:nvSpPr>
            <p:cNvPr name="TextBox 20" id="20"/>
            <p:cNvSpPr txBox="true"/>
            <p:nvPr/>
          </p:nvSpPr>
          <p:spPr>
            <a:xfrm>
              <a:off x="0" y="-38100"/>
              <a:ext cx="1237141" cy="289428"/>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2960808" y="4460914"/>
            <a:ext cx="5935542" cy="3841497"/>
            <a:chOff x="0" y="0"/>
            <a:chExt cx="1237141" cy="800681"/>
          </a:xfrm>
        </p:grpSpPr>
        <p:sp>
          <p:nvSpPr>
            <p:cNvPr name="Freeform 22" id="22"/>
            <p:cNvSpPr/>
            <p:nvPr/>
          </p:nvSpPr>
          <p:spPr>
            <a:xfrm flipH="false" flipV="false" rot="0">
              <a:off x="0" y="0"/>
              <a:ext cx="1237141" cy="800681"/>
            </a:xfrm>
            <a:custGeom>
              <a:avLst/>
              <a:gdLst/>
              <a:ahLst/>
              <a:cxnLst/>
              <a:rect r="r" b="b" t="t" l="l"/>
              <a:pathLst>
                <a:path h="800681" w="1237141">
                  <a:moveTo>
                    <a:pt x="32608" y="0"/>
                  </a:moveTo>
                  <a:lnTo>
                    <a:pt x="1204533" y="0"/>
                  </a:lnTo>
                  <a:cubicBezTo>
                    <a:pt x="1222542" y="0"/>
                    <a:pt x="1237141" y="14599"/>
                    <a:pt x="1237141" y="32608"/>
                  </a:cubicBezTo>
                  <a:lnTo>
                    <a:pt x="1237141" y="768072"/>
                  </a:lnTo>
                  <a:cubicBezTo>
                    <a:pt x="1237141" y="776720"/>
                    <a:pt x="1233705" y="785015"/>
                    <a:pt x="1227590" y="791130"/>
                  </a:cubicBezTo>
                  <a:cubicBezTo>
                    <a:pt x="1221475" y="797245"/>
                    <a:pt x="1213181" y="800681"/>
                    <a:pt x="1204533" y="800681"/>
                  </a:cubicBezTo>
                  <a:lnTo>
                    <a:pt x="32608" y="800681"/>
                  </a:lnTo>
                  <a:cubicBezTo>
                    <a:pt x="14599" y="800681"/>
                    <a:pt x="0" y="786081"/>
                    <a:pt x="0" y="768072"/>
                  </a:cubicBezTo>
                  <a:lnTo>
                    <a:pt x="0" y="32608"/>
                  </a:lnTo>
                  <a:cubicBezTo>
                    <a:pt x="0" y="14599"/>
                    <a:pt x="14599" y="0"/>
                    <a:pt x="32608" y="0"/>
                  </a:cubicBezTo>
                  <a:close/>
                </a:path>
              </a:pathLst>
            </a:custGeom>
            <a:solidFill>
              <a:srgbClr val="F4AD06"/>
            </a:solidFill>
            <a:ln w="38100" cap="rnd">
              <a:solidFill>
                <a:srgbClr val="000000"/>
              </a:solidFill>
              <a:prstDash val="solid"/>
              <a:round/>
            </a:ln>
          </p:spPr>
        </p:sp>
        <p:sp>
          <p:nvSpPr>
            <p:cNvPr name="TextBox 23" id="23"/>
            <p:cNvSpPr txBox="true"/>
            <p:nvPr/>
          </p:nvSpPr>
          <p:spPr>
            <a:xfrm>
              <a:off x="0" y="-38100"/>
              <a:ext cx="1237141" cy="838781"/>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4961157" y="3959992"/>
            <a:ext cx="1685927" cy="168592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DED8"/>
            </a:solidFill>
            <a:ln w="38100" cap="sq">
              <a:solidFill>
                <a:srgbClr val="000000"/>
              </a:solidFill>
              <a:prstDash val="solid"/>
              <a:miter/>
            </a:ln>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7" id="27"/>
          <p:cNvSpPr/>
          <p:nvPr/>
        </p:nvSpPr>
        <p:spPr>
          <a:xfrm flipH="false" flipV="false" rot="0">
            <a:off x="10222453" y="1725583"/>
            <a:ext cx="5203762" cy="6849962"/>
          </a:xfrm>
          <a:custGeom>
            <a:avLst/>
            <a:gdLst/>
            <a:ahLst/>
            <a:cxnLst/>
            <a:rect r="r" b="b" t="t" l="l"/>
            <a:pathLst>
              <a:path h="6849962" w="5203762">
                <a:moveTo>
                  <a:pt x="0" y="0"/>
                </a:moveTo>
                <a:lnTo>
                  <a:pt x="5203761" y="0"/>
                </a:lnTo>
                <a:lnTo>
                  <a:pt x="5203761" y="6849962"/>
                </a:lnTo>
                <a:lnTo>
                  <a:pt x="0" y="6849962"/>
                </a:lnTo>
                <a:lnTo>
                  <a:pt x="0" y="0"/>
                </a:lnTo>
                <a:close/>
              </a:path>
            </a:pathLst>
          </a:custGeom>
          <a:blipFill>
            <a:blip r:embed="rId14"/>
            <a:stretch>
              <a:fillRect l="0" t="0" r="0" b="0"/>
            </a:stretch>
          </a:blipFill>
        </p:spPr>
      </p:sp>
      <p:sp>
        <p:nvSpPr>
          <p:cNvPr name="TextBox 28" id="28"/>
          <p:cNvSpPr txBox="true"/>
          <p:nvPr/>
        </p:nvSpPr>
        <p:spPr>
          <a:xfrm rot="0">
            <a:off x="3886588" y="1907239"/>
            <a:ext cx="3990142" cy="1709852"/>
          </a:xfrm>
          <a:prstGeom prst="rect">
            <a:avLst/>
          </a:prstGeom>
        </p:spPr>
        <p:txBody>
          <a:bodyPr anchor="t" rtlCol="false" tIns="0" lIns="0" bIns="0" rIns="0">
            <a:spAutoFit/>
          </a:bodyPr>
          <a:lstStyle/>
          <a:p>
            <a:pPr algn="ctr">
              <a:lnSpc>
                <a:spcPts val="4418"/>
              </a:lnSpc>
            </a:pPr>
            <a:r>
              <a:rPr lang="en-US" sz="4555">
                <a:solidFill>
                  <a:srgbClr val="FFFFFF"/>
                </a:solidFill>
                <a:latin typeface="Glacial Indifference"/>
                <a:ea typeface="Glacial Indifference"/>
                <a:cs typeface="Glacial Indifference"/>
                <a:sym typeface="Glacial Indifference"/>
              </a:rPr>
              <a:t>VERIFICATION CODE GO TO YOUR MAIL</a:t>
            </a:r>
          </a:p>
        </p:txBody>
      </p:sp>
      <p:sp>
        <p:nvSpPr>
          <p:cNvPr name="TextBox 29" id="29"/>
          <p:cNvSpPr txBox="true"/>
          <p:nvPr/>
        </p:nvSpPr>
        <p:spPr>
          <a:xfrm rot="0">
            <a:off x="4903109" y="4088970"/>
            <a:ext cx="1705875" cy="1200642"/>
          </a:xfrm>
          <a:prstGeom prst="rect">
            <a:avLst/>
          </a:prstGeom>
        </p:spPr>
        <p:txBody>
          <a:bodyPr anchor="t" rtlCol="false" tIns="0" lIns="0" bIns="0" rIns="0">
            <a:spAutoFit/>
          </a:bodyPr>
          <a:lstStyle/>
          <a:p>
            <a:pPr algn="ctr">
              <a:lnSpc>
                <a:spcPts val="9614"/>
              </a:lnSpc>
            </a:pPr>
            <a:r>
              <a:rPr lang="en-US" sz="7395">
                <a:solidFill>
                  <a:srgbClr val="000000"/>
                </a:solidFill>
                <a:latin typeface="Hitchcut"/>
                <a:ea typeface="Hitchcut"/>
                <a:cs typeface="Hitchcut"/>
                <a:sym typeface="Hitchcut"/>
              </a:rPr>
              <a:t>1</a:t>
            </a:r>
          </a:p>
        </p:txBody>
      </p:sp>
      <p:sp>
        <p:nvSpPr>
          <p:cNvPr name="TextBox 30" id="30"/>
          <p:cNvSpPr txBox="true"/>
          <p:nvPr/>
        </p:nvSpPr>
        <p:spPr>
          <a:xfrm rot="0">
            <a:off x="3297744" y="6045143"/>
            <a:ext cx="5167831" cy="838835"/>
          </a:xfrm>
          <a:prstGeom prst="rect">
            <a:avLst/>
          </a:prstGeom>
        </p:spPr>
        <p:txBody>
          <a:bodyPr anchor="t" rtlCol="false" tIns="0" lIns="0" bIns="0" rIns="0">
            <a:spAutoFit/>
          </a:bodyPr>
          <a:lstStyle/>
          <a:p>
            <a:pPr algn="ctr">
              <a:lnSpc>
                <a:spcPts val="6399"/>
              </a:lnSpc>
            </a:pPr>
            <a:r>
              <a:rPr lang="en-US" b="true" sz="6399">
                <a:solidFill>
                  <a:srgbClr val="000000"/>
                </a:solidFill>
                <a:latin typeface="Garet Bold"/>
                <a:ea typeface="Garet Bold"/>
                <a:cs typeface="Garet Bold"/>
                <a:sym typeface="Garet Bold"/>
              </a:rPr>
              <a:t>SIGNUP</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0DED8"/>
        </a:solidFill>
      </p:bgPr>
    </p:bg>
    <p:spTree>
      <p:nvGrpSpPr>
        <p:cNvPr id="1" name=""/>
        <p:cNvGrpSpPr/>
        <p:nvPr/>
      </p:nvGrpSpPr>
      <p:grpSpPr>
        <a:xfrm>
          <a:off x="0" y="0"/>
          <a:ext cx="0" cy="0"/>
          <a:chOff x="0" y="0"/>
          <a:chExt cx="0" cy="0"/>
        </a:xfrm>
      </p:grpSpPr>
      <p:sp>
        <p:nvSpPr>
          <p:cNvPr name="Freeform 2" id="2"/>
          <p:cNvSpPr/>
          <p:nvPr/>
        </p:nvSpPr>
        <p:spPr>
          <a:xfrm flipH="false" flipV="false" rot="0">
            <a:off x="-2902137" y="-1732271"/>
            <a:ext cx="21796391" cy="13751541"/>
          </a:xfrm>
          <a:custGeom>
            <a:avLst/>
            <a:gdLst/>
            <a:ahLst/>
            <a:cxnLst/>
            <a:rect r="r" b="b" t="t" l="l"/>
            <a:pathLst>
              <a:path h="13751541" w="21796391">
                <a:moveTo>
                  <a:pt x="0" y="0"/>
                </a:moveTo>
                <a:lnTo>
                  <a:pt x="21796391" y="0"/>
                </a:lnTo>
                <a:lnTo>
                  <a:pt x="21796391" y="13751542"/>
                </a:lnTo>
                <a:lnTo>
                  <a:pt x="0" y="13751542"/>
                </a:lnTo>
                <a:lnTo>
                  <a:pt x="0" y="0"/>
                </a:lnTo>
                <a:close/>
              </a:path>
            </a:pathLst>
          </a:custGeom>
          <a:blipFill>
            <a:blip r:embed="rId2">
              <a:alphaModFix amt="34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0750" y="1339974"/>
            <a:ext cx="14197312" cy="7918326"/>
            <a:chOff x="0" y="0"/>
            <a:chExt cx="2959136" cy="1650411"/>
          </a:xfrm>
        </p:grpSpPr>
        <p:sp>
          <p:nvSpPr>
            <p:cNvPr name="Freeform 4" id="4"/>
            <p:cNvSpPr/>
            <p:nvPr/>
          </p:nvSpPr>
          <p:spPr>
            <a:xfrm flipH="false" flipV="false" rot="0">
              <a:off x="0" y="0"/>
              <a:ext cx="2959136" cy="1650411"/>
            </a:xfrm>
            <a:custGeom>
              <a:avLst/>
              <a:gdLst/>
              <a:ahLst/>
              <a:cxnLst/>
              <a:rect r="r" b="b" t="t" l="l"/>
              <a:pathLst>
                <a:path h="1650411" w="2959136">
                  <a:moveTo>
                    <a:pt x="13633" y="0"/>
                  </a:moveTo>
                  <a:lnTo>
                    <a:pt x="2945503" y="0"/>
                  </a:lnTo>
                  <a:cubicBezTo>
                    <a:pt x="2949119" y="0"/>
                    <a:pt x="2952586" y="1436"/>
                    <a:pt x="2955143" y="3993"/>
                  </a:cubicBezTo>
                  <a:cubicBezTo>
                    <a:pt x="2957700" y="6550"/>
                    <a:pt x="2959136" y="10017"/>
                    <a:pt x="2959136" y="13633"/>
                  </a:cubicBezTo>
                  <a:lnTo>
                    <a:pt x="2959136" y="1636779"/>
                  </a:lnTo>
                  <a:cubicBezTo>
                    <a:pt x="2959136" y="1640394"/>
                    <a:pt x="2957700" y="1643862"/>
                    <a:pt x="2955143" y="1646418"/>
                  </a:cubicBezTo>
                  <a:cubicBezTo>
                    <a:pt x="2952586" y="1648975"/>
                    <a:pt x="2949119" y="1650411"/>
                    <a:pt x="2945503" y="1650411"/>
                  </a:cubicBezTo>
                  <a:lnTo>
                    <a:pt x="13633" y="1650411"/>
                  </a:lnTo>
                  <a:cubicBezTo>
                    <a:pt x="10017" y="1650411"/>
                    <a:pt x="6550" y="1648975"/>
                    <a:pt x="3993" y="1646418"/>
                  </a:cubicBezTo>
                  <a:cubicBezTo>
                    <a:pt x="1436" y="1643862"/>
                    <a:pt x="0" y="1640394"/>
                    <a:pt x="0" y="1636779"/>
                  </a:cubicBezTo>
                  <a:lnTo>
                    <a:pt x="0" y="13633"/>
                  </a:lnTo>
                  <a:cubicBezTo>
                    <a:pt x="0" y="10017"/>
                    <a:pt x="1436" y="6550"/>
                    <a:pt x="3993" y="3993"/>
                  </a:cubicBezTo>
                  <a:cubicBezTo>
                    <a:pt x="6550" y="1436"/>
                    <a:pt x="10017" y="0"/>
                    <a:pt x="13633" y="0"/>
                  </a:cubicBezTo>
                  <a:close/>
                </a:path>
              </a:pathLst>
            </a:custGeom>
            <a:solidFill>
              <a:srgbClr val="000000"/>
            </a:solidFill>
            <a:ln w="38100" cap="rnd">
              <a:solidFill>
                <a:srgbClr val="000000"/>
              </a:solidFill>
              <a:prstDash val="solid"/>
              <a:round/>
            </a:ln>
          </p:spPr>
        </p:sp>
        <p:sp>
          <p:nvSpPr>
            <p:cNvPr name="TextBox 5" id="5"/>
            <p:cNvSpPr txBox="true"/>
            <p:nvPr/>
          </p:nvSpPr>
          <p:spPr>
            <a:xfrm>
              <a:off x="0" y="-38100"/>
              <a:ext cx="2959136" cy="1688511"/>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9150605" y="1206624"/>
            <a:ext cx="7347457" cy="7887881"/>
            <a:chOff x="0" y="0"/>
            <a:chExt cx="1531425" cy="1644065"/>
          </a:xfrm>
        </p:grpSpPr>
        <p:sp>
          <p:nvSpPr>
            <p:cNvPr name="Freeform 7" id="7"/>
            <p:cNvSpPr/>
            <p:nvPr/>
          </p:nvSpPr>
          <p:spPr>
            <a:xfrm flipH="false" flipV="false" rot="0">
              <a:off x="0" y="0"/>
              <a:ext cx="1531425" cy="1644066"/>
            </a:xfrm>
            <a:custGeom>
              <a:avLst/>
              <a:gdLst/>
              <a:ahLst/>
              <a:cxnLst/>
              <a:rect r="r" b="b" t="t" l="l"/>
              <a:pathLst>
                <a:path h="1644066" w="1531425">
                  <a:moveTo>
                    <a:pt x="26342" y="0"/>
                  </a:moveTo>
                  <a:lnTo>
                    <a:pt x="1505083" y="0"/>
                  </a:lnTo>
                  <a:cubicBezTo>
                    <a:pt x="1512070" y="0"/>
                    <a:pt x="1518770" y="2775"/>
                    <a:pt x="1523710" y="7715"/>
                  </a:cubicBezTo>
                  <a:cubicBezTo>
                    <a:pt x="1528650" y="12656"/>
                    <a:pt x="1531425" y="19356"/>
                    <a:pt x="1531425" y="26342"/>
                  </a:cubicBezTo>
                  <a:lnTo>
                    <a:pt x="1531425" y="1617723"/>
                  </a:lnTo>
                  <a:cubicBezTo>
                    <a:pt x="1531425" y="1624710"/>
                    <a:pt x="1528650" y="1631410"/>
                    <a:pt x="1523710" y="1636350"/>
                  </a:cubicBezTo>
                  <a:cubicBezTo>
                    <a:pt x="1518770" y="1641290"/>
                    <a:pt x="1512070" y="1644066"/>
                    <a:pt x="1505083" y="1644066"/>
                  </a:cubicBezTo>
                  <a:lnTo>
                    <a:pt x="26342" y="1644066"/>
                  </a:lnTo>
                  <a:cubicBezTo>
                    <a:pt x="19356" y="1644066"/>
                    <a:pt x="12656" y="1641290"/>
                    <a:pt x="7715" y="1636350"/>
                  </a:cubicBezTo>
                  <a:cubicBezTo>
                    <a:pt x="2775" y="1631410"/>
                    <a:pt x="0" y="1624710"/>
                    <a:pt x="0" y="1617723"/>
                  </a:cubicBezTo>
                  <a:lnTo>
                    <a:pt x="0" y="26342"/>
                  </a:lnTo>
                  <a:cubicBezTo>
                    <a:pt x="0" y="19356"/>
                    <a:pt x="2775" y="12656"/>
                    <a:pt x="7715" y="7715"/>
                  </a:cubicBezTo>
                  <a:cubicBezTo>
                    <a:pt x="12656" y="2775"/>
                    <a:pt x="19356" y="0"/>
                    <a:pt x="26342" y="0"/>
                  </a:cubicBezTo>
                  <a:close/>
                </a:path>
              </a:pathLst>
            </a:custGeom>
            <a:solidFill>
              <a:srgbClr val="3393E8"/>
            </a:solidFill>
            <a:ln w="38100" cap="rnd">
              <a:solidFill>
                <a:srgbClr val="000000"/>
              </a:solidFill>
              <a:prstDash val="solid"/>
              <a:round/>
            </a:ln>
          </p:spPr>
        </p:sp>
        <p:sp>
          <p:nvSpPr>
            <p:cNvPr name="TextBox 8" id="8"/>
            <p:cNvSpPr txBox="true"/>
            <p:nvPr/>
          </p:nvSpPr>
          <p:spPr>
            <a:xfrm>
              <a:off x="0" y="-38100"/>
              <a:ext cx="1531425" cy="1682165"/>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287540" y="1206624"/>
            <a:ext cx="7111866" cy="7887881"/>
            <a:chOff x="0" y="0"/>
            <a:chExt cx="1482321" cy="1644065"/>
          </a:xfrm>
        </p:grpSpPr>
        <p:sp>
          <p:nvSpPr>
            <p:cNvPr name="Freeform 10" id="10"/>
            <p:cNvSpPr/>
            <p:nvPr/>
          </p:nvSpPr>
          <p:spPr>
            <a:xfrm flipH="false" flipV="false" rot="0">
              <a:off x="0" y="0"/>
              <a:ext cx="1482321" cy="1644066"/>
            </a:xfrm>
            <a:custGeom>
              <a:avLst/>
              <a:gdLst/>
              <a:ahLst/>
              <a:cxnLst/>
              <a:rect r="r" b="b" t="t" l="l"/>
              <a:pathLst>
                <a:path h="1644066" w="1482321">
                  <a:moveTo>
                    <a:pt x="27215" y="0"/>
                  </a:moveTo>
                  <a:lnTo>
                    <a:pt x="1455106" y="0"/>
                  </a:lnTo>
                  <a:cubicBezTo>
                    <a:pt x="1462324" y="0"/>
                    <a:pt x="1469246" y="2867"/>
                    <a:pt x="1474350" y="7971"/>
                  </a:cubicBezTo>
                  <a:cubicBezTo>
                    <a:pt x="1479454" y="13075"/>
                    <a:pt x="1482321" y="19997"/>
                    <a:pt x="1482321" y="27215"/>
                  </a:cubicBezTo>
                  <a:lnTo>
                    <a:pt x="1482321" y="1616851"/>
                  </a:lnTo>
                  <a:cubicBezTo>
                    <a:pt x="1482321" y="1624069"/>
                    <a:pt x="1479454" y="1630991"/>
                    <a:pt x="1474350" y="1636095"/>
                  </a:cubicBezTo>
                  <a:cubicBezTo>
                    <a:pt x="1469246" y="1641198"/>
                    <a:pt x="1462324" y="1644066"/>
                    <a:pt x="1455106" y="1644066"/>
                  </a:cubicBezTo>
                  <a:lnTo>
                    <a:pt x="27215" y="1644066"/>
                  </a:lnTo>
                  <a:cubicBezTo>
                    <a:pt x="19997" y="1644066"/>
                    <a:pt x="13075" y="1641198"/>
                    <a:pt x="7971" y="1636095"/>
                  </a:cubicBezTo>
                  <a:cubicBezTo>
                    <a:pt x="2867" y="1630991"/>
                    <a:pt x="0" y="1624069"/>
                    <a:pt x="0" y="1616851"/>
                  </a:cubicBezTo>
                  <a:lnTo>
                    <a:pt x="0" y="27215"/>
                  </a:lnTo>
                  <a:cubicBezTo>
                    <a:pt x="0" y="19997"/>
                    <a:pt x="2867" y="13075"/>
                    <a:pt x="7971" y="7971"/>
                  </a:cubicBezTo>
                  <a:cubicBezTo>
                    <a:pt x="13075" y="2867"/>
                    <a:pt x="19997" y="0"/>
                    <a:pt x="27215" y="0"/>
                  </a:cubicBezTo>
                  <a:close/>
                </a:path>
              </a:pathLst>
            </a:custGeom>
            <a:solidFill>
              <a:srgbClr val="F4AD06"/>
            </a:solidFill>
            <a:ln w="38100" cap="rnd">
              <a:solidFill>
                <a:srgbClr val="000000"/>
              </a:solidFill>
              <a:prstDash val="solid"/>
              <a:round/>
            </a:ln>
          </p:spPr>
        </p:sp>
        <p:sp>
          <p:nvSpPr>
            <p:cNvPr name="TextBox 11" id="11"/>
            <p:cNvSpPr txBox="true"/>
            <p:nvPr/>
          </p:nvSpPr>
          <p:spPr>
            <a:xfrm>
              <a:off x="0" y="-38100"/>
              <a:ext cx="1482321" cy="1682165"/>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9940066" y="7229944"/>
            <a:ext cx="5935542" cy="1205817"/>
            <a:chOff x="0" y="0"/>
            <a:chExt cx="1237141" cy="251328"/>
          </a:xfrm>
        </p:grpSpPr>
        <p:sp>
          <p:nvSpPr>
            <p:cNvPr name="Freeform 13" id="13"/>
            <p:cNvSpPr/>
            <p:nvPr/>
          </p:nvSpPr>
          <p:spPr>
            <a:xfrm flipH="false" flipV="false" rot="0">
              <a:off x="0" y="0"/>
              <a:ext cx="1237141" cy="251328"/>
            </a:xfrm>
            <a:custGeom>
              <a:avLst/>
              <a:gdLst/>
              <a:ahLst/>
              <a:cxnLst/>
              <a:rect r="r" b="b" t="t" l="l"/>
              <a:pathLst>
                <a:path h="251328" w="1237141">
                  <a:moveTo>
                    <a:pt x="32608" y="0"/>
                  </a:moveTo>
                  <a:lnTo>
                    <a:pt x="1204533" y="0"/>
                  </a:lnTo>
                  <a:cubicBezTo>
                    <a:pt x="1222542" y="0"/>
                    <a:pt x="1237141" y="14599"/>
                    <a:pt x="1237141" y="32608"/>
                  </a:cubicBezTo>
                  <a:lnTo>
                    <a:pt x="1237141" y="218719"/>
                  </a:lnTo>
                  <a:cubicBezTo>
                    <a:pt x="1237141" y="227367"/>
                    <a:pt x="1233705" y="235662"/>
                    <a:pt x="1227590" y="241777"/>
                  </a:cubicBezTo>
                  <a:cubicBezTo>
                    <a:pt x="1221475" y="247892"/>
                    <a:pt x="1213181" y="251328"/>
                    <a:pt x="1204533" y="251328"/>
                  </a:cubicBezTo>
                  <a:lnTo>
                    <a:pt x="32608" y="251328"/>
                  </a:lnTo>
                  <a:cubicBezTo>
                    <a:pt x="14599" y="251328"/>
                    <a:pt x="0" y="236728"/>
                    <a:pt x="0" y="218719"/>
                  </a:cubicBezTo>
                  <a:lnTo>
                    <a:pt x="0" y="32608"/>
                  </a:lnTo>
                  <a:cubicBezTo>
                    <a:pt x="0" y="14599"/>
                    <a:pt x="14599" y="0"/>
                    <a:pt x="32608" y="0"/>
                  </a:cubicBezTo>
                  <a:close/>
                </a:path>
              </a:pathLst>
            </a:custGeom>
            <a:solidFill>
              <a:srgbClr val="000000"/>
            </a:solidFill>
            <a:ln w="38100" cap="rnd">
              <a:solidFill>
                <a:srgbClr val="000000"/>
              </a:solidFill>
              <a:prstDash val="solid"/>
              <a:round/>
            </a:ln>
          </p:spPr>
        </p:sp>
        <p:sp>
          <p:nvSpPr>
            <p:cNvPr name="TextBox 14" id="14"/>
            <p:cNvSpPr txBox="true"/>
            <p:nvPr/>
          </p:nvSpPr>
          <p:spPr>
            <a:xfrm>
              <a:off x="0" y="-38100"/>
              <a:ext cx="1237141" cy="289428"/>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9940066" y="4460914"/>
            <a:ext cx="5935542" cy="3841497"/>
            <a:chOff x="0" y="0"/>
            <a:chExt cx="1237141" cy="800681"/>
          </a:xfrm>
        </p:grpSpPr>
        <p:sp>
          <p:nvSpPr>
            <p:cNvPr name="Freeform 16" id="16"/>
            <p:cNvSpPr/>
            <p:nvPr/>
          </p:nvSpPr>
          <p:spPr>
            <a:xfrm flipH="false" flipV="false" rot="0">
              <a:off x="0" y="0"/>
              <a:ext cx="1237141" cy="800681"/>
            </a:xfrm>
            <a:custGeom>
              <a:avLst/>
              <a:gdLst/>
              <a:ahLst/>
              <a:cxnLst/>
              <a:rect r="r" b="b" t="t" l="l"/>
              <a:pathLst>
                <a:path h="800681" w="1237141">
                  <a:moveTo>
                    <a:pt x="32608" y="0"/>
                  </a:moveTo>
                  <a:lnTo>
                    <a:pt x="1204533" y="0"/>
                  </a:lnTo>
                  <a:cubicBezTo>
                    <a:pt x="1222542" y="0"/>
                    <a:pt x="1237141" y="14599"/>
                    <a:pt x="1237141" y="32608"/>
                  </a:cubicBezTo>
                  <a:lnTo>
                    <a:pt x="1237141" y="768072"/>
                  </a:lnTo>
                  <a:cubicBezTo>
                    <a:pt x="1237141" y="776720"/>
                    <a:pt x="1233705" y="785015"/>
                    <a:pt x="1227590" y="791130"/>
                  </a:cubicBezTo>
                  <a:cubicBezTo>
                    <a:pt x="1221475" y="797245"/>
                    <a:pt x="1213181" y="800681"/>
                    <a:pt x="1204533" y="800681"/>
                  </a:cubicBezTo>
                  <a:lnTo>
                    <a:pt x="32608" y="800681"/>
                  </a:lnTo>
                  <a:cubicBezTo>
                    <a:pt x="14599" y="800681"/>
                    <a:pt x="0" y="786081"/>
                    <a:pt x="0" y="768072"/>
                  </a:cubicBezTo>
                  <a:lnTo>
                    <a:pt x="0" y="32608"/>
                  </a:lnTo>
                  <a:cubicBezTo>
                    <a:pt x="0" y="14599"/>
                    <a:pt x="14599" y="0"/>
                    <a:pt x="32608" y="0"/>
                  </a:cubicBezTo>
                  <a:close/>
                </a:path>
              </a:pathLst>
            </a:custGeom>
            <a:solidFill>
              <a:srgbClr val="F4AD06"/>
            </a:solidFill>
            <a:ln w="38100" cap="rnd">
              <a:solidFill>
                <a:srgbClr val="000000"/>
              </a:solidFill>
              <a:prstDash val="solid"/>
              <a:round/>
            </a:ln>
          </p:spPr>
        </p:sp>
        <p:sp>
          <p:nvSpPr>
            <p:cNvPr name="TextBox 17" id="17"/>
            <p:cNvSpPr txBox="true"/>
            <p:nvPr/>
          </p:nvSpPr>
          <p:spPr>
            <a:xfrm>
              <a:off x="0" y="-38100"/>
              <a:ext cx="1237141" cy="838781"/>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2046978" y="3959992"/>
            <a:ext cx="1685927" cy="168592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DED8"/>
            </a:solidFill>
            <a:ln w="38100" cap="sq">
              <a:solidFill>
                <a:srgbClr val="000000"/>
              </a:solidFill>
              <a:prstDash val="solid"/>
              <a:miter/>
            </a:ln>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9158015">
            <a:off x="-1896414" y="-2465008"/>
            <a:ext cx="4930015" cy="4930015"/>
          </a:xfrm>
          <a:custGeom>
            <a:avLst/>
            <a:gdLst/>
            <a:ahLst/>
            <a:cxnLst/>
            <a:rect r="r" b="b" t="t" l="l"/>
            <a:pathLst>
              <a:path h="4930015" w="4930015">
                <a:moveTo>
                  <a:pt x="0" y="0"/>
                </a:moveTo>
                <a:lnTo>
                  <a:pt x="4930015" y="0"/>
                </a:lnTo>
                <a:lnTo>
                  <a:pt x="4930015" y="4930016"/>
                </a:lnTo>
                <a:lnTo>
                  <a:pt x="0" y="49300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15963138"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3042948">
            <a:off x="-1817805" y="8112155"/>
            <a:ext cx="3579876" cy="4114800"/>
          </a:xfrm>
          <a:custGeom>
            <a:avLst/>
            <a:gdLst/>
            <a:ahLst/>
            <a:cxnLst/>
            <a:rect r="r" b="b" t="t" l="l"/>
            <a:pathLst>
              <a:path h="4114800" w="3579876">
                <a:moveTo>
                  <a:pt x="0" y="0"/>
                </a:moveTo>
                <a:lnTo>
                  <a:pt x="3579876" y="0"/>
                </a:lnTo>
                <a:lnTo>
                  <a:pt x="357987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8201802">
            <a:off x="11787233" y="10436214"/>
            <a:ext cx="7315200" cy="2753175"/>
          </a:xfrm>
          <a:custGeom>
            <a:avLst/>
            <a:gdLst/>
            <a:ahLst/>
            <a:cxnLst/>
            <a:rect r="r" b="b" t="t" l="l"/>
            <a:pathLst>
              <a:path h="2753175" w="7315200">
                <a:moveTo>
                  <a:pt x="0" y="0"/>
                </a:moveTo>
                <a:lnTo>
                  <a:pt x="7315200" y="0"/>
                </a:lnTo>
                <a:lnTo>
                  <a:pt x="7315200" y="2753176"/>
                </a:lnTo>
                <a:lnTo>
                  <a:pt x="0" y="27531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5400000">
            <a:off x="-1859970" y="4396477"/>
            <a:ext cx="3664205" cy="2010733"/>
          </a:xfrm>
          <a:custGeom>
            <a:avLst/>
            <a:gdLst/>
            <a:ahLst/>
            <a:cxnLst/>
            <a:rect r="r" b="b" t="t" l="l"/>
            <a:pathLst>
              <a:path h="2010733" w="3664205">
                <a:moveTo>
                  <a:pt x="0" y="0"/>
                </a:moveTo>
                <a:lnTo>
                  <a:pt x="3664205" y="0"/>
                </a:lnTo>
                <a:lnTo>
                  <a:pt x="3664205" y="2010733"/>
                </a:lnTo>
                <a:lnTo>
                  <a:pt x="0" y="201073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6" id="26"/>
          <p:cNvSpPr/>
          <p:nvPr/>
        </p:nvSpPr>
        <p:spPr>
          <a:xfrm flipH="false" flipV="false" rot="5400000">
            <a:off x="16455897" y="5639999"/>
            <a:ext cx="3664205" cy="2010733"/>
          </a:xfrm>
          <a:custGeom>
            <a:avLst/>
            <a:gdLst/>
            <a:ahLst/>
            <a:cxnLst/>
            <a:rect r="r" b="b" t="t" l="l"/>
            <a:pathLst>
              <a:path h="2010733" w="3664205">
                <a:moveTo>
                  <a:pt x="0" y="0"/>
                </a:moveTo>
                <a:lnTo>
                  <a:pt x="3664206" y="0"/>
                </a:lnTo>
                <a:lnTo>
                  <a:pt x="3664206" y="2010732"/>
                </a:lnTo>
                <a:lnTo>
                  <a:pt x="0" y="201073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7" id="27"/>
          <p:cNvSpPr/>
          <p:nvPr/>
        </p:nvSpPr>
        <p:spPr>
          <a:xfrm flipH="false" flipV="false" rot="0">
            <a:off x="3109296" y="1508701"/>
            <a:ext cx="5629934" cy="7283727"/>
          </a:xfrm>
          <a:custGeom>
            <a:avLst/>
            <a:gdLst/>
            <a:ahLst/>
            <a:cxnLst/>
            <a:rect r="r" b="b" t="t" l="l"/>
            <a:pathLst>
              <a:path h="7283727" w="5629934">
                <a:moveTo>
                  <a:pt x="0" y="0"/>
                </a:moveTo>
                <a:lnTo>
                  <a:pt x="5629934" y="0"/>
                </a:lnTo>
                <a:lnTo>
                  <a:pt x="5629934" y="7283727"/>
                </a:lnTo>
                <a:lnTo>
                  <a:pt x="0" y="7283727"/>
                </a:lnTo>
                <a:lnTo>
                  <a:pt x="0" y="0"/>
                </a:lnTo>
                <a:close/>
              </a:path>
            </a:pathLst>
          </a:custGeom>
          <a:blipFill>
            <a:blip r:embed="rId14"/>
            <a:stretch>
              <a:fillRect l="0" t="0" r="0" b="0"/>
            </a:stretch>
          </a:blipFill>
        </p:spPr>
      </p:sp>
      <p:sp>
        <p:nvSpPr>
          <p:cNvPr name="TextBox 28" id="28"/>
          <p:cNvSpPr txBox="true"/>
          <p:nvPr/>
        </p:nvSpPr>
        <p:spPr>
          <a:xfrm rot="0">
            <a:off x="12007979" y="4098495"/>
            <a:ext cx="1705875" cy="1200642"/>
          </a:xfrm>
          <a:prstGeom prst="rect">
            <a:avLst/>
          </a:prstGeom>
        </p:spPr>
        <p:txBody>
          <a:bodyPr anchor="t" rtlCol="false" tIns="0" lIns="0" bIns="0" rIns="0">
            <a:spAutoFit/>
          </a:bodyPr>
          <a:lstStyle/>
          <a:p>
            <a:pPr algn="ctr">
              <a:lnSpc>
                <a:spcPts val="9614"/>
              </a:lnSpc>
            </a:pPr>
            <a:r>
              <a:rPr lang="en-US" sz="7395">
                <a:solidFill>
                  <a:srgbClr val="000000"/>
                </a:solidFill>
                <a:latin typeface="Hitchcut"/>
                <a:ea typeface="Hitchcut"/>
                <a:cs typeface="Hitchcut"/>
                <a:sym typeface="Hitchcut"/>
              </a:rPr>
              <a:t>2</a:t>
            </a:r>
          </a:p>
        </p:txBody>
      </p:sp>
      <p:sp>
        <p:nvSpPr>
          <p:cNvPr name="TextBox 29" id="29"/>
          <p:cNvSpPr txBox="true"/>
          <p:nvPr/>
        </p:nvSpPr>
        <p:spPr>
          <a:xfrm rot="0">
            <a:off x="10277002" y="6007869"/>
            <a:ext cx="5167831" cy="838835"/>
          </a:xfrm>
          <a:prstGeom prst="rect">
            <a:avLst/>
          </a:prstGeom>
        </p:spPr>
        <p:txBody>
          <a:bodyPr anchor="t" rtlCol="false" tIns="0" lIns="0" bIns="0" rIns="0">
            <a:spAutoFit/>
          </a:bodyPr>
          <a:lstStyle/>
          <a:p>
            <a:pPr algn="ctr">
              <a:lnSpc>
                <a:spcPts val="6399"/>
              </a:lnSpc>
            </a:pPr>
            <a:r>
              <a:rPr lang="en-US" b="true" sz="6399">
                <a:solidFill>
                  <a:srgbClr val="000000"/>
                </a:solidFill>
                <a:latin typeface="Garet Bold"/>
                <a:ea typeface="Garet Bold"/>
                <a:cs typeface="Garet Bold"/>
                <a:sym typeface="Garet Bold"/>
              </a:rPr>
              <a:t>LOGIN</a:t>
            </a:r>
          </a:p>
        </p:txBody>
      </p:sp>
      <p:sp>
        <p:nvSpPr>
          <p:cNvPr name="TextBox 30" id="30"/>
          <p:cNvSpPr txBox="true"/>
          <p:nvPr/>
        </p:nvSpPr>
        <p:spPr>
          <a:xfrm rot="0">
            <a:off x="10912766" y="1678639"/>
            <a:ext cx="3990142" cy="1152504"/>
          </a:xfrm>
          <a:prstGeom prst="rect">
            <a:avLst/>
          </a:prstGeom>
        </p:spPr>
        <p:txBody>
          <a:bodyPr anchor="t" rtlCol="false" tIns="0" lIns="0" bIns="0" rIns="0">
            <a:spAutoFit/>
          </a:bodyPr>
          <a:lstStyle/>
          <a:p>
            <a:pPr algn="ctr">
              <a:lnSpc>
                <a:spcPts val="4418"/>
              </a:lnSpc>
            </a:pPr>
            <a:r>
              <a:rPr lang="en-US" sz="4555">
                <a:solidFill>
                  <a:srgbClr val="FFFFFF"/>
                </a:solidFill>
                <a:latin typeface="Glacial Indifference"/>
                <a:ea typeface="Glacial Indifference"/>
                <a:cs typeface="Glacial Indifference"/>
                <a:sym typeface="Glacial Indifference"/>
              </a:rPr>
              <a:t>REDIRECT TO DASHBOARD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0DED8"/>
        </a:solidFill>
      </p:bgPr>
    </p:bg>
    <p:spTree>
      <p:nvGrpSpPr>
        <p:cNvPr id="1" name=""/>
        <p:cNvGrpSpPr/>
        <p:nvPr/>
      </p:nvGrpSpPr>
      <p:grpSpPr>
        <a:xfrm>
          <a:off x="0" y="0"/>
          <a:ext cx="0" cy="0"/>
          <a:chOff x="0" y="0"/>
          <a:chExt cx="0" cy="0"/>
        </a:xfrm>
      </p:grpSpPr>
      <p:sp>
        <p:nvSpPr>
          <p:cNvPr name="Freeform 2" id="2"/>
          <p:cNvSpPr/>
          <p:nvPr/>
        </p:nvSpPr>
        <p:spPr>
          <a:xfrm flipH="false" flipV="false" rot="0">
            <a:off x="-2902137" y="-1732271"/>
            <a:ext cx="21796391" cy="13751541"/>
          </a:xfrm>
          <a:custGeom>
            <a:avLst/>
            <a:gdLst/>
            <a:ahLst/>
            <a:cxnLst/>
            <a:rect r="r" b="b" t="t" l="l"/>
            <a:pathLst>
              <a:path h="13751541" w="21796391">
                <a:moveTo>
                  <a:pt x="0" y="0"/>
                </a:moveTo>
                <a:lnTo>
                  <a:pt x="21796391" y="0"/>
                </a:lnTo>
                <a:lnTo>
                  <a:pt x="21796391" y="13751542"/>
                </a:lnTo>
                <a:lnTo>
                  <a:pt x="0" y="13751542"/>
                </a:lnTo>
                <a:lnTo>
                  <a:pt x="0" y="0"/>
                </a:lnTo>
                <a:close/>
              </a:path>
            </a:pathLst>
          </a:custGeom>
          <a:blipFill>
            <a:blip r:embed="rId2">
              <a:alphaModFix amt="34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0750" y="8007909"/>
            <a:ext cx="13699710" cy="1205817"/>
            <a:chOff x="0" y="0"/>
            <a:chExt cx="2855421" cy="251328"/>
          </a:xfrm>
        </p:grpSpPr>
        <p:sp>
          <p:nvSpPr>
            <p:cNvPr name="Freeform 4" id="4"/>
            <p:cNvSpPr/>
            <p:nvPr/>
          </p:nvSpPr>
          <p:spPr>
            <a:xfrm flipH="false" flipV="false" rot="0">
              <a:off x="0" y="0"/>
              <a:ext cx="2855421" cy="251328"/>
            </a:xfrm>
            <a:custGeom>
              <a:avLst/>
              <a:gdLst/>
              <a:ahLst/>
              <a:cxnLst/>
              <a:rect r="r" b="b" t="t" l="l"/>
              <a:pathLst>
                <a:path h="251328" w="2855421">
                  <a:moveTo>
                    <a:pt x="14128" y="0"/>
                  </a:moveTo>
                  <a:lnTo>
                    <a:pt x="2841293" y="0"/>
                  </a:lnTo>
                  <a:cubicBezTo>
                    <a:pt x="2845040" y="0"/>
                    <a:pt x="2848633" y="1488"/>
                    <a:pt x="2851283" y="4138"/>
                  </a:cubicBezTo>
                  <a:cubicBezTo>
                    <a:pt x="2853932" y="6787"/>
                    <a:pt x="2855421" y="10381"/>
                    <a:pt x="2855421" y="14128"/>
                  </a:cubicBezTo>
                  <a:lnTo>
                    <a:pt x="2855421" y="237200"/>
                  </a:lnTo>
                  <a:cubicBezTo>
                    <a:pt x="2855421" y="240947"/>
                    <a:pt x="2853932" y="244540"/>
                    <a:pt x="2851283" y="247190"/>
                  </a:cubicBezTo>
                  <a:cubicBezTo>
                    <a:pt x="2848633" y="249839"/>
                    <a:pt x="2845040" y="251328"/>
                    <a:pt x="2841293" y="251328"/>
                  </a:cubicBezTo>
                  <a:lnTo>
                    <a:pt x="14128" y="251328"/>
                  </a:lnTo>
                  <a:cubicBezTo>
                    <a:pt x="10381" y="251328"/>
                    <a:pt x="6787" y="249839"/>
                    <a:pt x="4138" y="247190"/>
                  </a:cubicBezTo>
                  <a:cubicBezTo>
                    <a:pt x="1488" y="244540"/>
                    <a:pt x="0" y="240947"/>
                    <a:pt x="0" y="237200"/>
                  </a:cubicBezTo>
                  <a:lnTo>
                    <a:pt x="0" y="14128"/>
                  </a:lnTo>
                  <a:cubicBezTo>
                    <a:pt x="0" y="10381"/>
                    <a:pt x="1488" y="6787"/>
                    <a:pt x="4138" y="4138"/>
                  </a:cubicBezTo>
                  <a:cubicBezTo>
                    <a:pt x="6787" y="1488"/>
                    <a:pt x="10381" y="0"/>
                    <a:pt x="14128" y="0"/>
                  </a:cubicBezTo>
                  <a:close/>
                </a:path>
              </a:pathLst>
            </a:custGeom>
            <a:solidFill>
              <a:srgbClr val="000000"/>
            </a:solidFill>
            <a:ln w="38100" cap="rnd">
              <a:solidFill>
                <a:srgbClr val="000000"/>
              </a:solidFill>
              <a:prstDash val="solid"/>
              <a:round/>
            </a:ln>
          </p:spPr>
        </p:sp>
        <p:sp>
          <p:nvSpPr>
            <p:cNvPr name="TextBox 5" id="5"/>
            <p:cNvSpPr txBox="true"/>
            <p:nvPr/>
          </p:nvSpPr>
          <p:spPr>
            <a:xfrm>
              <a:off x="0" y="-38100"/>
              <a:ext cx="2855421" cy="289428"/>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2300750" y="1206624"/>
            <a:ext cx="13699710" cy="7873752"/>
            <a:chOff x="0" y="0"/>
            <a:chExt cx="2855421" cy="1641121"/>
          </a:xfrm>
        </p:grpSpPr>
        <p:sp>
          <p:nvSpPr>
            <p:cNvPr name="Freeform 7" id="7"/>
            <p:cNvSpPr/>
            <p:nvPr/>
          </p:nvSpPr>
          <p:spPr>
            <a:xfrm flipH="false" flipV="false" rot="0">
              <a:off x="0" y="0"/>
              <a:ext cx="2855421" cy="1641121"/>
            </a:xfrm>
            <a:custGeom>
              <a:avLst/>
              <a:gdLst/>
              <a:ahLst/>
              <a:cxnLst/>
              <a:rect r="r" b="b" t="t" l="l"/>
              <a:pathLst>
                <a:path h="1641121" w="2855421">
                  <a:moveTo>
                    <a:pt x="14128" y="0"/>
                  </a:moveTo>
                  <a:lnTo>
                    <a:pt x="2841293" y="0"/>
                  </a:lnTo>
                  <a:cubicBezTo>
                    <a:pt x="2845040" y="0"/>
                    <a:pt x="2848633" y="1488"/>
                    <a:pt x="2851283" y="4138"/>
                  </a:cubicBezTo>
                  <a:cubicBezTo>
                    <a:pt x="2853932" y="6787"/>
                    <a:pt x="2855421" y="10381"/>
                    <a:pt x="2855421" y="14128"/>
                  </a:cubicBezTo>
                  <a:lnTo>
                    <a:pt x="2855421" y="1626993"/>
                  </a:lnTo>
                  <a:cubicBezTo>
                    <a:pt x="2855421" y="1630740"/>
                    <a:pt x="2853932" y="1634333"/>
                    <a:pt x="2851283" y="1636983"/>
                  </a:cubicBezTo>
                  <a:cubicBezTo>
                    <a:pt x="2848633" y="1639632"/>
                    <a:pt x="2845040" y="1641121"/>
                    <a:pt x="2841293" y="1641121"/>
                  </a:cubicBezTo>
                  <a:lnTo>
                    <a:pt x="14128" y="1641121"/>
                  </a:lnTo>
                  <a:cubicBezTo>
                    <a:pt x="10381" y="1641121"/>
                    <a:pt x="6787" y="1639632"/>
                    <a:pt x="4138" y="1636983"/>
                  </a:cubicBezTo>
                  <a:cubicBezTo>
                    <a:pt x="1488" y="1634333"/>
                    <a:pt x="0" y="1630740"/>
                    <a:pt x="0" y="1626993"/>
                  </a:cubicBezTo>
                  <a:lnTo>
                    <a:pt x="0" y="14128"/>
                  </a:lnTo>
                  <a:cubicBezTo>
                    <a:pt x="0" y="10381"/>
                    <a:pt x="1488" y="6787"/>
                    <a:pt x="4138" y="4138"/>
                  </a:cubicBezTo>
                  <a:cubicBezTo>
                    <a:pt x="6787" y="1488"/>
                    <a:pt x="10381" y="0"/>
                    <a:pt x="14128" y="0"/>
                  </a:cubicBezTo>
                  <a:close/>
                </a:path>
              </a:pathLst>
            </a:custGeom>
            <a:solidFill>
              <a:srgbClr val="3393E8"/>
            </a:solidFill>
            <a:ln w="38100" cap="rnd">
              <a:solidFill>
                <a:srgbClr val="000000"/>
              </a:solidFill>
              <a:prstDash val="solid"/>
              <a:round/>
            </a:ln>
          </p:spPr>
        </p:sp>
        <p:sp>
          <p:nvSpPr>
            <p:cNvPr name="TextBox 8" id="8"/>
            <p:cNvSpPr txBox="true"/>
            <p:nvPr/>
          </p:nvSpPr>
          <p:spPr>
            <a:xfrm>
              <a:off x="0" y="-38100"/>
              <a:ext cx="2855421" cy="1679221"/>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4658156" y="3269042"/>
            <a:ext cx="2729621" cy="690949"/>
            <a:chOff x="0" y="0"/>
            <a:chExt cx="2234817" cy="565699"/>
          </a:xfrm>
        </p:grpSpPr>
        <p:sp>
          <p:nvSpPr>
            <p:cNvPr name="Freeform 10" id="10"/>
            <p:cNvSpPr/>
            <p:nvPr/>
          </p:nvSpPr>
          <p:spPr>
            <a:xfrm flipH="false" flipV="false" rot="0">
              <a:off x="0" y="0"/>
              <a:ext cx="2234817" cy="565699"/>
            </a:xfrm>
            <a:custGeom>
              <a:avLst/>
              <a:gdLst/>
              <a:ahLst/>
              <a:cxnLst/>
              <a:rect r="r" b="b" t="t" l="l"/>
              <a:pathLst>
                <a:path h="565699" w="2234817">
                  <a:moveTo>
                    <a:pt x="70907" y="0"/>
                  </a:moveTo>
                  <a:lnTo>
                    <a:pt x="2163910" y="0"/>
                  </a:lnTo>
                  <a:cubicBezTo>
                    <a:pt x="2203071" y="0"/>
                    <a:pt x="2234817" y="31746"/>
                    <a:pt x="2234817" y="70907"/>
                  </a:cubicBezTo>
                  <a:lnTo>
                    <a:pt x="2234817" y="494793"/>
                  </a:lnTo>
                  <a:cubicBezTo>
                    <a:pt x="2234817" y="533954"/>
                    <a:pt x="2203071" y="565699"/>
                    <a:pt x="2163910" y="565699"/>
                  </a:cubicBezTo>
                  <a:lnTo>
                    <a:pt x="70907" y="565699"/>
                  </a:lnTo>
                  <a:cubicBezTo>
                    <a:pt x="31746" y="565699"/>
                    <a:pt x="0" y="533954"/>
                    <a:pt x="0" y="494793"/>
                  </a:cubicBezTo>
                  <a:lnTo>
                    <a:pt x="0" y="70907"/>
                  </a:lnTo>
                  <a:cubicBezTo>
                    <a:pt x="0" y="31746"/>
                    <a:pt x="31746" y="0"/>
                    <a:pt x="70907" y="0"/>
                  </a:cubicBezTo>
                  <a:close/>
                </a:path>
              </a:pathLst>
            </a:custGeom>
            <a:solidFill>
              <a:srgbClr val="F4AD06"/>
            </a:solidFill>
            <a:ln w="38100" cap="rnd">
              <a:solidFill>
                <a:srgbClr val="000000"/>
              </a:solidFill>
              <a:prstDash val="solid"/>
              <a:round/>
            </a:ln>
          </p:spPr>
        </p:sp>
        <p:sp>
          <p:nvSpPr>
            <p:cNvPr name="TextBox 11" id="11"/>
            <p:cNvSpPr txBox="true"/>
            <p:nvPr/>
          </p:nvSpPr>
          <p:spPr>
            <a:xfrm>
              <a:off x="0" y="-38100"/>
              <a:ext cx="2234817" cy="603799"/>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7675451" y="3269042"/>
            <a:ext cx="3434701" cy="690949"/>
            <a:chOff x="0" y="0"/>
            <a:chExt cx="2812085" cy="565699"/>
          </a:xfrm>
        </p:grpSpPr>
        <p:sp>
          <p:nvSpPr>
            <p:cNvPr name="Freeform 13" id="13"/>
            <p:cNvSpPr/>
            <p:nvPr/>
          </p:nvSpPr>
          <p:spPr>
            <a:xfrm flipH="false" flipV="false" rot="0">
              <a:off x="0" y="0"/>
              <a:ext cx="2812085" cy="565699"/>
            </a:xfrm>
            <a:custGeom>
              <a:avLst/>
              <a:gdLst/>
              <a:ahLst/>
              <a:cxnLst/>
              <a:rect r="r" b="b" t="t" l="l"/>
              <a:pathLst>
                <a:path h="565699" w="2812085">
                  <a:moveTo>
                    <a:pt x="56351" y="0"/>
                  </a:moveTo>
                  <a:lnTo>
                    <a:pt x="2755735" y="0"/>
                  </a:lnTo>
                  <a:cubicBezTo>
                    <a:pt x="2786856" y="0"/>
                    <a:pt x="2812085" y="25229"/>
                    <a:pt x="2812085" y="56351"/>
                  </a:cubicBezTo>
                  <a:lnTo>
                    <a:pt x="2812085" y="509349"/>
                  </a:lnTo>
                  <a:cubicBezTo>
                    <a:pt x="2812085" y="540470"/>
                    <a:pt x="2786856" y="565699"/>
                    <a:pt x="2755735" y="565699"/>
                  </a:cubicBezTo>
                  <a:lnTo>
                    <a:pt x="56351" y="565699"/>
                  </a:lnTo>
                  <a:cubicBezTo>
                    <a:pt x="25229" y="565699"/>
                    <a:pt x="0" y="540470"/>
                    <a:pt x="0" y="509349"/>
                  </a:cubicBezTo>
                  <a:lnTo>
                    <a:pt x="0" y="56351"/>
                  </a:lnTo>
                  <a:cubicBezTo>
                    <a:pt x="0" y="25229"/>
                    <a:pt x="25229" y="0"/>
                    <a:pt x="56351" y="0"/>
                  </a:cubicBezTo>
                  <a:close/>
                </a:path>
              </a:pathLst>
            </a:custGeom>
            <a:solidFill>
              <a:srgbClr val="F4AD06"/>
            </a:solidFill>
            <a:ln w="38100" cap="rnd">
              <a:solidFill>
                <a:srgbClr val="000000"/>
              </a:solidFill>
              <a:prstDash val="solid"/>
              <a:round/>
            </a:ln>
          </p:spPr>
        </p:sp>
        <p:sp>
          <p:nvSpPr>
            <p:cNvPr name="TextBox 14" id="14"/>
            <p:cNvSpPr txBox="true"/>
            <p:nvPr/>
          </p:nvSpPr>
          <p:spPr>
            <a:xfrm>
              <a:off x="0" y="-38100"/>
              <a:ext cx="2812085" cy="603799"/>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1397825" y="3269042"/>
            <a:ext cx="2729621" cy="690949"/>
            <a:chOff x="0" y="0"/>
            <a:chExt cx="2234817" cy="565699"/>
          </a:xfrm>
        </p:grpSpPr>
        <p:sp>
          <p:nvSpPr>
            <p:cNvPr name="Freeform 16" id="16"/>
            <p:cNvSpPr/>
            <p:nvPr/>
          </p:nvSpPr>
          <p:spPr>
            <a:xfrm flipH="false" flipV="false" rot="0">
              <a:off x="0" y="0"/>
              <a:ext cx="2234817" cy="565699"/>
            </a:xfrm>
            <a:custGeom>
              <a:avLst/>
              <a:gdLst/>
              <a:ahLst/>
              <a:cxnLst/>
              <a:rect r="r" b="b" t="t" l="l"/>
              <a:pathLst>
                <a:path h="565699" w="2234817">
                  <a:moveTo>
                    <a:pt x="70907" y="0"/>
                  </a:moveTo>
                  <a:lnTo>
                    <a:pt x="2163910" y="0"/>
                  </a:lnTo>
                  <a:cubicBezTo>
                    <a:pt x="2203071" y="0"/>
                    <a:pt x="2234817" y="31746"/>
                    <a:pt x="2234817" y="70907"/>
                  </a:cubicBezTo>
                  <a:lnTo>
                    <a:pt x="2234817" y="494793"/>
                  </a:lnTo>
                  <a:cubicBezTo>
                    <a:pt x="2234817" y="533954"/>
                    <a:pt x="2203071" y="565699"/>
                    <a:pt x="2163910" y="565699"/>
                  </a:cubicBezTo>
                  <a:lnTo>
                    <a:pt x="70907" y="565699"/>
                  </a:lnTo>
                  <a:cubicBezTo>
                    <a:pt x="31746" y="565699"/>
                    <a:pt x="0" y="533954"/>
                    <a:pt x="0" y="494793"/>
                  </a:cubicBezTo>
                  <a:lnTo>
                    <a:pt x="0" y="70907"/>
                  </a:lnTo>
                  <a:cubicBezTo>
                    <a:pt x="0" y="31746"/>
                    <a:pt x="31746" y="0"/>
                    <a:pt x="70907" y="0"/>
                  </a:cubicBezTo>
                  <a:close/>
                </a:path>
              </a:pathLst>
            </a:custGeom>
            <a:solidFill>
              <a:srgbClr val="F4AD06"/>
            </a:solidFill>
            <a:ln w="38100" cap="rnd">
              <a:solidFill>
                <a:srgbClr val="000000"/>
              </a:solidFill>
              <a:prstDash val="solid"/>
              <a:round/>
            </a:ln>
          </p:spPr>
        </p:sp>
        <p:sp>
          <p:nvSpPr>
            <p:cNvPr name="TextBox 17" id="17"/>
            <p:cNvSpPr txBox="true"/>
            <p:nvPr/>
          </p:nvSpPr>
          <p:spPr>
            <a:xfrm>
              <a:off x="0" y="-38100"/>
              <a:ext cx="2234817" cy="603799"/>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4658156" y="3934330"/>
            <a:ext cx="2729621" cy="690949"/>
            <a:chOff x="0" y="0"/>
            <a:chExt cx="2234817" cy="565699"/>
          </a:xfrm>
        </p:grpSpPr>
        <p:sp>
          <p:nvSpPr>
            <p:cNvPr name="Freeform 19" id="19"/>
            <p:cNvSpPr/>
            <p:nvPr/>
          </p:nvSpPr>
          <p:spPr>
            <a:xfrm flipH="false" flipV="false" rot="0">
              <a:off x="0" y="0"/>
              <a:ext cx="2234817" cy="565699"/>
            </a:xfrm>
            <a:custGeom>
              <a:avLst/>
              <a:gdLst/>
              <a:ahLst/>
              <a:cxnLst/>
              <a:rect r="r" b="b" t="t" l="l"/>
              <a:pathLst>
                <a:path h="565699" w="2234817">
                  <a:moveTo>
                    <a:pt x="70907" y="0"/>
                  </a:moveTo>
                  <a:lnTo>
                    <a:pt x="2163910" y="0"/>
                  </a:lnTo>
                  <a:cubicBezTo>
                    <a:pt x="2203071" y="0"/>
                    <a:pt x="2234817" y="31746"/>
                    <a:pt x="2234817" y="70907"/>
                  </a:cubicBezTo>
                  <a:lnTo>
                    <a:pt x="2234817" y="494793"/>
                  </a:lnTo>
                  <a:cubicBezTo>
                    <a:pt x="2234817" y="533954"/>
                    <a:pt x="2203071" y="565699"/>
                    <a:pt x="2163910" y="565699"/>
                  </a:cubicBezTo>
                  <a:lnTo>
                    <a:pt x="70907" y="565699"/>
                  </a:lnTo>
                  <a:cubicBezTo>
                    <a:pt x="31746" y="565699"/>
                    <a:pt x="0" y="533954"/>
                    <a:pt x="0" y="494793"/>
                  </a:cubicBezTo>
                  <a:lnTo>
                    <a:pt x="0" y="70907"/>
                  </a:lnTo>
                  <a:cubicBezTo>
                    <a:pt x="0" y="31746"/>
                    <a:pt x="31746" y="0"/>
                    <a:pt x="70907" y="0"/>
                  </a:cubicBezTo>
                  <a:close/>
                </a:path>
              </a:pathLst>
            </a:custGeom>
            <a:solidFill>
              <a:srgbClr val="E0DED8"/>
            </a:solidFill>
            <a:ln w="38100" cap="rnd">
              <a:solidFill>
                <a:srgbClr val="000000"/>
              </a:solidFill>
              <a:prstDash val="solid"/>
              <a:round/>
            </a:ln>
          </p:spPr>
        </p:sp>
        <p:sp>
          <p:nvSpPr>
            <p:cNvPr name="TextBox 20" id="20"/>
            <p:cNvSpPr txBox="true"/>
            <p:nvPr/>
          </p:nvSpPr>
          <p:spPr>
            <a:xfrm>
              <a:off x="0" y="-38100"/>
              <a:ext cx="2234817" cy="603799"/>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7675451" y="3959992"/>
            <a:ext cx="3434701" cy="690949"/>
            <a:chOff x="0" y="0"/>
            <a:chExt cx="2812085" cy="565699"/>
          </a:xfrm>
        </p:grpSpPr>
        <p:sp>
          <p:nvSpPr>
            <p:cNvPr name="Freeform 22" id="22"/>
            <p:cNvSpPr/>
            <p:nvPr/>
          </p:nvSpPr>
          <p:spPr>
            <a:xfrm flipH="false" flipV="false" rot="0">
              <a:off x="0" y="0"/>
              <a:ext cx="2812085" cy="565699"/>
            </a:xfrm>
            <a:custGeom>
              <a:avLst/>
              <a:gdLst/>
              <a:ahLst/>
              <a:cxnLst/>
              <a:rect r="r" b="b" t="t" l="l"/>
              <a:pathLst>
                <a:path h="565699" w="2812085">
                  <a:moveTo>
                    <a:pt x="56351" y="0"/>
                  </a:moveTo>
                  <a:lnTo>
                    <a:pt x="2755735" y="0"/>
                  </a:lnTo>
                  <a:cubicBezTo>
                    <a:pt x="2786856" y="0"/>
                    <a:pt x="2812085" y="25229"/>
                    <a:pt x="2812085" y="56351"/>
                  </a:cubicBezTo>
                  <a:lnTo>
                    <a:pt x="2812085" y="509349"/>
                  </a:lnTo>
                  <a:cubicBezTo>
                    <a:pt x="2812085" y="540470"/>
                    <a:pt x="2786856" y="565699"/>
                    <a:pt x="2755735" y="565699"/>
                  </a:cubicBezTo>
                  <a:lnTo>
                    <a:pt x="56351" y="565699"/>
                  </a:lnTo>
                  <a:cubicBezTo>
                    <a:pt x="25229" y="565699"/>
                    <a:pt x="0" y="540470"/>
                    <a:pt x="0" y="509349"/>
                  </a:cubicBezTo>
                  <a:lnTo>
                    <a:pt x="0" y="56351"/>
                  </a:lnTo>
                  <a:cubicBezTo>
                    <a:pt x="0" y="25229"/>
                    <a:pt x="25229" y="0"/>
                    <a:pt x="56351" y="0"/>
                  </a:cubicBezTo>
                  <a:close/>
                </a:path>
              </a:pathLst>
            </a:custGeom>
            <a:solidFill>
              <a:srgbClr val="E0DED8"/>
            </a:solidFill>
            <a:ln w="38100" cap="rnd">
              <a:solidFill>
                <a:srgbClr val="000000"/>
              </a:solidFill>
              <a:prstDash val="solid"/>
              <a:round/>
            </a:ln>
          </p:spPr>
        </p:sp>
        <p:sp>
          <p:nvSpPr>
            <p:cNvPr name="TextBox 23" id="23"/>
            <p:cNvSpPr txBox="true"/>
            <p:nvPr/>
          </p:nvSpPr>
          <p:spPr>
            <a:xfrm>
              <a:off x="0" y="-38100"/>
              <a:ext cx="2812085" cy="603799"/>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1352965" y="3934330"/>
            <a:ext cx="2830997" cy="716611"/>
            <a:chOff x="0" y="0"/>
            <a:chExt cx="2234817" cy="565699"/>
          </a:xfrm>
        </p:grpSpPr>
        <p:sp>
          <p:nvSpPr>
            <p:cNvPr name="Freeform 25" id="25"/>
            <p:cNvSpPr/>
            <p:nvPr/>
          </p:nvSpPr>
          <p:spPr>
            <a:xfrm flipH="false" flipV="false" rot="0">
              <a:off x="0" y="0"/>
              <a:ext cx="2234817" cy="565699"/>
            </a:xfrm>
            <a:custGeom>
              <a:avLst/>
              <a:gdLst/>
              <a:ahLst/>
              <a:cxnLst/>
              <a:rect r="r" b="b" t="t" l="l"/>
              <a:pathLst>
                <a:path h="565699" w="2234817">
                  <a:moveTo>
                    <a:pt x="68367" y="0"/>
                  </a:moveTo>
                  <a:lnTo>
                    <a:pt x="2166450" y="0"/>
                  </a:lnTo>
                  <a:cubicBezTo>
                    <a:pt x="2204208" y="0"/>
                    <a:pt x="2234817" y="30609"/>
                    <a:pt x="2234817" y="68367"/>
                  </a:cubicBezTo>
                  <a:lnTo>
                    <a:pt x="2234817" y="497332"/>
                  </a:lnTo>
                  <a:cubicBezTo>
                    <a:pt x="2234817" y="535090"/>
                    <a:pt x="2204208" y="565699"/>
                    <a:pt x="2166450" y="565699"/>
                  </a:cubicBezTo>
                  <a:lnTo>
                    <a:pt x="68367" y="565699"/>
                  </a:lnTo>
                  <a:cubicBezTo>
                    <a:pt x="30609" y="565699"/>
                    <a:pt x="0" y="535090"/>
                    <a:pt x="0" y="497332"/>
                  </a:cubicBezTo>
                  <a:lnTo>
                    <a:pt x="0" y="68367"/>
                  </a:lnTo>
                  <a:cubicBezTo>
                    <a:pt x="0" y="30609"/>
                    <a:pt x="30609" y="0"/>
                    <a:pt x="68367" y="0"/>
                  </a:cubicBezTo>
                  <a:close/>
                </a:path>
              </a:pathLst>
            </a:custGeom>
            <a:solidFill>
              <a:srgbClr val="E0DED8"/>
            </a:solidFill>
            <a:ln w="38100" cap="rnd">
              <a:solidFill>
                <a:srgbClr val="000000"/>
              </a:solidFill>
              <a:prstDash val="solid"/>
              <a:round/>
            </a:ln>
          </p:spPr>
        </p:sp>
        <p:sp>
          <p:nvSpPr>
            <p:cNvPr name="TextBox 26" id="26"/>
            <p:cNvSpPr txBox="true"/>
            <p:nvPr/>
          </p:nvSpPr>
          <p:spPr>
            <a:xfrm>
              <a:off x="0" y="-38100"/>
              <a:ext cx="2234817" cy="603799"/>
            </a:xfrm>
            <a:prstGeom prst="rect">
              <a:avLst/>
            </a:prstGeom>
          </p:spPr>
          <p:txBody>
            <a:bodyPr anchor="ctr" rtlCol="false" tIns="50800" lIns="50800" bIns="50800" rIns="50800"/>
            <a:lstStyle/>
            <a:p>
              <a:pPr algn="ctr">
                <a:lnSpc>
                  <a:spcPts val="2659"/>
                </a:lnSpc>
                <a:spcBef>
                  <a:spcPct val="0"/>
                </a:spcBef>
              </a:pPr>
            </a:p>
          </p:txBody>
        </p:sp>
      </p:grpSp>
      <p:sp>
        <p:nvSpPr>
          <p:cNvPr name="Freeform 27" id="27"/>
          <p:cNvSpPr/>
          <p:nvPr/>
        </p:nvSpPr>
        <p:spPr>
          <a:xfrm flipH="false" flipV="false" rot="-4117307">
            <a:off x="16238746" y="7099028"/>
            <a:ext cx="4930015" cy="4930015"/>
          </a:xfrm>
          <a:custGeom>
            <a:avLst/>
            <a:gdLst/>
            <a:ahLst/>
            <a:cxnLst/>
            <a:rect r="r" b="b" t="t" l="l"/>
            <a:pathLst>
              <a:path h="4930015" w="4930015">
                <a:moveTo>
                  <a:pt x="0" y="0"/>
                </a:moveTo>
                <a:lnTo>
                  <a:pt x="4930016" y="0"/>
                </a:lnTo>
                <a:lnTo>
                  <a:pt x="4930016" y="4930015"/>
                </a:lnTo>
                <a:lnTo>
                  <a:pt x="0" y="49300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false" flipV="false" rot="0">
            <a:off x="-2084435" y="769360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9" id="29"/>
          <p:cNvSpPr/>
          <p:nvPr/>
        </p:nvSpPr>
        <p:spPr>
          <a:xfrm flipH="false" flipV="false" rot="0">
            <a:off x="16755237" y="1902592"/>
            <a:ext cx="3579876" cy="4114800"/>
          </a:xfrm>
          <a:custGeom>
            <a:avLst/>
            <a:gdLst/>
            <a:ahLst/>
            <a:cxnLst/>
            <a:rect r="r" b="b" t="t" l="l"/>
            <a:pathLst>
              <a:path h="4114800" w="3579876">
                <a:moveTo>
                  <a:pt x="0" y="0"/>
                </a:moveTo>
                <a:lnTo>
                  <a:pt x="3579876" y="0"/>
                </a:lnTo>
                <a:lnTo>
                  <a:pt x="357987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false" flipV="false" rot="-1585710">
            <a:off x="-4656907" y="223677"/>
            <a:ext cx="7315200" cy="2753175"/>
          </a:xfrm>
          <a:custGeom>
            <a:avLst/>
            <a:gdLst/>
            <a:ahLst/>
            <a:cxnLst/>
            <a:rect r="r" b="b" t="t" l="l"/>
            <a:pathLst>
              <a:path h="2753175" w="7315200">
                <a:moveTo>
                  <a:pt x="0" y="0"/>
                </a:moveTo>
                <a:lnTo>
                  <a:pt x="7315200" y="0"/>
                </a:lnTo>
                <a:lnTo>
                  <a:pt x="7315200" y="2753176"/>
                </a:lnTo>
                <a:lnTo>
                  <a:pt x="0" y="27531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1" id="31"/>
          <p:cNvSpPr/>
          <p:nvPr/>
        </p:nvSpPr>
        <p:spPr>
          <a:xfrm flipH="false" flipV="false" rot="5400000">
            <a:off x="-1808769" y="4138134"/>
            <a:ext cx="3664205" cy="2010733"/>
          </a:xfrm>
          <a:custGeom>
            <a:avLst/>
            <a:gdLst/>
            <a:ahLst/>
            <a:cxnLst/>
            <a:rect r="r" b="b" t="t" l="l"/>
            <a:pathLst>
              <a:path h="2010733" w="3664205">
                <a:moveTo>
                  <a:pt x="0" y="0"/>
                </a:moveTo>
                <a:lnTo>
                  <a:pt x="3664205" y="0"/>
                </a:lnTo>
                <a:lnTo>
                  <a:pt x="3664205" y="2010732"/>
                </a:lnTo>
                <a:lnTo>
                  <a:pt x="0" y="201073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2" id="32"/>
          <p:cNvSpPr/>
          <p:nvPr/>
        </p:nvSpPr>
        <p:spPr>
          <a:xfrm flipH="false" flipV="false" rot="5400000">
            <a:off x="15173724" y="-1808769"/>
            <a:ext cx="3664205" cy="2010733"/>
          </a:xfrm>
          <a:custGeom>
            <a:avLst/>
            <a:gdLst/>
            <a:ahLst/>
            <a:cxnLst/>
            <a:rect r="r" b="b" t="t" l="l"/>
            <a:pathLst>
              <a:path h="2010733" w="3664205">
                <a:moveTo>
                  <a:pt x="0" y="0"/>
                </a:moveTo>
                <a:lnTo>
                  <a:pt x="3664205" y="0"/>
                </a:lnTo>
                <a:lnTo>
                  <a:pt x="3664205" y="2010733"/>
                </a:lnTo>
                <a:lnTo>
                  <a:pt x="0" y="201073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3" id="33"/>
          <p:cNvSpPr/>
          <p:nvPr/>
        </p:nvSpPr>
        <p:spPr>
          <a:xfrm flipH="false" flipV="false" rot="0">
            <a:off x="5128537" y="4850966"/>
            <a:ext cx="8704032" cy="3786254"/>
          </a:xfrm>
          <a:custGeom>
            <a:avLst/>
            <a:gdLst/>
            <a:ahLst/>
            <a:cxnLst/>
            <a:rect r="r" b="b" t="t" l="l"/>
            <a:pathLst>
              <a:path h="3786254" w="8704032">
                <a:moveTo>
                  <a:pt x="0" y="0"/>
                </a:moveTo>
                <a:lnTo>
                  <a:pt x="8704033" y="0"/>
                </a:lnTo>
                <a:lnTo>
                  <a:pt x="8704033" y="3786254"/>
                </a:lnTo>
                <a:lnTo>
                  <a:pt x="0" y="3786254"/>
                </a:lnTo>
                <a:lnTo>
                  <a:pt x="0" y="0"/>
                </a:lnTo>
                <a:close/>
              </a:path>
            </a:pathLst>
          </a:custGeom>
          <a:blipFill>
            <a:blip r:embed="rId14"/>
            <a:stretch>
              <a:fillRect l="0" t="0" r="0" b="0"/>
            </a:stretch>
          </a:blipFill>
        </p:spPr>
      </p:sp>
      <p:sp>
        <p:nvSpPr>
          <p:cNvPr name="TextBox 34" id="34"/>
          <p:cNvSpPr txBox="true"/>
          <p:nvPr/>
        </p:nvSpPr>
        <p:spPr>
          <a:xfrm rot="0">
            <a:off x="3280722" y="1393918"/>
            <a:ext cx="11726555" cy="1720184"/>
          </a:xfrm>
          <a:prstGeom prst="rect">
            <a:avLst/>
          </a:prstGeom>
        </p:spPr>
        <p:txBody>
          <a:bodyPr anchor="t" rtlCol="false" tIns="0" lIns="0" bIns="0" rIns="0">
            <a:spAutoFit/>
          </a:bodyPr>
          <a:lstStyle/>
          <a:p>
            <a:pPr algn="ctr">
              <a:lnSpc>
                <a:spcPts val="13812"/>
              </a:lnSpc>
            </a:pPr>
            <a:r>
              <a:rPr lang="en-US" sz="10624">
                <a:solidFill>
                  <a:srgbClr val="FFFFFF"/>
                </a:solidFill>
                <a:latin typeface="Hitchcut"/>
                <a:ea typeface="Hitchcut"/>
                <a:cs typeface="Hitchcut"/>
                <a:sym typeface="Hitchcut"/>
              </a:rPr>
              <a:t>DASHBOARD</a:t>
            </a:r>
          </a:p>
        </p:txBody>
      </p:sp>
      <p:sp>
        <p:nvSpPr>
          <p:cNvPr name="TextBox 35" id="35"/>
          <p:cNvSpPr txBox="true"/>
          <p:nvPr/>
        </p:nvSpPr>
        <p:spPr>
          <a:xfrm rot="0">
            <a:off x="4953033" y="3472002"/>
            <a:ext cx="2139868" cy="265980"/>
          </a:xfrm>
          <a:prstGeom prst="rect">
            <a:avLst/>
          </a:prstGeom>
        </p:spPr>
        <p:txBody>
          <a:bodyPr anchor="t" rtlCol="false" tIns="0" lIns="0" bIns="0" rIns="0">
            <a:spAutoFit/>
          </a:bodyPr>
          <a:lstStyle/>
          <a:p>
            <a:pPr algn="ctr">
              <a:lnSpc>
                <a:spcPts val="2140"/>
              </a:lnSpc>
            </a:pPr>
            <a:r>
              <a:rPr lang="en-US" b="true" sz="1646">
                <a:solidFill>
                  <a:srgbClr val="000000"/>
                </a:solidFill>
                <a:latin typeface="Garet Bold"/>
                <a:ea typeface="Garet Bold"/>
                <a:cs typeface="Garet Bold"/>
                <a:sym typeface="Garet Bold"/>
              </a:rPr>
              <a:t>MY POST</a:t>
            </a:r>
          </a:p>
        </p:txBody>
      </p:sp>
      <p:sp>
        <p:nvSpPr>
          <p:cNvPr name="TextBox 36" id="36"/>
          <p:cNvSpPr txBox="true"/>
          <p:nvPr/>
        </p:nvSpPr>
        <p:spPr>
          <a:xfrm rot="0">
            <a:off x="7985220" y="3472002"/>
            <a:ext cx="2815162" cy="265980"/>
          </a:xfrm>
          <a:prstGeom prst="rect">
            <a:avLst/>
          </a:prstGeom>
        </p:spPr>
        <p:txBody>
          <a:bodyPr anchor="t" rtlCol="false" tIns="0" lIns="0" bIns="0" rIns="0">
            <a:spAutoFit/>
          </a:bodyPr>
          <a:lstStyle/>
          <a:p>
            <a:pPr algn="ctr">
              <a:lnSpc>
                <a:spcPts val="2140"/>
              </a:lnSpc>
            </a:pPr>
            <a:r>
              <a:rPr lang="en-US" b="true" sz="1646">
                <a:solidFill>
                  <a:srgbClr val="000000"/>
                </a:solidFill>
                <a:latin typeface="Garet Bold"/>
                <a:ea typeface="Garet Bold"/>
                <a:cs typeface="Garet Bold"/>
                <a:sym typeface="Garet Bold"/>
              </a:rPr>
              <a:t>SAVED POST</a:t>
            </a:r>
          </a:p>
        </p:txBody>
      </p:sp>
      <p:sp>
        <p:nvSpPr>
          <p:cNvPr name="TextBox 37" id="37"/>
          <p:cNvSpPr txBox="true"/>
          <p:nvPr/>
        </p:nvSpPr>
        <p:spPr>
          <a:xfrm rot="0">
            <a:off x="11692701" y="3472002"/>
            <a:ext cx="2139868" cy="265980"/>
          </a:xfrm>
          <a:prstGeom prst="rect">
            <a:avLst/>
          </a:prstGeom>
        </p:spPr>
        <p:txBody>
          <a:bodyPr anchor="t" rtlCol="false" tIns="0" lIns="0" bIns="0" rIns="0">
            <a:spAutoFit/>
          </a:bodyPr>
          <a:lstStyle/>
          <a:p>
            <a:pPr algn="ctr">
              <a:lnSpc>
                <a:spcPts val="2140"/>
              </a:lnSpc>
            </a:pPr>
            <a:r>
              <a:rPr lang="en-US" b="true" sz="1646">
                <a:solidFill>
                  <a:srgbClr val="000000"/>
                </a:solidFill>
                <a:latin typeface="Garet Bold"/>
                <a:ea typeface="Garet Bold"/>
                <a:cs typeface="Garet Bold"/>
                <a:sym typeface="Garet Bold"/>
              </a:rPr>
              <a:t>ADD POST</a:t>
            </a:r>
          </a:p>
        </p:txBody>
      </p:sp>
      <p:sp>
        <p:nvSpPr>
          <p:cNvPr name="TextBox 38" id="38"/>
          <p:cNvSpPr txBox="true"/>
          <p:nvPr/>
        </p:nvSpPr>
        <p:spPr>
          <a:xfrm rot="0">
            <a:off x="4867308" y="4137290"/>
            <a:ext cx="2434745" cy="265980"/>
          </a:xfrm>
          <a:prstGeom prst="rect">
            <a:avLst/>
          </a:prstGeom>
        </p:spPr>
        <p:txBody>
          <a:bodyPr anchor="t" rtlCol="false" tIns="0" lIns="0" bIns="0" rIns="0">
            <a:spAutoFit/>
          </a:bodyPr>
          <a:lstStyle/>
          <a:p>
            <a:pPr algn="ctr">
              <a:lnSpc>
                <a:spcPts val="2140"/>
              </a:lnSpc>
            </a:pPr>
            <a:r>
              <a:rPr lang="en-US" b="true" sz="1646">
                <a:solidFill>
                  <a:srgbClr val="000000"/>
                </a:solidFill>
                <a:latin typeface="Garet Bold"/>
                <a:ea typeface="Garet Bold"/>
                <a:cs typeface="Garet Bold"/>
                <a:sym typeface="Garet Bold"/>
              </a:rPr>
              <a:t>YOUR POSTS</a:t>
            </a:r>
          </a:p>
        </p:txBody>
      </p:sp>
      <p:sp>
        <p:nvSpPr>
          <p:cNvPr name="TextBox 39" id="39"/>
          <p:cNvSpPr txBox="true"/>
          <p:nvPr/>
        </p:nvSpPr>
        <p:spPr>
          <a:xfrm rot="0">
            <a:off x="7985220" y="4113308"/>
            <a:ext cx="2815162" cy="265980"/>
          </a:xfrm>
          <a:prstGeom prst="rect">
            <a:avLst/>
          </a:prstGeom>
        </p:spPr>
        <p:txBody>
          <a:bodyPr anchor="t" rtlCol="false" tIns="0" lIns="0" bIns="0" rIns="0">
            <a:spAutoFit/>
          </a:bodyPr>
          <a:lstStyle/>
          <a:p>
            <a:pPr algn="ctr">
              <a:lnSpc>
                <a:spcPts val="2140"/>
              </a:lnSpc>
            </a:pPr>
            <a:r>
              <a:rPr lang="en-US" b="true" sz="1646">
                <a:solidFill>
                  <a:srgbClr val="000000"/>
                </a:solidFill>
                <a:latin typeface="Garet Bold"/>
                <a:ea typeface="Garet Bold"/>
                <a:cs typeface="Garet Bold"/>
                <a:sym typeface="Garet Bold"/>
              </a:rPr>
              <a:t>YOUR SAVED POSTS</a:t>
            </a:r>
          </a:p>
        </p:txBody>
      </p:sp>
      <p:sp>
        <p:nvSpPr>
          <p:cNvPr name="TextBox 40" id="40"/>
          <p:cNvSpPr txBox="true"/>
          <p:nvPr/>
        </p:nvSpPr>
        <p:spPr>
          <a:xfrm rot="0">
            <a:off x="11308606" y="4094049"/>
            <a:ext cx="2919715" cy="275151"/>
          </a:xfrm>
          <a:prstGeom prst="rect">
            <a:avLst/>
          </a:prstGeom>
        </p:spPr>
        <p:txBody>
          <a:bodyPr anchor="t" rtlCol="false" tIns="0" lIns="0" bIns="0" rIns="0">
            <a:spAutoFit/>
          </a:bodyPr>
          <a:lstStyle/>
          <a:p>
            <a:pPr algn="ctr">
              <a:lnSpc>
                <a:spcPts val="2219"/>
              </a:lnSpc>
            </a:pPr>
            <a:r>
              <a:rPr lang="en-US" b="true" sz="1707">
                <a:solidFill>
                  <a:srgbClr val="000000"/>
                </a:solidFill>
                <a:latin typeface="Garet Bold"/>
                <a:ea typeface="Garet Bold"/>
                <a:cs typeface="Garet Bold"/>
                <a:sym typeface="Garet Bold"/>
              </a:rPr>
              <a:t>ADD POST/PREVIEW</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0DED8"/>
        </a:solidFill>
      </p:bgPr>
    </p:bg>
    <p:spTree>
      <p:nvGrpSpPr>
        <p:cNvPr id="1" name=""/>
        <p:cNvGrpSpPr/>
        <p:nvPr/>
      </p:nvGrpSpPr>
      <p:grpSpPr>
        <a:xfrm>
          <a:off x="0" y="0"/>
          <a:ext cx="0" cy="0"/>
          <a:chOff x="0" y="0"/>
          <a:chExt cx="0" cy="0"/>
        </a:xfrm>
      </p:grpSpPr>
      <p:sp>
        <p:nvSpPr>
          <p:cNvPr name="Freeform 2" id="2"/>
          <p:cNvSpPr/>
          <p:nvPr/>
        </p:nvSpPr>
        <p:spPr>
          <a:xfrm flipH="false" flipV="false" rot="0">
            <a:off x="-2902137" y="-1732271"/>
            <a:ext cx="21796391" cy="13751541"/>
          </a:xfrm>
          <a:custGeom>
            <a:avLst/>
            <a:gdLst/>
            <a:ahLst/>
            <a:cxnLst/>
            <a:rect r="r" b="b" t="t" l="l"/>
            <a:pathLst>
              <a:path h="13751541" w="21796391">
                <a:moveTo>
                  <a:pt x="0" y="0"/>
                </a:moveTo>
                <a:lnTo>
                  <a:pt x="21796391" y="0"/>
                </a:lnTo>
                <a:lnTo>
                  <a:pt x="21796391" y="13751542"/>
                </a:lnTo>
                <a:lnTo>
                  <a:pt x="0" y="13751542"/>
                </a:lnTo>
                <a:lnTo>
                  <a:pt x="0" y="0"/>
                </a:lnTo>
                <a:close/>
              </a:path>
            </a:pathLst>
          </a:custGeom>
          <a:blipFill>
            <a:blip r:embed="rId2">
              <a:alphaModFix amt="3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158015">
            <a:off x="-2230200" y="-3599928"/>
            <a:ext cx="4930015" cy="4930015"/>
          </a:xfrm>
          <a:custGeom>
            <a:avLst/>
            <a:gdLst/>
            <a:ahLst/>
            <a:cxnLst/>
            <a:rect r="r" b="b" t="t" l="l"/>
            <a:pathLst>
              <a:path h="4930015" w="4930015">
                <a:moveTo>
                  <a:pt x="0" y="0"/>
                </a:moveTo>
                <a:lnTo>
                  <a:pt x="4930015" y="0"/>
                </a:lnTo>
                <a:lnTo>
                  <a:pt x="4930015" y="4930015"/>
                </a:lnTo>
                <a:lnTo>
                  <a:pt x="0" y="49300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963138"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042948">
            <a:off x="-1817805" y="8112155"/>
            <a:ext cx="3579876" cy="4114800"/>
          </a:xfrm>
          <a:custGeom>
            <a:avLst/>
            <a:gdLst/>
            <a:ahLst/>
            <a:cxnLst/>
            <a:rect r="r" b="b" t="t" l="l"/>
            <a:pathLst>
              <a:path h="4114800" w="3579876">
                <a:moveTo>
                  <a:pt x="0" y="0"/>
                </a:moveTo>
                <a:lnTo>
                  <a:pt x="3579876" y="0"/>
                </a:lnTo>
                <a:lnTo>
                  <a:pt x="357987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8201802">
            <a:off x="11787233" y="10436214"/>
            <a:ext cx="7315200" cy="2753175"/>
          </a:xfrm>
          <a:custGeom>
            <a:avLst/>
            <a:gdLst/>
            <a:ahLst/>
            <a:cxnLst/>
            <a:rect r="r" b="b" t="t" l="l"/>
            <a:pathLst>
              <a:path h="2753175" w="7315200">
                <a:moveTo>
                  <a:pt x="0" y="0"/>
                </a:moveTo>
                <a:lnTo>
                  <a:pt x="7315200" y="0"/>
                </a:lnTo>
                <a:lnTo>
                  <a:pt x="7315200" y="2753176"/>
                </a:lnTo>
                <a:lnTo>
                  <a:pt x="0" y="27531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400000">
            <a:off x="-1859970" y="4396477"/>
            <a:ext cx="3664205" cy="2010733"/>
          </a:xfrm>
          <a:custGeom>
            <a:avLst/>
            <a:gdLst/>
            <a:ahLst/>
            <a:cxnLst/>
            <a:rect r="r" b="b" t="t" l="l"/>
            <a:pathLst>
              <a:path h="2010733" w="3664205">
                <a:moveTo>
                  <a:pt x="0" y="0"/>
                </a:moveTo>
                <a:lnTo>
                  <a:pt x="3664205" y="0"/>
                </a:lnTo>
                <a:lnTo>
                  <a:pt x="3664205" y="2010733"/>
                </a:lnTo>
                <a:lnTo>
                  <a:pt x="0" y="201073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5400000">
            <a:off x="16455897" y="5639999"/>
            <a:ext cx="3664205" cy="2010733"/>
          </a:xfrm>
          <a:custGeom>
            <a:avLst/>
            <a:gdLst/>
            <a:ahLst/>
            <a:cxnLst/>
            <a:rect r="r" b="b" t="t" l="l"/>
            <a:pathLst>
              <a:path h="2010733" w="3664205">
                <a:moveTo>
                  <a:pt x="0" y="0"/>
                </a:moveTo>
                <a:lnTo>
                  <a:pt x="3664206" y="0"/>
                </a:lnTo>
                <a:lnTo>
                  <a:pt x="3664206" y="2010732"/>
                </a:lnTo>
                <a:lnTo>
                  <a:pt x="0" y="201073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9" id="9"/>
          <p:cNvGrpSpPr/>
          <p:nvPr/>
        </p:nvGrpSpPr>
        <p:grpSpPr>
          <a:xfrm rot="0">
            <a:off x="1820276" y="8007909"/>
            <a:ext cx="14634238" cy="1205817"/>
            <a:chOff x="0" y="0"/>
            <a:chExt cx="3050204" cy="251328"/>
          </a:xfrm>
        </p:grpSpPr>
        <p:sp>
          <p:nvSpPr>
            <p:cNvPr name="Freeform 10" id="10"/>
            <p:cNvSpPr/>
            <p:nvPr/>
          </p:nvSpPr>
          <p:spPr>
            <a:xfrm flipH="false" flipV="false" rot="0">
              <a:off x="0" y="0"/>
              <a:ext cx="3050204" cy="251328"/>
            </a:xfrm>
            <a:custGeom>
              <a:avLst/>
              <a:gdLst/>
              <a:ahLst/>
              <a:cxnLst/>
              <a:rect r="r" b="b" t="t" l="l"/>
              <a:pathLst>
                <a:path h="251328" w="3050204">
                  <a:moveTo>
                    <a:pt x="13226" y="0"/>
                  </a:moveTo>
                  <a:lnTo>
                    <a:pt x="3036978" y="0"/>
                  </a:lnTo>
                  <a:cubicBezTo>
                    <a:pt x="3044283" y="0"/>
                    <a:pt x="3050204" y="5921"/>
                    <a:pt x="3050204" y="13226"/>
                  </a:cubicBezTo>
                  <a:lnTo>
                    <a:pt x="3050204" y="238102"/>
                  </a:lnTo>
                  <a:cubicBezTo>
                    <a:pt x="3050204" y="245406"/>
                    <a:pt x="3044283" y="251328"/>
                    <a:pt x="3036978" y="251328"/>
                  </a:cubicBezTo>
                  <a:lnTo>
                    <a:pt x="13226" y="251328"/>
                  </a:lnTo>
                  <a:cubicBezTo>
                    <a:pt x="5921" y="251328"/>
                    <a:pt x="0" y="245406"/>
                    <a:pt x="0" y="238102"/>
                  </a:cubicBezTo>
                  <a:lnTo>
                    <a:pt x="0" y="13226"/>
                  </a:lnTo>
                  <a:cubicBezTo>
                    <a:pt x="0" y="5921"/>
                    <a:pt x="5921" y="0"/>
                    <a:pt x="13226" y="0"/>
                  </a:cubicBezTo>
                  <a:close/>
                </a:path>
              </a:pathLst>
            </a:custGeom>
            <a:solidFill>
              <a:srgbClr val="000000"/>
            </a:solidFill>
            <a:ln w="38100" cap="rnd">
              <a:solidFill>
                <a:srgbClr val="000000"/>
              </a:solidFill>
              <a:prstDash val="solid"/>
              <a:round/>
            </a:ln>
          </p:spPr>
        </p:sp>
        <p:sp>
          <p:nvSpPr>
            <p:cNvPr name="TextBox 11" id="11"/>
            <p:cNvSpPr txBox="true"/>
            <p:nvPr/>
          </p:nvSpPr>
          <p:spPr>
            <a:xfrm>
              <a:off x="0" y="-38100"/>
              <a:ext cx="3050204" cy="289428"/>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820276" y="1206624"/>
            <a:ext cx="14634238" cy="6166661"/>
            <a:chOff x="0" y="0"/>
            <a:chExt cx="3050204" cy="1285313"/>
          </a:xfrm>
        </p:grpSpPr>
        <p:sp>
          <p:nvSpPr>
            <p:cNvPr name="Freeform 13" id="13"/>
            <p:cNvSpPr/>
            <p:nvPr/>
          </p:nvSpPr>
          <p:spPr>
            <a:xfrm flipH="false" flipV="false" rot="0">
              <a:off x="0" y="0"/>
              <a:ext cx="3050204" cy="1285313"/>
            </a:xfrm>
            <a:custGeom>
              <a:avLst/>
              <a:gdLst/>
              <a:ahLst/>
              <a:cxnLst/>
              <a:rect r="r" b="b" t="t" l="l"/>
              <a:pathLst>
                <a:path h="1285313" w="3050204">
                  <a:moveTo>
                    <a:pt x="13226" y="0"/>
                  </a:moveTo>
                  <a:lnTo>
                    <a:pt x="3036978" y="0"/>
                  </a:lnTo>
                  <a:cubicBezTo>
                    <a:pt x="3044283" y="0"/>
                    <a:pt x="3050204" y="5921"/>
                    <a:pt x="3050204" y="13226"/>
                  </a:cubicBezTo>
                  <a:lnTo>
                    <a:pt x="3050204" y="1272087"/>
                  </a:lnTo>
                  <a:cubicBezTo>
                    <a:pt x="3050204" y="1279392"/>
                    <a:pt x="3044283" y="1285313"/>
                    <a:pt x="3036978" y="1285313"/>
                  </a:cubicBezTo>
                  <a:lnTo>
                    <a:pt x="13226" y="1285313"/>
                  </a:lnTo>
                  <a:cubicBezTo>
                    <a:pt x="5921" y="1285313"/>
                    <a:pt x="0" y="1279392"/>
                    <a:pt x="0" y="1272087"/>
                  </a:cubicBezTo>
                  <a:lnTo>
                    <a:pt x="0" y="13226"/>
                  </a:lnTo>
                  <a:cubicBezTo>
                    <a:pt x="0" y="5921"/>
                    <a:pt x="5921" y="0"/>
                    <a:pt x="13226" y="0"/>
                  </a:cubicBezTo>
                  <a:close/>
                </a:path>
              </a:pathLst>
            </a:custGeom>
            <a:solidFill>
              <a:srgbClr val="F4AD06"/>
            </a:solidFill>
            <a:ln w="38100" cap="rnd">
              <a:solidFill>
                <a:srgbClr val="000000"/>
              </a:solidFill>
              <a:prstDash val="solid"/>
              <a:round/>
            </a:ln>
          </p:spPr>
        </p:sp>
        <p:sp>
          <p:nvSpPr>
            <p:cNvPr name="TextBox 14" id="14"/>
            <p:cNvSpPr txBox="true"/>
            <p:nvPr/>
          </p:nvSpPr>
          <p:spPr>
            <a:xfrm>
              <a:off x="0" y="-38100"/>
              <a:ext cx="3050204" cy="1323413"/>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820276" y="3322249"/>
            <a:ext cx="14634238" cy="5758127"/>
            <a:chOff x="0" y="0"/>
            <a:chExt cx="3050204" cy="1200162"/>
          </a:xfrm>
        </p:grpSpPr>
        <p:sp>
          <p:nvSpPr>
            <p:cNvPr name="Freeform 16" id="16"/>
            <p:cNvSpPr/>
            <p:nvPr/>
          </p:nvSpPr>
          <p:spPr>
            <a:xfrm flipH="false" flipV="false" rot="0">
              <a:off x="0" y="0"/>
              <a:ext cx="3050204" cy="1200162"/>
            </a:xfrm>
            <a:custGeom>
              <a:avLst/>
              <a:gdLst/>
              <a:ahLst/>
              <a:cxnLst/>
              <a:rect r="r" b="b" t="t" l="l"/>
              <a:pathLst>
                <a:path h="1200162" w="3050204">
                  <a:moveTo>
                    <a:pt x="13226" y="0"/>
                  </a:moveTo>
                  <a:lnTo>
                    <a:pt x="3036978" y="0"/>
                  </a:lnTo>
                  <a:cubicBezTo>
                    <a:pt x="3044283" y="0"/>
                    <a:pt x="3050204" y="5921"/>
                    <a:pt x="3050204" y="13226"/>
                  </a:cubicBezTo>
                  <a:lnTo>
                    <a:pt x="3050204" y="1186937"/>
                  </a:lnTo>
                  <a:cubicBezTo>
                    <a:pt x="3050204" y="1194241"/>
                    <a:pt x="3044283" y="1200162"/>
                    <a:pt x="3036978" y="1200162"/>
                  </a:cubicBezTo>
                  <a:lnTo>
                    <a:pt x="13226" y="1200162"/>
                  </a:lnTo>
                  <a:cubicBezTo>
                    <a:pt x="5921" y="1200162"/>
                    <a:pt x="0" y="1194241"/>
                    <a:pt x="0" y="1186937"/>
                  </a:cubicBezTo>
                  <a:lnTo>
                    <a:pt x="0" y="13226"/>
                  </a:lnTo>
                  <a:cubicBezTo>
                    <a:pt x="0" y="5921"/>
                    <a:pt x="5921" y="0"/>
                    <a:pt x="13226" y="0"/>
                  </a:cubicBezTo>
                  <a:close/>
                </a:path>
              </a:pathLst>
            </a:custGeom>
            <a:solidFill>
              <a:srgbClr val="3393E8"/>
            </a:solidFill>
            <a:ln w="38100" cap="rnd">
              <a:solidFill>
                <a:srgbClr val="000000"/>
              </a:solidFill>
              <a:prstDash val="solid"/>
              <a:round/>
            </a:ln>
          </p:spPr>
        </p:sp>
        <p:sp>
          <p:nvSpPr>
            <p:cNvPr name="TextBox 17" id="17"/>
            <p:cNvSpPr txBox="true"/>
            <p:nvPr/>
          </p:nvSpPr>
          <p:spPr>
            <a:xfrm>
              <a:off x="0" y="-38100"/>
              <a:ext cx="3050204" cy="1238262"/>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2138570" y="4204396"/>
            <a:ext cx="4935206" cy="4273072"/>
            <a:chOff x="0" y="0"/>
            <a:chExt cx="1904231" cy="1648749"/>
          </a:xfrm>
        </p:grpSpPr>
        <p:sp>
          <p:nvSpPr>
            <p:cNvPr name="Freeform 19" id="19"/>
            <p:cNvSpPr/>
            <p:nvPr/>
          </p:nvSpPr>
          <p:spPr>
            <a:xfrm flipH="false" flipV="false" rot="0">
              <a:off x="0" y="0"/>
              <a:ext cx="1904231" cy="1648749"/>
            </a:xfrm>
            <a:custGeom>
              <a:avLst/>
              <a:gdLst/>
              <a:ahLst/>
              <a:cxnLst/>
              <a:rect r="r" b="b" t="t" l="l"/>
              <a:pathLst>
                <a:path h="1648749" w="1904231">
                  <a:moveTo>
                    <a:pt x="39218" y="0"/>
                  </a:moveTo>
                  <a:lnTo>
                    <a:pt x="1865013" y="0"/>
                  </a:lnTo>
                  <a:cubicBezTo>
                    <a:pt x="1875414" y="0"/>
                    <a:pt x="1885389" y="4132"/>
                    <a:pt x="1892744" y="11487"/>
                  </a:cubicBezTo>
                  <a:cubicBezTo>
                    <a:pt x="1900099" y="18841"/>
                    <a:pt x="1904231" y="28817"/>
                    <a:pt x="1904231" y="39218"/>
                  </a:cubicBezTo>
                  <a:lnTo>
                    <a:pt x="1904231" y="1609531"/>
                  </a:lnTo>
                  <a:cubicBezTo>
                    <a:pt x="1904231" y="1619932"/>
                    <a:pt x="1900099" y="1629907"/>
                    <a:pt x="1892744" y="1637262"/>
                  </a:cubicBezTo>
                  <a:cubicBezTo>
                    <a:pt x="1885389" y="1644617"/>
                    <a:pt x="1875414" y="1648749"/>
                    <a:pt x="1865013" y="1648749"/>
                  </a:cubicBezTo>
                  <a:lnTo>
                    <a:pt x="39218" y="1648749"/>
                  </a:lnTo>
                  <a:cubicBezTo>
                    <a:pt x="28817" y="1648749"/>
                    <a:pt x="18841" y="1644617"/>
                    <a:pt x="11487" y="1637262"/>
                  </a:cubicBezTo>
                  <a:cubicBezTo>
                    <a:pt x="4132" y="1629907"/>
                    <a:pt x="0" y="1619932"/>
                    <a:pt x="0" y="1609531"/>
                  </a:cubicBezTo>
                  <a:lnTo>
                    <a:pt x="0" y="39218"/>
                  </a:lnTo>
                  <a:cubicBezTo>
                    <a:pt x="0" y="28817"/>
                    <a:pt x="4132" y="18841"/>
                    <a:pt x="11487" y="11487"/>
                  </a:cubicBezTo>
                  <a:cubicBezTo>
                    <a:pt x="18841" y="4132"/>
                    <a:pt x="28817" y="0"/>
                    <a:pt x="39218" y="0"/>
                  </a:cubicBezTo>
                  <a:close/>
                </a:path>
              </a:pathLst>
            </a:custGeom>
            <a:solidFill>
              <a:srgbClr val="F4AD06"/>
            </a:solidFill>
            <a:ln w="38100" cap="rnd">
              <a:solidFill>
                <a:srgbClr val="000000"/>
              </a:solidFill>
              <a:prstDash val="solid"/>
              <a:round/>
            </a:ln>
          </p:spPr>
        </p:sp>
        <p:sp>
          <p:nvSpPr>
            <p:cNvPr name="TextBox 20" id="20"/>
            <p:cNvSpPr txBox="true"/>
            <p:nvPr/>
          </p:nvSpPr>
          <p:spPr>
            <a:xfrm>
              <a:off x="0" y="-38100"/>
              <a:ext cx="1904231" cy="1686849"/>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0">
            <a:off x="8569201" y="3632049"/>
            <a:ext cx="5731784" cy="5138526"/>
          </a:xfrm>
          <a:custGeom>
            <a:avLst/>
            <a:gdLst/>
            <a:ahLst/>
            <a:cxnLst/>
            <a:rect r="r" b="b" t="t" l="l"/>
            <a:pathLst>
              <a:path h="5138526" w="5731784">
                <a:moveTo>
                  <a:pt x="0" y="0"/>
                </a:moveTo>
                <a:lnTo>
                  <a:pt x="5731783" y="0"/>
                </a:lnTo>
                <a:lnTo>
                  <a:pt x="5731783" y="5138527"/>
                </a:lnTo>
                <a:lnTo>
                  <a:pt x="0" y="5138527"/>
                </a:lnTo>
                <a:lnTo>
                  <a:pt x="0" y="0"/>
                </a:lnTo>
                <a:close/>
              </a:path>
            </a:pathLst>
          </a:custGeom>
          <a:blipFill>
            <a:blip r:embed="rId14"/>
            <a:stretch>
              <a:fillRect l="0" t="-11349" r="0" b="-11349"/>
            </a:stretch>
          </a:blipFill>
        </p:spPr>
      </p:sp>
      <p:sp>
        <p:nvSpPr>
          <p:cNvPr name="TextBox 22" id="22"/>
          <p:cNvSpPr txBox="true"/>
          <p:nvPr/>
        </p:nvSpPr>
        <p:spPr>
          <a:xfrm rot="0">
            <a:off x="3557057" y="1312916"/>
            <a:ext cx="11173886" cy="1644050"/>
          </a:xfrm>
          <a:prstGeom prst="rect">
            <a:avLst/>
          </a:prstGeom>
        </p:spPr>
        <p:txBody>
          <a:bodyPr anchor="t" rtlCol="false" tIns="0" lIns="0" bIns="0" rIns="0">
            <a:spAutoFit/>
          </a:bodyPr>
          <a:lstStyle/>
          <a:p>
            <a:pPr algn="ctr">
              <a:lnSpc>
                <a:spcPts val="13161"/>
              </a:lnSpc>
            </a:pPr>
            <a:r>
              <a:rPr lang="en-US" sz="10123">
                <a:solidFill>
                  <a:srgbClr val="FFFFFF"/>
                </a:solidFill>
                <a:latin typeface="Hitchcut"/>
                <a:ea typeface="Hitchcut"/>
                <a:cs typeface="Hitchcut"/>
                <a:sym typeface="Hitchcut"/>
              </a:rPr>
              <a:t>CHALLENGE</a:t>
            </a:r>
          </a:p>
        </p:txBody>
      </p:sp>
      <p:sp>
        <p:nvSpPr>
          <p:cNvPr name="TextBox 23" id="23"/>
          <p:cNvSpPr txBox="true"/>
          <p:nvPr/>
        </p:nvSpPr>
        <p:spPr>
          <a:xfrm rot="0">
            <a:off x="2468703" y="4775163"/>
            <a:ext cx="4313369" cy="2337512"/>
          </a:xfrm>
          <a:prstGeom prst="rect">
            <a:avLst/>
          </a:prstGeom>
        </p:spPr>
        <p:txBody>
          <a:bodyPr anchor="t" rtlCol="false" tIns="0" lIns="0" bIns="0" rIns="0">
            <a:spAutoFit/>
          </a:bodyPr>
          <a:lstStyle/>
          <a:p>
            <a:pPr algn="l">
              <a:lnSpc>
                <a:spcPts val="3127"/>
              </a:lnSpc>
            </a:pPr>
            <a:r>
              <a:rPr lang="en-US" sz="2316" spc="139">
                <a:solidFill>
                  <a:srgbClr val="000000"/>
                </a:solidFill>
                <a:latin typeface="Garet"/>
                <a:ea typeface="Garet"/>
                <a:cs typeface="Garet"/>
                <a:sym typeface="Garet"/>
              </a:rPr>
              <a:t>The main challenge was connecting the project with Supabase, handling authentication, and managing data smoothly.</a:t>
            </a:r>
          </a:p>
          <a:p>
            <a:pPr algn="l" marL="0" indent="0" lvl="0">
              <a:lnSpc>
                <a:spcPts val="3127"/>
              </a:lnSpc>
              <a:spcBef>
                <a:spcPct val="0"/>
              </a:spcBef>
            </a:pPr>
          </a:p>
        </p:txBody>
      </p:sp>
      <p:sp>
        <p:nvSpPr>
          <p:cNvPr name="TextBox 24" id="24"/>
          <p:cNvSpPr txBox="true"/>
          <p:nvPr/>
        </p:nvSpPr>
        <p:spPr>
          <a:xfrm rot="0">
            <a:off x="8569201" y="3734052"/>
            <a:ext cx="5987520" cy="883538"/>
          </a:xfrm>
          <a:prstGeom prst="rect">
            <a:avLst/>
          </a:prstGeom>
        </p:spPr>
        <p:txBody>
          <a:bodyPr anchor="t" rtlCol="false" tIns="0" lIns="0" bIns="0" rIns="0">
            <a:spAutoFit/>
          </a:bodyPr>
          <a:lstStyle/>
          <a:p>
            <a:pPr algn="ctr">
              <a:lnSpc>
                <a:spcPts val="7052"/>
              </a:lnSpc>
            </a:pPr>
            <a:r>
              <a:rPr lang="en-US" sz="5424">
                <a:solidFill>
                  <a:srgbClr val="000000"/>
                </a:solidFill>
                <a:latin typeface="Hitchcut"/>
                <a:ea typeface="Hitchcut"/>
                <a:cs typeface="Hitchcut"/>
                <a:sym typeface="Hitchcut"/>
              </a:rPr>
              <a:t>SUPABASE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0DED8"/>
        </a:solidFill>
      </p:bgPr>
    </p:bg>
    <p:spTree>
      <p:nvGrpSpPr>
        <p:cNvPr id="1" name=""/>
        <p:cNvGrpSpPr/>
        <p:nvPr/>
      </p:nvGrpSpPr>
      <p:grpSpPr>
        <a:xfrm>
          <a:off x="0" y="0"/>
          <a:ext cx="0" cy="0"/>
          <a:chOff x="0" y="0"/>
          <a:chExt cx="0" cy="0"/>
        </a:xfrm>
      </p:grpSpPr>
      <p:sp>
        <p:nvSpPr>
          <p:cNvPr name="Freeform 2" id="2"/>
          <p:cNvSpPr/>
          <p:nvPr/>
        </p:nvSpPr>
        <p:spPr>
          <a:xfrm flipH="false" flipV="false" rot="0">
            <a:off x="-2902137" y="-1732271"/>
            <a:ext cx="21796391" cy="13751541"/>
          </a:xfrm>
          <a:custGeom>
            <a:avLst/>
            <a:gdLst/>
            <a:ahLst/>
            <a:cxnLst/>
            <a:rect r="r" b="b" t="t" l="l"/>
            <a:pathLst>
              <a:path h="13751541" w="21796391">
                <a:moveTo>
                  <a:pt x="0" y="0"/>
                </a:moveTo>
                <a:lnTo>
                  <a:pt x="21796391" y="0"/>
                </a:lnTo>
                <a:lnTo>
                  <a:pt x="21796391" y="13751542"/>
                </a:lnTo>
                <a:lnTo>
                  <a:pt x="0" y="13751542"/>
                </a:lnTo>
                <a:lnTo>
                  <a:pt x="0" y="0"/>
                </a:lnTo>
                <a:close/>
              </a:path>
            </a:pathLst>
          </a:custGeom>
          <a:blipFill>
            <a:blip r:embed="rId2">
              <a:alphaModFix amt="34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0750" y="8007909"/>
            <a:ext cx="13699710" cy="1205817"/>
            <a:chOff x="0" y="0"/>
            <a:chExt cx="2855421" cy="251328"/>
          </a:xfrm>
        </p:grpSpPr>
        <p:sp>
          <p:nvSpPr>
            <p:cNvPr name="Freeform 4" id="4"/>
            <p:cNvSpPr/>
            <p:nvPr/>
          </p:nvSpPr>
          <p:spPr>
            <a:xfrm flipH="false" flipV="false" rot="0">
              <a:off x="0" y="0"/>
              <a:ext cx="2855421" cy="251328"/>
            </a:xfrm>
            <a:custGeom>
              <a:avLst/>
              <a:gdLst/>
              <a:ahLst/>
              <a:cxnLst/>
              <a:rect r="r" b="b" t="t" l="l"/>
              <a:pathLst>
                <a:path h="251328" w="2855421">
                  <a:moveTo>
                    <a:pt x="14128" y="0"/>
                  </a:moveTo>
                  <a:lnTo>
                    <a:pt x="2841293" y="0"/>
                  </a:lnTo>
                  <a:cubicBezTo>
                    <a:pt x="2845040" y="0"/>
                    <a:pt x="2848633" y="1488"/>
                    <a:pt x="2851283" y="4138"/>
                  </a:cubicBezTo>
                  <a:cubicBezTo>
                    <a:pt x="2853932" y="6787"/>
                    <a:pt x="2855421" y="10381"/>
                    <a:pt x="2855421" y="14128"/>
                  </a:cubicBezTo>
                  <a:lnTo>
                    <a:pt x="2855421" y="237200"/>
                  </a:lnTo>
                  <a:cubicBezTo>
                    <a:pt x="2855421" y="240947"/>
                    <a:pt x="2853932" y="244540"/>
                    <a:pt x="2851283" y="247190"/>
                  </a:cubicBezTo>
                  <a:cubicBezTo>
                    <a:pt x="2848633" y="249839"/>
                    <a:pt x="2845040" y="251328"/>
                    <a:pt x="2841293" y="251328"/>
                  </a:cubicBezTo>
                  <a:lnTo>
                    <a:pt x="14128" y="251328"/>
                  </a:lnTo>
                  <a:cubicBezTo>
                    <a:pt x="10381" y="251328"/>
                    <a:pt x="6787" y="249839"/>
                    <a:pt x="4138" y="247190"/>
                  </a:cubicBezTo>
                  <a:cubicBezTo>
                    <a:pt x="1488" y="244540"/>
                    <a:pt x="0" y="240947"/>
                    <a:pt x="0" y="237200"/>
                  </a:cubicBezTo>
                  <a:lnTo>
                    <a:pt x="0" y="14128"/>
                  </a:lnTo>
                  <a:cubicBezTo>
                    <a:pt x="0" y="10381"/>
                    <a:pt x="1488" y="6787"/>
                    <a:pt x="4138" y="4138"/>
                  </a:cubicBezTo>
                  <a:cubicBezTo>
                    <a:pt x="6787" y="1488"/>
                    <a:pt x="10381" y="0"/>
                    <a:pt x="14128" y="0"/>
                  </a:cubicBezTo>
                  <a:close/>
                </a:path>
              </a:pathLst>
            </a:custGeom>
            <a:solidFill>
              <a:srgbClr val="000000"/>
            </a:solidFill>
            <a:ln w="38100" cap="rnd">
              <a:solidFill>
                <a:srgbClr val="000000"/>
              </a:solidFill>
              <a:prstDash val="solid"/>
              <a:round/>
            </a:ln>
          </p:spPr>
        </p:sp>
        <p:sp>
          <p:nvSpPr>
            <p:cNvPr name="TextBox 5" id="5"/>
            <p:cNvSpPr txBox="true"/>
            <p:nvPr/>
          </p:nvSpPr>
          <p:spPr>
            <a:xfrm>
              <a:off x="0" y="-38100"/>
              <a:ext cx="2855421" cy="289428"/>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2300750" y="1339974"/>
            <a:ext cx="13699710" cy="6166661"/>
            <a:chOff x="0" y="0"/>
            <a:chExt cx="2855421" cy="1285313"/>
          </a:xfrm>
        </p:grpSpPr>
        <p:sp>
          <p:nvSpPr>
            <p:cNvPr name="Freeform 7" id="7"/>
            <p:cNvSpPr/>
            <p:nvPr/>
          </p:nvSpPr>
          <p:spPr>
            <a:xfrm flipH="false" flipV="false" rot="0">
              <a:off x="0" y="0"/>
              <a:ext cx="2855421" cy="1285313"/>
            </a:xfrm>
            <a:custGeom>
              <a:avLst/>
              <a:gdLst/>
              <a:ahLst/>
              <a:cxnLst/>
              <a:rect r="r" b="b" t="t" l="l"/>
              <a:pathLst>
                <a:path h="1285313" w="2855421">
                  <a:moveTo>
                    <a:pt x="14128" y="0"/>
                  </a:moveTo>
                  <a:lnTo>
                    <a:pt x="2841293" y="0"/>
                  </a:lnTo>
                  <a:cubicBezTo>
                    <a:pt x="2845040" y="0"/>
                    <a:pt x="2848633" y="1488"/>
                    <a:pt x="2851283" y="4138"/>
                  </a:cubicBezTo>
                  <a:cubicBezTo>
                    <a:pt x="2853932" y="6787"/>
                    <a:pt x="2855421" y="10381"/>
                    <a:pt x="2855421" y="14128"/>
                  </a:cubicBezTo>
                  <a:lnTo>
                    <a:pt x="2855421" y="1271185"/>
                  </a:lnTo>
                  <a:cubicBezTo>
                    <a:pt x="2855421" y="1274932"/>
                    <a:pt x="2853932" y="1278525"/>
                    <a:pt x="2851283" y="1281175"/>
                  </a:cubicBezTo>
                  <a:cubicBezTo>
                    <a:pt x="2848633" y="1283824"/>
                    <a:pt x="2845040" y="1285313"/>
                    <a:pt x="2841293" y="1285313"/>
                  </a:cubicBezTo>
                  <a:lnTo>
                    <a:pt x="14128" y="1285313"/>
                  </a:lnTo>
                  <a:cubicBezTo>
                    <a:pt x="10381" y="1285313"/>
                    <a:pt x="6787" y="1283824"/>
                    <a:pt x="4138" y="1281175"/>
                  </a:cubicBezTo>
                  <a:cubicBezTo>
                    <a:pt x="1488" y="1278525"/>
                    <a:pt x="0" y="1274932"/>
                    <a:pt x="0" y="1271185"/>
                  </a:cubicBezTo>
                  <a:lnTo>
                    <a:pt x="0" y="14128"/>
                  </a:lnTo>
                  <a:cubicBezTo>
                    <a:pt x="0" y="10381"/>
                    <a:pt x="1488" y="6787"/>
                    <a:pt x="4138" y="4138"/>
                  </a:cubicBezTo>
                  <a:cubicBezTo>
                    <a:pt x="6787" y="1488"/>
                    <a:pt x="10381" y="0"/>
                    <a:pt x="14128" y="0"/>
                  </a:cubicBezTo>
                  <a:close/>
                </a:path>
              </a:pathLst>
            </a:custGeom>
            <a:solidFill>
              <a:srgbClr val="000000"/>
            </a:solidFill>
            <a:ln w="38100" cap="rnd">
              <a:solidFill>
                <a:srgbClr val="000000"/>
              </a:solidFill>
              <a:prstDash val="solid"/>
              <a:round/>
            </a:ln>
          </p:spPr>
        </p:sp>
        <p:sp>
          <p:nvSpPr>
            <p:cNvPr name="TextBox 8" id="8"/>
            <p:cNvSpPr txBox="true"/>
            <p:nvPr/>
          </p:nvSpPr>
          <p:spPr>
            <a:xfrm>
              <a:off x="0" y="-38100"/>
              <a:ext cx="2855421" cy="132341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287540" y="1206624"/>
            <a:ext cx="13699710" cy="6166661"/>
            <a:chOff x="0" y="0"/>
            <a:chExt cx="2855421" cy="1285313"/>
          </a:xfrm>
        </p:grpSpPr>
        <p:sp>
          <p:nvSpPr>
            <p:cNvPr name="Freeform 10" id="10"/>
            <p:cNvSpPr/>
            <p:nvPr/>
          </p:nvSpPr>
          <p:spPr>
            <a:xfrm flipH="false" flipV="false" rot="0">
              <a:off x="0" y="0"/>
              <a:ext cx="2855421" cy="1285313"/>
            </a:xfrm>
            <a:custGeom>
              <a:avLst/>
              <a:gdLst/>
              <a:ahLst/>
              <a:cxnLst/>
              <a:rect r="r" b="b" t="t" l="l"/>
              <a:pathLst>
                <a:path h="1285313" w="2855421">
                  <a:moveTo>
                    <a:pt x="14128" y="0"/>
                  </a:moveTo>
                  <a:lnTo>
                    <a:pt x="2841293" y="0"/>
                  </a:lnTo>
                  <a:cubicBezTo>
                    <a:pt x="2845040" y="0"/>
                    <a:pt x="2848633" y="1488"/>
                    <a:pt x="2851283" y="4138"/>
                  </a:cubicBezTo>
                  <a:cubicBezTo>
                    <a:pt x="2853932" y="6787"/>
                    <a:pt x="2855421" y="10381"/>
                    <a:pt x="2855421" y="14128"/>
                  </a:cubicBezTo>
                  <a:lnTo>
                    <a:pt x="2855421" y="1271185"/>
                  </a:lnTo>
                  <a:cubicBezTo>
                    <a:pt x="2855421" y="1274932"/>
                    <a:pt x="2853932" y="1278525"/>
                    <a:pt x="2851283" y="1281175"/>
                  </a:cubicBezTo>
                  <a:cubicBezTo>
                    <a:pt x="2848633" y="1283824"/>
                    <a:pt x="2845040" y="1285313"/>
                    <a:pt x="2841293" y="1285313"/>
                  </a:cubicBezTo>
                  <a:lnTo>
                    <a:pt x="14128" y="1285313"/>
                  </a:lnTo>
                  <a:cubicBezTo>
                    <a:pt x="10381" y="1285313"/>
                    <a:pt x="6787" y="1283824"/>
                    <a:pt x="4138" y="1281175"/>
                  </a:cubicBezTo>
                  <a:cubicBezTo>
                    <a:pt x="1488" y="1278525"/>
                    <a:pt x="0" y="1274932"/>
                    <a:pt x="0" y="1271185"/>
                  </a:cubicBezTo>
                  <a:lnTo>
                    <a:pt x="0" y="14128"/>
                  </a:lnTo>
                  <a:cubicBezTo>
                    <a:pt x="0" y="10381"/>
                    <a:pt x="1488" y="6787"/>
                    <a:pt x="4138" y="4138"/>
                  </a:cubicBezTo>
                  <a:cubicBezTo>
                    <a:pt x="6787" y="1488"/>
                    <a:pt x="10381" y="0"/>
                    <a:pt x="14128" y="0"/>
                  </a:cubicBezTo>
                  <a:close/>
                </a:path>
              </a:pathLst>
            </a:custGeom>
            <a:solidFill>
              <a:srgbClr val="3393E8"/>
            </a:solidFill>
            <a:ln w="38100" cap="rnd">
              <a:solidFill>
                <a:srgbClr val="000000"/>
              </a:solidFill>
              <a:prstDash val="solid"/>
              <a:round/>
            </a:ln>
          </p:spPr>
        </p:sp>
        <p:sp>
          <p:nvSpPr>
            <p:cNvPr name="TextBox 11" id="11"/>
            <p:cNvSpPr txBox="true"/>
            <p:nvPr/>
          </p:nvSpPr>
          <p:spPr>
            <a:xfrm>
              <a:off x="0" y="-38100"/>
              <a:ext cx="2855421" cy="132341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2300750" y="7874559"/>
            <a:ext cx="13699710" cy="1205817"/>
            <a:chOff x="0" y="0"/>
            <a:chExt cx="2855421" cy="251328"/>
          </a:xfrm>
        </p:grpSpPr>
        <p:sp>
          <p:nvSpPr>
            <p:cNvPr name="Freeform 13" id="13"/>
            <p:cNvSpPr/>
            <p:nvPr/>
          </p:nvSpPr>
          <p:spPr>
            <a:xfrm flipH="false" flipV="false" rot="0">
              <a:off x="0" y="0"/>
              <a:ext cx="2855421" cy="251328"/>
            </a:xfrm>
            <a:custGeom>
              <a:avLst/>
              <a:gdLst/>
              <a:ahLst/>
              <a:cxnLst/>
              <a:rect r="r" b="b" t="t" l="l"/>
              <a:pathLst>
                <a:path h="251328" w="2855421">
                  <a:moveTo>
                    <a:pt x="14128" y="0"/>
                  </a:moveTo>
                  <a:lnTo>
                    <a:pt x="2841293" y="0"/>
                  </a:lnTo>
                  <a:cubicBezTo>
                    <a:pt x="2845040" y="0"/>
                    <a:pt x="2848633" y="1488"/>
                    <a:pt x="2851283" y="4138"/>
                  </a:cubicBezTo>
                  <a:cubicBezTo>
                    <a:pt x="2853932" y="6787"/>
                    <a:pt x="2855421" y="10381"/>
                    <a:pt x="2855421" y="14128"/>
                  </a:cubicBezTo>
                  <a:lnTo>
                    <a:pt x="2855421" y="237200"/>
                  </a:lnTo>
                  <a:cubicBezTo>
                    <a:pt x="2855421" y="240947"/>
                    <a:pt x="2853932" y="244540"/>
                    <a:pt x="2851283" y="247190"/>
                  </a:cubicBezTo>
                  <a:cubicBezTo>
                    <a:pt x="2848633" y="249839"/>
                    <a:pt x="2845040" y="251328"/>
                    <a:pt x="2841293" y="251328"/>
                  </a:cubicBezTo>
                  <a:lnTo>
                    <a:pt x="14128" y="251328"/>
                  </a:lnTo>
                  <a:cubicBezTo>
                    <a:pt x="10381" y="251328"/>
                    <a:pt x="6787" y="249839"/>
                    <a:pt x="4138" y="247190"/>
                  </a:cubicBezTo>
                  <a:cubicBezTo>
                    <a:pt x="1488" y="244540"/>
                    <a:pt x="0" y="240947"/>
                    <a:pt x="0" y="237200"/>
                  </a:cubicBezTo>
                  <a:lnTo>
                    <a:pt x="0" y="14128"/>
                  </a:lnTo>
                  <a:cubicBezTo>
                    <a:pt x="0" y="10381"/>
                    <a:pt x="1488" y="6787"/>
                    <a:pt x="4138" y="4138"/>
                  </a:cubicBezTo>
                  <a:cubicBezTo>
                    <a:pt x="6787" y="1488"/>
                    <a:pt x="10381" y="0"/>
                    <a:pt x="14128" y="0"/>
                  </a:cubicBezTo>
                  <a:close/>
                </a:path>
              </a:pathLst>
            </a:custGeom>
            <a:solidFill>
              <a:srgbClr val="F4AD06"/>
            </a:solidFill>
            <a:ln w="38100" cap="rnd">
              <a:solidFill>
                <a:srgbClr val="000000"/>
              </a:solidFill>
              <a:prstDash val="solid"/>
              <a:round/>
            </a:ln>
          </p:spPr>
        </p:sp>
        <p:sp>
          <p:nvSpPr>
            <p:cNvPr name="TextBox 14" id="14"/>
            <p:cNvSpPr txBox="true"/>
            <p:nvPr/>
          </p:nvSpPr>
          <p:spPr>
            <a:xfrm>
              <a:off x="0" y="-38100"/>
              <a:ext cx="2855421" cy="289428"/>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3069707" y="8208685"/>
            <a:ext cx="4572133" cy="480383"/>
          </a:xfrm>
          <a:prstGeom prst="rect">
            <a:avLst/>
          </a:prstGeom>
        </p:spPr>
        <p:txBody>
          <a:bodyPr anchor="t" rtlCol="false" tIns="0" lIns="0" bIns="0" rIns="0">
            <a:spAutoFit/>
          </a:bodyPr>
          <a:lstStyle/>
          <a:p>
            <a:pPr algn="l">
              <a:lnSpc>
                <a:spcPts val="3970"/>
              </a:lnSpc>
              <a:spcBef>
                <a:spcPct val="0"/>
              </a:spcBef>
            </a:pPr>
            <a:r>
              <a:rPr lang="en-US" sz="2835" spc="113">
                <a:solidFill>
                  <a:srgbClr val="000000"/>
                </a:solidFill>
                <a:latin typeface="Garet"/>
                <a:ea typeface="Garet"/>
                <a:cs typeface="Garet"/>
                <a:sym typeface="Garet"/>
              </a:rPr>
              <a:t>SIR SUALEH</a:t>
            </a:r>
          </a:p>
        </p:txBody>
      </p:sp>
      <p:sp>
        <p:nvSpPr>
          <p:cNvPr name="AutoShape 16" id="16"/>
          <p:cNvSpPr/>
          <p:nvPr/>
        </p:nvSpPr>
        <p:spPr>
          <a:xfrm>
            <a:off x="5469357" y="8472697"/>
            <a:ext cx="810403" cy="0"/>
          </a:xfrm>
          <a:prstGeom prst="line">
            <a:avLst/>
          </a:prstGeom>
          <a:ln cap="flat" w="38100">
            <a:solidFill>
              <a:srgbClr val="000000"/>
            </a:solidFill>
            <a:prstDash val="solid"/>
            <a:headEnd type="none" len="sm" w="sm"/>
            <a:tailEnd type="none" len="sm" w="sm"/>
          </a:ln>
        </p:spPr>
      </p:sp>
      <p:sp>
        <p:nvSpPr>
          <p:cNvPr name="TextBox 17" id="17"/>
          <p:cNvSpPr txBox="true"/>
          <p:nvPr/>
        </p:nvSpPr>
        <p:spPr>
          <a:xfrm rot="0">
            <a:off x="3069707" y="2126314"/>
            <a:ext cx="12148587" cy="4533564"/>
          </a:xfrm>
          <a:prstGeom prst="rect">
            <a:avLst/>
          </a:prstGeom>
        </p:spPr>
        <p:txBody>
          <a:bodyPr anchor="t" rtlCol="false" tIns="0" lIns="0" bIns="0" rIns="0">
            <a:spAutoFit/>
          </a:bodyPr>
          <a:lstStyle/>
          <a:p>
            <a:pPr algn="ctr">
              <a:lnSpc>
                <a:spcPts val="17385"/>
              </a:lnSpc>
            </a:pPr>
            <a:r>
              <a:rPr lang="en-US" sz="17923">
                <a:solidFill>
                  <a:srgbClr val="FFFFFF"/>
                </a:solidFill>
                <a:latin typeface="Hitchcut"/>
                <a:ea typeface="Hitchcut"/>
                <a:cs typeface="Hitchcut"/>
                <a:sym typeface="Hitchcut"/>
              </a:rPr>
              <a:t>THANK YOU</a:t>
            </a:r>
          </a:p>
        </p:txBody>
      </p:sp>
      <p:grpSp>
        <p:nvGrpSpPr>
          <p:cNvPr name="Group 18" id="18"/>
          <p:cNvGrpSpPr/>
          <p:nvPr/>
        </p:nvGrpSpPr>
        <p:grpSpPr>
          <a:xfrm rot="0">
            <a:off x="14408477" y="1498693"/>
            <a:ext cx="474192" cy="47419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000000"/>
              </a:solidFill>
              <a:prstDash val="solid"/>
              <a:miter/>
            </a:ln>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5061707" y="1498693"/>
            <a:ext cx="474192" cy="474192"/>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000000"/>
              </a:solidFill>
              <a:prstDash val="solid"/>
              <a:miter/>
            </a:ln>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7935570" y="8208685"/>
            <a:ext cx="6700478" cy="480383"/>
          </a:xfrm>
          <a:prstGeom prst="rect">
            <a:avLst/>
          </a:prstGeom>
        </p:spPr>
        <p:txBody>
          <a:bodyPr anchor="t" rtlCol="false" tIns="0" lIns="0" bIns="0" rIns="0">
            <a:spAutoFit/>
          </a:bodyPr>
          <a:lstStyle/>
          <a:p>
            <a:pPr algn="r">
              <a:lnSpc>
                <a:spcPts val="3970"/>
              </a:lnSpc>
              <a:spcBef>
                <a:spcPct val="0"/>
              </a:spcBef>
            </a:pPr>
            <a:r>
              <a:rPr lang="en-US" sz="2835" spc="113">
                <a:solidFill>
                  <a:srgbClr val="000000"/>
                </a:solidFill>
                <a:latin typeface="Garet"/>
                <a:ea typeface="Garet"/>
                <a:cs typeface="Garet"/>
                <a:sym typeface="Garet"/>
              </a:rPr>
              <a:t>KHALID -KHIZAR-WAQAS-IMRAN</a:t>
            </a:r>
          </a:p>
        </p:txBody>
      </p:sp>
      <p:sp>
        <p:nvSpPr>
          <p:cNvPr name="Freeform 25" id="25"/>
          <p:cNvSpPr/>
          <p:nvPr/>
        </p:nvSpPr>
        <p:spPr>
          <a:xfrm flipH="false" flipV="false" rot="-9158015">
            <a:off x="-1896414" y="-2465008"/>
            <a:ext cx="4930015" cy="4930015"/>
          </a:xfrm>
          <a:custGeom>
            <a:avLst/>
            <a:gdLst/>
            <a:ahLst/>
            <a:cxnLst/>
            <a:rect r="r" b="b" t="t" l="l"/>
            <a:pathLst>
              <a:path h="4930015" w="4930015">
                <a:moveTo>
                  <a:pt x="0" y="0"/>
                </a:moveTo>
                <a:lnTo>
                  <a:pt x="4930015" y="0"/>
                </a:lnTo>
                <a:lnTo>
                  <a:pt x="4930015" y="4930016"/>
                </a:lnTo>
                <a:lnTo>
                  <a:pt x="0" y="49300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false" flipV="false" rot="0">
            <a:off x="15963138"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3042948">
            <a:off x="-1817805" y="8112155"/>
            <a:ext cx="3579876" cy="4114800"/>
          </a:xfrm>
          <a:custGeom>
            <a:avLst/>
            <a:gdLst/>
            <a:ahLst/>
            <a:cxnLst/>
            <a:rect r="r" b="b" t="t" l="l"/>
            <a:pathLst>
              <a:path h="4114800" w="3579876">
                <a:moveTo>
                  <a:pt x="0" y="0"/>
                </a:moveTo>
                <a:lnTo>
                  <a:pt x="3579876" y="0"/>
                </a:lnTo>
                <a:lnTo>
                  <a:pt x="357987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false" flipV="false" rot="8201802">
            <a:off x="11787233" y="10436214"/>
            <a:ext cx="7315200" cy="2753175"/>
          </a:xfrm>
          <a:custGeom>
            <a:avLst/>
            <a:gdLst/>
            <a:ahLst/>
            <a:cxnLst/>
            <a:rect r="r" b="b" t="t" l="l"/>
            <a:pathLst>
              <a:path h="2753175" w="7315200">
                <a:moveTo>
                  <a:pt x="0" y="0"/>
                </a:moveTo>
                <a:lnTo>
                  <a:pt x="7315200" y="0"/>
                </a:lnTo>
                <a:lnTo>
                  <a:pt x="7315200" y="2753176"/>
                </a:lnTo>
                <a:lnTo>
                  <a:pt x="0" y="27531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9" id="29"/>
          <p:cNvSpPr/>
          <p:nvPr/>
        </p:nvSpPr>
        <p:spPr>
          <a:xfrm flipH="false" flipV="false" rot="5400000">
            <a:off x="-1859970" y="4396477"/>
            <a:ext cx="3664205" cy="2010733"/>
          </a:xfrm>
          <a:custGeom>
            <a:avLst/>
            <a:gdLst/>
            <a:ahLst/>
            <a:cxnLst/>
            <a:rect r="r" b="b" t="t" l="l"/>
            <a:pathLst>
              <a:path h="2010733" w="3664205">
                <a:moveTo>
                  <a:pt x="0" y="0"/>
                </a:moveTo>
                <a:lnTo>
                  <a:pt x="3664205" y="0"/>
                </a:lnTo>
                <a:lnTo>
                  <a:pt x="3664205" y="2010733"/>
                </a:lnTo>
                <a:lnTo>
                  <a:pt x="0" y="201073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0" id="30"/>
          <p:cNvSpPr/>
          <p:nvPr/>
        </p:nvSpPr>
        <p:spPr>
          <a:xfrm flipH="false" flipV="false" rot="5400000">
            <a:off x="16455897" y="5639999"/>
            <a:ext cx="3664205" cy="2010733"/>
          </a:xfrm>
          <a:custGeom>
            <a:avLst/>
            <a:gdLst/>
            <a:ahLst/>
            <a:cxnLst/>
            <a:rect r="r" b="b" t="t" l="l"/>
            <a:pathLst>
              <a:path h="2010733" w="3664205">
                <a:moveTo>
                  <a:pt x="0" y="0"/>
                </a:moveTo>
                <a:lnTo>
                  <a:pt x="3664206" y="0"/>
                </a:lnTo>
                <a:lnTo>
                  <a:pt x="3664206" y="2010732"/>
                </a:lnTo>
                <a:lnTo>
                  <a:pt x="0" y="201073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DAGdzX6Ecro</dc:identifier>
  <dcterms:modified xsi:type="dcterms:W3CDTF">2011-08-01T06:04:30Z</dcterms:modified>
  <cp:revision>1</cp:revision>
  <dc:title>Blue and Yellow Illustrated Career Planner Presentation</dc:title>
</cp:coreProperties>
</file>