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BDFA-E873-46FA-A985-35B9667A5720}" type="datetimeFigureOut">
              <a:rPr lang="en-US" smtClean="0"/>
              <a:t>25-Feb-21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677E-21EA-4EA5-974B-CF9D350E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24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BDFA-E873-46FA-A985-35B9667A5720}" type="datetimeFigureOut">
              <a:rPr lang="en-US" smtClean="0"/>
              <a:t>25-Feb-21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677E-21EA-4EA5-974B-CF9D350E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76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BDFA-E873-46FA-A985-35B9667A5720}" type="datetimeFigureOut">
              <a:rPr lang="en-US" smtClean="0"/>
              <a:t>25-Feb-21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677E-21EA-4EA5-974B-CF9D350E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337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BDFA-E873-46FA-A985-35B9667A5720}" type="datetimeFigureOut">
              <a:rPr lang="en-US" smtClean="0"/>
              <a:t>25-Feb-21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677E-21EA-4EA5-974B-CF9D350E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73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BDFA-E873-46FA-A985-35B9667A5720}" type="datetimeFigureOut">
              <a:rPr lang="en-US" smtClean="0"/>
              <a:t>25-Feb-21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677E-21EA-4EA5-974B-CF9D350E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42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BDFA-E873-46FA-A985-35B9667A5720}" type="datetimeFigureOut">
              <a:rPr lang="en-US" smtClean="0"/>
              <a:t>25-Feb-21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677E-21EA-4EA5-974B-CF9D350E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42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BDFA-E873-46FA-A985-35B9667A5720}" type="datetimeFigureOut">
              <a:rPr lang="en-US" smtClean="0"/>
              <a:t>25-Feb-21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677E-21EA-4EA5-974B-CF9D350E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BDFA-E873-46FA-A985-35B9667A5720}" type="datetimeFigureOut">
              <a:rPr lang="en-US" smtClean="0"/>
              <a:t>25-Feb-21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677E-21EA-4EA5-974B-CF9D350E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39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BDFA-E873-46FA-A985-35B9667A5720}" type="datetimeFigureOut">
              <a:rPr lang="en-US" smtClean="0"/>
              <a:t>25-Feb-21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677E-21EA-4EA5-974B-CF9D350E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48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BDFA-E873-46FA-A985-35B9667A5720}" type="datetimeFigureOut">
              <a:rPr lang="en-US" smtClean="0"/>
              <a:t>25-Feb-21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677E-21EA-4EA5-974B-CF9D350E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04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BDFA-E873-46FA-A985-35B9667A5720}" type="datetimeFigureOut">
              <a:rPr lang="en-US" smtClean="0"/>
              <a:t>25-Feb-21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677E-21EA-4EA5-974B-CF9D350E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00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CBDFA-E873-46FA-A985-35B9667A5720}" type="datetimeFigureOut">
              <a:rPr lang="en-US" smtClean="0"/>
              <a:t>25-Feb-21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0677E-21EA-4EA5-974B-CF9D350E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59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735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335020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210620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674428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2" cy="6858001"/>
          </a:xfrm>
        </p:spPr>
      </p:pic>
    </p:spTree>
    <p:extLst>
      <p:ext uri="{BB962C8B-B14F-4D97-AF65-F5344CB8AC3E}">
        <p14:creationId xmlns:p14="http://schemas.microsoft.com/office/powerpoint/2010/main" val="2700628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767219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805177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212992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866528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104409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768706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516236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028186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034261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38398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570420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696366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OneApple</dc:creator>
  <cp:lastModifiedBy>R02-PC08</cp:lastModifiedBy>
  <cp:revision>10</cp:revision>
  <dcterms:created xsi:type="dcterms:W3CDTF">2021-02-25T12:13:43Z</dcterms:created>
  <dcterms:modified xsi:type="dcterms:W3CDTF">2021-02-25T14:00:35Z</dcterms:modified>
</cp:coreProperties>
</file>