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7" r:id="rId6"/>
    <p:sldId id="308" r:id="rId7"/>
    <p:sldId id="315" r:id="rId8"/>
    <p:sldId id="314" r:id="rId9"/>
    <p:sldId id="316" r:id="rId10"/>
    <p:sldId id="317" r:id="rId11"/>
    <p:sldId id="303" r:id="rId12"/>
    <p:sldId id="304" r:id="rId13"/>
    <p:sldId id="318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Login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dirty="0"/>
            <a:t>A User Can Login our Website And An Admin who can edit info in website 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Team Ranking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dirty="0"/>
            <a:t>Users can explore detailed profiles of their favorite cricket Teams, including their career statistics and information.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NEWS And UPDATES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Multi Media Content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/>
            <a:t>Users can watch match highlights, player interviews, and other cricket-related videos to stay updated and entertained.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Shop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dirty="0"/>
            <a:t>Users can read the latest cricket news, match reports, expert analysis, opinion articles, and feature stories related to the cricket world.</a:t>
          </a:r>
          <a:endParaRPr lang="en-US" dirty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dirty="0"/>
            <a:t>Where User can shop their favorite Teams merchants.</a:t>
          </a:r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User Can Login our Website And An Admin who can edit info in website </a:t>
          </a:r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Team Ranking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Users can explore detailed profiles of their favorite cricket Teams, including their career statistics and information.</a:t>
          </a:r>
          <a:endParaRPr lang="en-US" sz="1200" kern="1200" dirty="0"/>
        </a:p>
      </dsp:txBody>
      <dsp:txXfrm>
        <a:off x="2126766" y="982941"/>
        <a:ext cx="1675110" cy="1790777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NEWS And UPDATES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Users can read the latest cricket news, match reports, expert analysis, opinion articles, and feature stories related to the cricket world.</a:t>
          </a:r>
          <a:endParaRPr lang="en-US" sz="1200" kern="120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 Media Content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Users can watch match highlights, player interviews, and other cricket-related videos to stay updated and entertained.</a:t>
          </a:r>
          <a:endParaRPr lang="en-US" sz="1200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Shop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Where User can shop their favorite Teams merchants.</a:t>
          </a:r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Galaxy Cricket 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PROGRAMMING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8C65-907C-58B1-5304-C73C05DFA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&amp; Admin Dashboard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10FC7-AD61-9A99-823B-9DEEE7B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User Registration:</a:t>
            </a:r>
          </a:p>
          <a:p>
            <a:r>
              <a:rPr lang="en-US" dirty="0"/>
              <a:t>Users can create an account by providing their personal information, such as name, email, and password.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User Login:</a:t>
            </a:r>
          </a:p>
          <a:p>
            <a:r>
              <a:rPr lang="en-US" dirty="0"/>
              <a:t>Registered users can log in to their accounts using their email and password.</a:t>
            </a:r>
          </a:p>
          <a:p>
            <a:r>
              <a:rPr lang="en-US" b="1" dirty="0"/>
              <a:t>Admin Dashboard:</a:t>
            </a:r>
          </a:p>
          <a:p>
            <a:r>
              <a:rPr lang="en-US" dirty="0"/>
              <a:t>The admin dashboard provides a centralized interface to manage the website's content, users, and other administrative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4D8E5-7807-7662-7131-24DCE3FF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GALAXY XRIXKET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6B80-9A13-90CF-FBB7-84ECA4FB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DFBFE6-884B-E3F2-145D-984C55B1B2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F4CB4B6-122D-6F4B-1C2D-93028D7808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040" r="5040"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414389A-D762-5662-44C5-B1EF8F0EE1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2411" r="12411"/>
          <a:stretch/>
        </p:blipFill>
        <p:spPr/>
      </p:pic>
    </p:spTree>
    <p:extLst>
      <p:ext uri="{BB962C8B-B14F-4D97-AF65-F5344CB8AC3E}">
        <p14:creationId xmlns:p14="http://schemas.microsoft.com/office/powerpoint/2010/main" val="30488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Cricket website offers an immersive and dynamic cricket experience, connecting fans worldwide. With the fusion of HTML, CSS, PHP, and Java, we provide a user-friendly interface and interactive features.</a:t>
            </a:r>
          </a:p>
        </p:txBody>
      </p:sp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Galaxy Cricket Website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2DC4B86-9879-7EC6-948F-1660E7C8E9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554" r="25554"/>
          <a:stretch/>
        </p:blipFill>
        <p:spPr/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1C49FB-3E20-09FE-AC90-12D0A63574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13/06/2023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Galaxy Cricket Website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 FUZAIL RAZA (39091)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M WAQAS ZAFAR (38605)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QUDDOS CHAUDARY (36154)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13/06/2023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GALAXY CRICKET WEBSITE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3FD6A-11D8-A96B-1C9C-D16CDDE6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4972" y="548653"/>
            <a:ext cx="7670780" cy="76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website, built using HTML, CSS, PHP, and </a:t>
            </a:r>
            <a:r>
              <a:rPr lang="en-US" sz="2000"/>
              <a:t>Java Script, </a:t>
            </a:r>
            <a:r>
              <a:rPr lang="en-US" sz="2000" dirty="0"/>
              <a:t>is dedicated to providing cricket enthusiasts with a comprehensive and immersive experience. our website offers the latest news, match updates, and interactive features to engage fans from across the </a:t>
            </a:r>
            <a:r>
              <a:rPr lang="en-US" sz="2000" dirty="0" err="1"/>
              <a:t>globel</a:t>
            </a:r>
            <a:r>
              <a:rPr lang="en-US" sz="2000" dirty="0"/>
              <a:t>. Through a seamless combination of these technologies, we have crafted a user-friendly and dynamic platform that captures the essence of cricket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13/06/2023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GALAXY ICC CRICKET WEBSITE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B6C7ED6-8776-AAC9-2C9A-EB1BB7C137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825" r="24825"/>
          <a:stretch/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339E0-D449-CCC9-5B24-FB6A0530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9799638" cy="1179576"/>
          </a:xfrm>
        </p:spPr>
        <p:txBody>
          <a:bodyPr>
            <a:noAutofit/>
          </a:bodyPr>
          <a:lstStyle/>
          <a:p>
            <a:r>
              <a:rPr lang="en-US" sz="4300" dirty="0"/>
              <a:t>What is the Purpose of this Website</a:t>
            </a:r>
            <a:r>
              <a:rPr lang="en-US" sz="4400" dirty="0"/>
              <a:t>?</a:t>
            </a:r>
            <a:endParaRPr lang="en-PK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C5815-BF63-309C-4D58-2A3C4559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9999578" cy="3346704"/>
          </a:xfrm>
        </p:spPr>
        <p:txBody>
          <a:bodyPr/>
          <a:lstStyle/>
          <a:p>
            <a:r>
              <a:rPr lang="en-US" dirty="0"/>
              <a:t>The purpose of this website project is to establish a strong online presence and create a platform for effective communication, information sharing, and brand building. By developing a well-designed website, we aim to showcase our products/services/cause and engage with our target audience in a meaningful way. The website will serve as a central hub where visitors can easily access relevant information.</a:t>
            </a:r>
            <a:endParaRPr lang="en-P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F19-7703-D539-744E-E228909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26868-B909-771B-635A-B882B485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DE249-5DF3-0DAA-AF48-A0C177B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634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E779-F53D-5649-7F5B-D9CF3C3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CA19-6630-DE78-7397-C3ABB41F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HTML: </a:t>
            </a:r>
            <a:r>
              <a:rPr lang="en-US" dirty="0"/>
              <a:t>The foundation of our website, allowing for content structure and organization.</a:t>
            </a:r>
          </a:p>
          <a:p>
            <a:r>
              <a:rPr lang="en-US" b="1" dirty="0"/>
              <a:t>CSS: </a:t>
            </a:r>
            <a:r>
              <a:rPr lang="en-US" dirty="0"/>
              <a:t>Adds style and aesthetics, enhancing the visual appeal and user experience.</a:t>
            </a:r>
          </a:p>
          <a:p>
            <a:r>
              <a:rPr lang="en-US" b="1" dirty="0"/>
              <a:t>PHP: </a:t>
            </a:r>
            <a:r>
              <a:rPr lang="en-US" dirty="0"/>
              <a:t>Empowers dynamic functionality, enabling interactive features and seamless data processing.</a:t>
            </a:r>
          </a:p>
          <a:p>
            <a:r>
              <a:rPr lang="en-US" b="1" dirty="0"/>
              <a:t>Java: </a:t>
            </a:r>
            <a:r>
              <a:rPr lang="en-US" dirty="0"/>
              <a:t>Provides interactivity and responsiveness, ensuring a smooth user interface.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A536F-B922-F989-48E9-1E7DAE7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318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457B-67C0-AFA1-F51D-C7C5D8C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7FD9-B971-CE02-F4C4-20C83ABA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Latest News and Updates: </a:t>
            </a:r>
            <a:r>
              <a:rPr lang="en-US" dirty="0"/>
              <a:t>Stay informed with the most recent happenings in the cricket world.</a:t>
            </a:r>
          </a:p>
          <a:p>
            <a:r>
              <a:rPr lang="en-US" b="1" dirty="0"/>
              <a:t>Match Information: </a:t>
            </a:r>
            <a:r>
              <a:rPr lang="en-US" dirty="0"/>
              <a:t>Get access to live scores, schedules, and in-depth match analysis.</a:t>
            </a:r>
          </a:p>
          <a:p>
            <a:r>
              <a:rPr lang="en-US" dirty="0"/>
              <a:t>Team Profiles and Statistics: Explore comprehensive profiles and statistical records of your favorite players.</a:t>
            </a:r>
          </a:p>
          <a:p>
            <a:r>
              <a:rPr lang="en-US" b="1" dirty="0"/>
              <a:t>Match Highlights and Videos</a:t>
            </a:r>
            <a:r>
              <a:rPr lang="en-US" dirty="0"/>
              <a:t>: Exclusive video highlights of matches, player interviews, and memorable moments</a:t>
            </a:r>
            <a:r>
              <a:rPr lang="en-US" b="1" dirty="0"/>
              <a:t>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6B5CA-E3CA-F8DE-1320-84034154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779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5F1C-5892-827D-871C-A45344F3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(UX)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BDCB-3FB8-BDB7-39E5-44C805AC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cricket website prioritizes intuitive navigation, responsive design, fast loading speed, engaging visuals, personalization options, clear call-to-actions, accessibility features, streamlined content presentation, and a commitment to continuous improvement.</a:t>
            </a:r>
          </a:p>
          <a:p>
            <a:r>
              <a:rPr lang="en-US" dirty="0"/>
              <a:t>Real Time Update</a:t>
            </a:r>
          </a:p>
          <a:p>
            <a:r>
              <a:rPr lang="en-US" dirty="0"/>
              <a:t>Responsive Design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DA99-784A-147C-C406-0E57F1D6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017070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Backend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Handles user authentication, data storage, and real-time updates.</a:t>
            </a:r>
          </a:p>
          <a:p>
            <a:pPr marL="0" indent="0">
              <a:buNone/>
            </a:pPr>
            <a:r>
              <a:rPr lang="en-US" sz="2000" b="1" dirty="0"/>
              <a:t>Secure Handling: </a:t>
            </a:r>
            <a:r>
              <a:rPr lang="en-US" sz="2000" dirty="0"/>
              <a:t>Ensures the confidentiality and integrity of user information. </a:t>
            </a:r>
          </a:p>
          <a:p>
            <a:pPr marL="0" indent="0">
              <a:buNone/>
            </a:pPr>
            <a:r>
              <a:rPr lang="en-US" sz="2000" b="1" dirty="0"/>
              <a:t>Database Integration</a:t>
            </a:r>
            <a:r>
              <a:rPr lang="en-US" sz="2000" dirty="0"/>
              <a:t>: Efficiently manages and retrieves data, delivering seamless performance.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95C75A-F72C-3C94-C042-A8C8C20CE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PHP-powered Backend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F2D8D-19E5-4377-FB4E-4A7B1FF816CD}"/>
              </a:ext>
            </a:extLst>
          </p:cNvPr>
          <p:cNvSpPr txBox="1"/>
          <p:nvPr/>
        </p:nvSpPr>
        <p:spPr>
          <a:xfrm>
            <a:off x="6590980" y="1886803"/>
            <a:ext cx="494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IMAGE HERE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79</TotalTime>
  <Words>629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Galaxy Cricket Website</vt:lpstr>
      <vt:lpstr>Members</vt:lpstr>
      <vt:lpstr>Introduction</vt:lpstr>
      <vt:lpstr>What is the Purpose of this Website?</vt:lpstr>
      <vt:lpstr>Technology Stack</vt:lpstr>
      <vt:lpstr>Key Features</vt:lpstr>
      <vt:lpstr>User Experience (UX)</vt:lpstr>
      <vt:lpstr>Features</vt:lpstr>
      <vt:lpstr>Backend Functionality</vt:lpstr>
      <vt:lpstr>User &amp; Admin Dashboard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Cricket Website</dc:title>
  <dc:creator>waqas zafar</dc:creator>
  <cp:lastModifiedBy>waqas zafar</cp:lastModifiedBy>
  <cp:revision>4</cp:revision>
  <dcterms:created xsi:type="dcterms:W3CDTF">2023-06-12T05:09:03Z</dcterms:created>
  <dcterms:modified xsi:type="dcterms:W3CDTF">2023-06-12T16:02:26Z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