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" y="-2"/>
            <a:ext cx="8668511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1701" y="0"/>
            <a:ext cx="8480298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167504" cy="6858000"/>
          </a:xfrm>
          <a:custGeom>
            <a:avLst/>
            <a:gdLst/>
            <a:ahLst/>
            <a:cxnLst/>
            <a:rect l="l" t="t" r="r" b="b"/>
            <a:pathLst>
              <a:path w="4167504" h="6858000">
                <a:moveTo>
                  <a:pt x="2259583" y="0"/>
                </a:moveTo>
                <a:lnTo>
                  <a:pt x="0" y="0"/>
                </a:lnTo>
                <a:lnTo>
                  <a:pt x="0" y="6857999"/>
                </a:lnTo>
                <a:lnTo>
                  <a:pt x="2259583" y="6857999"/>
                </a:lnTo>
                <a:lnTo>
                  <a:pt x="2387853" y="6775778"/>
                </a:lnTo>
                <a:lnTo>
                  <a:pt x="2427444" y="6748686"/>
                </a:lnTo>
                <a:lnTo>
                  <a:pt x="2466696" y="6721137"/>
                </a:lnTo>
                <a:lnTo>
                  <a:pt x="2505604" y="6693136"/>
                </a:lnTo>
                <a:lnTo>
                  <a:pt x="2544164" y="6664686"/>
                </a:lnTo>
                <a:lnTo>
                  <a:pt x="2582372" y="6635792"/>
                </a:lnTo>
                <a:lnTo>
                  <a:pt x="2620225" y="6606457"/>
                </a:lnTo>
                <a:lnTo>
                  <a:pt x="2657719" y="6576685"/>
                </a:lnTo>
                <a:lnTo>
                  <a:pt x="2694851" y="6546479"/>
                </a:lnTo>
                <a:lnTo>
                  <a:pt x="2731615" y="6515844"/>
                </a:lnTo>
                <a:lnTo>
                  <a:pt x="2768009" y="6484784"/>
                </a:lnTo>
                <a:lnTo>
                  <a:pt x="2804028" y="6453301"/>
                </a:lnTo>
                <a:lnTo>
                  <a:pt x="2839669" y="6421401"/>
                </a:lnTo>
                <a:lnTo>
                  <a:pt x="2874928" y="6389086"/>
                </a:lnTo>
                <a:lnTo>
                  <a:pt x="2909802" y="6356362"/>
                </a:lnTo>
                <a:lnTo>
                  <a:pt x="2944285" y="6323230"/>
                </a:lnTo>
                <a:lnTo>
                  <a:pt x="2978375" y="6289696"/>
                </a:lnTo>
                <a:lnTo>
                  <a:pt x="3012068" y="6255763"/>
                </a:lnTo>
                <a:lnTo>
                  <a:pt x="3045360" y="6221435"/>
                </a:lnTo>
                <a:lnTo>
                  <a:pt x="3078246" y="6186716"/>
                </a:lnTo>
                <a:lnTo>
                  <a:pt x="3110724" y="6151609"/>
                </a:lnTo>
                <a:lnTo>
                  <a:pt x="3142789" y="6116118"/>
                </a:lnTo>
                <a:lnTo>
                  <a:pt x="3174438" y="6080248"/>
                </a:lnTo>
                <a:lnTo>
                  <a:pt x="3205667" y="6044002"/>
                </a:lnTo>
                <a:lnTo>
                  <a:pt x="3236471" y="6007384"/>
                </a:lnTo>
                <a:lnTo>
                  <a:pt x="3266848" y="5970397"/>
                </a:lnTo>
                <a:lnTo>
                  <a:pt x="3296793" y="5933046"/>
                </a:lnTo>
                <a:lnTo>
                  <a:pt x="3326303" y="5895333"/>
                </a:lnTo>
                <a:lnTo>
                  <a:pt x="3355373" y="5857265"/>
                </a:lnTo>
                <a:lnTo>
                  <a:pt x="3384000" y="5818842"/>
                </a:lnTo>
                <a:lnTo>
                  <a:pt x="3412180" y="5780071"/>
                </a:lnTo>
                <a:lnTo>
                  <a:pt x="3439909" y="5740954"/>
                </a:lnTo>
                <a:lnTo>
                  <a:pt x="3467184" y="5701496"/>
                </a:lnTo>
                <a:lnTo>
                  <a:pt x="3494000" y="5661700"/>
                </a:lnTo>
                <a:lnTo>
                  <a:pt x="3520354" y="5621569"/>
                </a:lnTo>
                <a:lnTo>
                  <a:pt x="3546242" y="5581109"/>
                </a:lnTo>
                <a:lnTo>
                  <a:pt x="3571660" y="5540322"/>
                </a:lnTo>
                <a:lnTo>
                  <a:pt x="3596605" y="5499213"/>
                </a:lnTo>
                <a:lnTo>
                  <a:pt x="3621072" y="5457784"/>
                </a:lnTo>
                <a:lnTo>
                  <a:pt x="3645058" y="5416041"/>
                </a:lnTo>
                <a:lnTo>
                  <a:pt x="3668558" y="5373987"/>
                </a:lnTo>
                <a:lnTo>
                  <a:pt x="3691570" y="5331626"/>
                </a:lnTo>
                <a:lnTo>
                  <a:pt x="3714088" y="5288961"/>
                </a:lnTo>
                <a:lnTo>
                  <a:pt x="3736110" y="5245996"/>
                </a:lnTo>
                <a:lnTo>
                  <a:pt x="3757632" y="5202736"/>
                </a:lnTo>
                <a:lnTo>
                  <a:pt x="3778650" y="5159183"/>
                </a:lnTo>
                <a:lnTo>
                  <a:pt x="3799159" y="5115342"/>
                </a:lnTo>
                <a:lnTo>
                  <a:pt x="3819157" y="5071217"/>
                </a:lnTo>
                <a:lnTo>
                  <a:pt x="3838639" y="5026811"/>
                </a:lnTo>
                <a:lnTo>
                  <a:pt x="3857601" y="4982129"/>
                </a:lnTo>
                <a:lnTo>
                  <a:pt x="3876040" y="4937174"/>
                </a:lnTo>
                <a:lnTo>
                  <a:pt x="3893952" y="4891949"/>
                </a:lnTo>
                <a:lnTo>
                  <a:pt x="3911333" y="4846459"/>
                </a:lnTo>
                <a:lnTo>
                  <a:pt x="3928179" y="4800708"/>
                </a:lnTo>
                <a:lnTo>
                  <a:pt x="3944487" y="4754699"/>
                </a:lnTo>
                <a:lnTo>
                  <a:pt x="3960252" y="4708436"/>
                </a:lnTo>
                <a:lnTo>
                  <a:pt x="3975471" y="4661923"/>
                </a:lnTo>
                <a:lnTo>
                  <a:pt x="3990140" y="4615164"/>
                </a:lnTo>
                <a:lnTo>
                  <a:pt x="4004255" y="4568162"/>
                </a:lnTo>
                <a:lnTo>
                  <a:pt x="4017812" y="4520922"/>
                </a:lnTo>
                <a:lnTo>
                  <a:pt x="4030808" y="4473447"/>
                </a:lnTo>
                <a:lnTo>
                  <a:pt x="4043238" y="4425741"/>
                </a:lnTo>
                <a:lnTo>
                  <a:pt x="4055100" y="4377808"/>
                </a:lnTo>
                <a:lnTo>
                  <a:pt x="4066388" y="4329652"/>
                </a:lnTo>
                <a:lnTo>
                  <a:pt x="4077100" y="4281276"/>
                </a:lnTo>
                <a:lnTo>
                  <a:pt x="4087231" y="4232684"/>
                </a:lnTo>
                <a:lnTo>
                  <a:pt x="4096777" y="4183881"/>
                </a:lnTo>
                <a:lnTo>
                  <a:pt x="4105736" y="4134870"/>
                </a:lnTo>
                <a:lnTo>
                  <a:pt x="4114102" y="4085654"/>
                </a:lnTo>
                <a:lnTo>
                  <a:pt x="4121872" y="4036238"/>
                </a:lnTo>
                <a:lnTo>
                  <a:pt x="4129043" y="3986625"/>
                </a:lnTo>
                <a:lnTo>
                  <a:pt x="4135610" y="3936819"/>
                </a:lnTo>
                <a:lnTo>
                  <a:pt x="4141570" y="3886825"/>
                </a:lnTo>
                <a:lnTo>
                  <a:pt x="4146919" y="3836645"/>
                </a:lnTo>
                <a:lnTo>
                  <a:pt x="4151653" y="3786284"/>
                </a:lnTo>
                <a:lnTo>
                  <a:pt x="4155768" y="3735745"/>
                </a:lnTo>
                <a:lnTo>
                  <a:pt x="4159260" y="3685033"/>
                </a:lnTo>
                <a:lnTo>
                  <a:pt x="4162126" y="3634151"/>
                </a:lnTo>
                <a:lnTo>
                  <a:pt x="4164362" y="3583103"/>
                </a:lnTo>
                <a:lnTo>
                  <a:pt x="4165964" y="3531892"/>
                </a:lnTo>
                <a:lnTo>
                  <a:pt x="4166927" y="3480523"/>
                </a:lnTo>
                <a:lnTo>
                  <a:pt x="4167250" y="3429000"/>
                </a:lnTo>
                <a:lnTo>
                  <a:pt x="4166927" y="3377476"/>
                </a:lnTo>
                <a:lnTo>
                  <a:pt x="4165964" y="3326107"/>
                </a:lnTo>
                <a:lnTo>
                  <a:pt x="4164362" y="3274897"/>
                </a:lnTo>
                <a:lnTo>
                  <a:pt x="4162126" y="3223849"/>
                </a:lnTo>
                <a:lnTo>
                  <a:pt x="4159260" y="3172967"/>
                </a:lnTo>
                <a:lnTo>
                  <a:pt x="4155768" y="3122255"/>
                </a:lnTo>
                <a:lnTo>
                  <a:pt x="4151653" y="3071716"/>
                </a:lnTo>
                <a:lnTo>
                  <a:pt x="4146919" y="3021356"/>
                </a:lnTo>
                <a:lnTo>
                  <a:pt x="4141570" y="2971176"/>
                </a:lnTo>
                <a:lnTo>
                  <a:pt x="4135610" y="2921182"/>
                </a:lnTo>
                <a:lnTo>
                  <a:pt x="4129043" y="2871377"/>
                </a:lnTo>
                <a:lnTo>
                  <a:pt x="4121872" y="2821765"/>
                </a:lnTo>
                <a:lnTo>
                  <a:pt x="4114102" y="2772349"/>
                </a:lnTo>
                <a:lnTo>
                  <a:pt x="4105736" y="2723134"/>
                </a:lnTo>
                <a:lnTo>
                  <a:pt x="4096777" y="2674123"/>
                </a:lnTo>
                <a:lnTo>
                  <a:pt x="4087231" y="2625320"/>
                </a:lnTo>
                <a:lnTo>
                  <a:pt x="4077100" y="2576729"/>
                </a:lnTo>
                <a:lnTo>
                  <a:pt x="4066388" y="2528354"/>
                </a:lnTo>
                <a:lnTo>
                  <a:pt x="4055100" y="2480198"/>
                </a:lnTo>
                <a:lnTo>
                  <a:pt x="4043238" y="2432266"/>
                </a:lnTo>
                <a:lnTo>
                  <a:pt x="4030808" y="2384560"/>
                </a:lnTo>
                <a:lnTo>
                  <a:pt x="4017812" y="2337086"/>
                </a:lnTo>
                <a:lnTo>
                  <a:pt x="4004255" y="2289846"/>
                </a:lnTo>
                <a:lnTo>
                  <a:pt x="3990140" y="2242846"/>
                </a:lnTo>
                <a:lnTo>
                  <a:pt x="3975471" y="2196087"/>
                </a:lnTo>
                <a:lnTo>
                  <a:pt x="3960252" y="2149575"/>
                </a:lnTo>
                <a:lnTo>
                  <a:pt x="3944487" y="2103312"/>
                </a:lnTo>
                <a:lnTo>
                  <a:pt x="3928179" y="2057304"/>
                </a:lnTo>
                <a:lnTo>
                  <a:pt x="3911333" y="2011553"/>
                </a:lnTo>
                <a:lnTo>
                  <a:pt x="3893952" y="1966064"/>
                </a:lnTo>
                <a:lnTo>
                  <a:pt x="3876040" y="1920840"/>
                </a:lnTo>
                <a:lnTo>
                  <a:pt x="3857601" y="1875885"/>
                </a:lnTo>
                <a:lnTo>
                  <a:pt x="3838639" y="1831203"/>
                </a:lnTo>
                <a:lnTo>
                  <a:pt x="3819157" y="1786797"/>
                </a:lnTo>
                <a:lnTo>
                  <a:pt x="3799159" y="1742673"/>
                </a:lnTo>
                <a:lnTo>
                  <a:pt x="3778650" y="1698832"/>
                </a:lnTo>
                <a:lnTo>
                  <a:pt x="3757632" y="1655280"/>
                </a:lnTo>
                <a:lnTo>
                  <a:pt x="3736110" y="1612020"/>
                </a:lnTo>
                <a:lnTo>
                  <a:pt x="3714088" y="1569055"/>
                </a:lnTo>
                <a:lnTo>
                  <a:pt x="3691570" y="1526391"/>
                </a:lnTo>
                <a:lnTo>
                  <a:pt x="3668558" y="1484029"/>
                </a:lnTo>
                <a:lnTo>
                  <a:pt x="3645058" y="1441975"/>
                </a:lnTo>
                <a:lnTo>
                  <a:pt x="3621072" y="1400232"/>
                </a:lnTo>
                <a:lnTo>
                  <a:pt x="3596605" y="1358804"/>
                </a:lnTo>
                <a:lnTo>
                  <a:pt x="3571660" y="1317694"/>
                </a:lnTo>
                <a:lnTo>
                  <a:pt x="3546242" y="1276907"/>
                </a:lnTo>
                <a:lnTo>
                  <a:pt x="3520354" y="1236446"/>
                </a:lnTo>
                <a:lnTo>
                  <a:pt x="3494000" y="1196316"/>
                </a:lnTo>
                <a:lnTo>
                  <a:pt x="3467184" y="1156519"/>
                </a:lnTo>
                <a:lnTo>
                  <a:pt x="3439909" y="1117060"/>
                </a:lnTo>
                <a:lnTo>
                  <a:pt x="3412180" y="1077943"/>
                </a:lnTo>
                <a:lnTo>
                  <a:pt x="3384000" y="1039171"/>
                </a:lnTo>
                <a:lnTo>
                  <a:pt x="3355373" y="1000748"/>
                </a:lnTo>
                <a:lnTo>
                  <a:pt x="3326303" y="962678"/>
                </a:lnTo>
                <a:lnTo>
                  <a:pt x="3296793" y="924965"/>
                </a:lnTo>
                <a:lnTo>
                  <a:pt x="3266848" y="887613"/>
                </a:lnTo>
                <a:lnTo>
                  <a:pt x="3236471" y="850625"/>
                </a:lnTo>
                <a:lnTo>
                  <a:pt x="3205667" y="814006"/>
                </a:lnTo>
                <a:lnTo>
                  <a:pt x="3174438" y="777758"/>
                </a:lnTo>
                <a:lnTo>
                  <a:pt x="3142789" y="741886"/>
                </a:lnTo>
                <a:lnTo>
                  <a:pt x="3110724" y="706395"/>
                </a:lnTo>
                <a:lnTo>
                  <a:pt x="3078246" y="671286"/>
                </a:lnTo>
                <a:lnTo>
                  <a:pt x="3045360" y="636565"/>
                </a:lnTo>
                <a:lnTo>
                  <a:pt x="3012068" y="602235"/>
                </a:lnTo>
                <a:lnTo>
                  <a:pt x="2978375" y="568300"/>
                </a:lnTo>
                <a:lnTo>
                  <a:pt x="2944285" y="534764"/>
                </a:lnTo>
                <a:lnTo>
                  <a:pt x="2909802" y="501631"/>
                </a:lnTo>
                <a:lnTo>
                  <a:pt x="2874928" y="468903"/>
                </a:lnTo>
                <a:lnTo>
                  <a:pt x="2839669" y="436586"/>
                </a:lnTo>
                <a:lnTo>
                  <a:pt x="2804028" y="404684"/>
                </a:lnTo>
                <a:lnTo>
                  <a:pt x="2768009" y="373198"/>
                </a:lnTo>
                <a:lnTo>
                  <a:pt x="2731615" y="342135"/>
                </a:lnTo>
                <a:lnTo>
                  <a:pt x="2694851" y="311497"/>
                </a:lnTo>
                <a:lnTo>
                  <a:pt x="2657719" y="281288"/>
                </a:lnTo>
                <a:lnTo>
                  <a:pt x="2620225" y="251513"/>
                </a:lnTo>
                <a:lnTo>
                  <a:pt x="2582372" y="222174"/>
                </a:lnTo>
                <a:lnTo>
                  <a:pt x="2544164" y="193276"/>
                </a:lnTo>
                <a:lnTo>
                  <a:pt x="2505604" y="164823"/>
                </a:lnTo>
                <a:lnTo>
                  <a:pt x="2466696" y="136818"/>
                </a:lnTo>
                <a:lnTo>
                  <a:pt x="2427444" y="109265"/>
                </a:lnTo>
                <a:lnTo>
                  <a:pt x="2387853" y="82169"/>
                </a:lnTo>
                <a:lnTo>
                  <a:pt x="2259583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051" y="0"/>
            <a:ext cx="11259896" cy="2264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666107"/>
            <a:ext cx="10323830" cy="346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hyperlink" Target="https://owasp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326" y="2659728"/>
            <a:ext cx="5948680" cy="10845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4500" spc="-25" dirty="0">
                <a:latin typeface="Calibri Light"/>
                <a:cs typeface="Calibri Light"/>
              </a:rPr>
              <a:t>CSC336</a:t>
            </a:r>
            <a:r>
              <a:rPr sz="4500" spc="-204" dirty="0">
                <a:latin typeface="Calibri Light"/>
                <a:cs typeface="Calibri Light"/>
              </a:rPr>
              <a:t> </a:t>
            </a:r>
            <a:r>
              <a:rPr sz="4500" spc="-60" dirty="0">
                <a:latin typeface="Calibri Light"/>
                <a:cs typeface="Calibri Light"/>
              </a:rPr>
              <a:t>Web</a:t>
            </a:r>
            <a:r>
              <a:rPr sz="4500" spc="-175" dirty="0">
                <a:latin typeface="Calibri Light"/>
                <a:cs typeface="Calibri Light"/>
              </a:rPr>
              <a:t> </a:t>
            </a:r>
            <a:r>
              <a:rPr sz="4500" spc="-40" dirty="0">
                <a:latin typeface="Calibri Light"/>
                <a:cs typeface="Calibri Light"/>
              </a:rPr>
              <a:t>Technologies</a:t>
            </a:r>
            <a:endParaRPr sz="45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Hours: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3(2,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3595" y="4152942"/>
            <a:ext cx="5633085" cy="183191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3000" dirty="0">
                <a:latin typeface="Calibri"/>
                <a:cs typeface="Calibri"/>
              </a:rPr>
              <a:t>Course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Instructor: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lang="en-US" sz="3000" b="1" spc="-90" dirty="0">
                <a:latin typeface="Calibri"/>
                <a:cs typeface="Calibri"/>
              </a:rPr>
              <a:t>Yasmeen Jana</a:t>
            </a:r>
            <a:endParaRPr sz="3000" dirty="0">
              <a:latin typeface="Calibri"/>
              <a:cs typeface="Calibri"/>
            </a:endParaRPr>
          </a:p>
          <a:p>
            <a:pPr marL="2901315">
              <a:lnSpc>
                <a:spcPct val="100000"/>
              </a:lnSpc>
              <a:spcBef>
                <a:spcPts val="140"/>
              </a:spcBef>
            </a:pPr>
            <a:r>
              <a:rPr sz="1500" dirty="0">
                <a:latin typeface="Calibri"/>
                <a:cs typeface="Calibri"/>
              </a:rPr>
              <a:t>Lecturer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Dept,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CUI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Vehari</a:t>
            </a:r>
            <a:endParaRPr sz="1500" dirty="0">
              <a:latin typeface="Calibri"/>
              <a:cs typeface="Calibri"/>
            </a:endParaRPr>
          </a:p>
          <a:p>
            <a:pPr marL="2901315">
              <a:lnSpc>
                <a:spcPct val="100000"/>
              </a:lnSpc>
              <a:spcBef>
                <a:spcPts val="625"/>
              </a:spcBef>
            </a:pPr>
            <a:r>
              <a:rPr sz="1500" dirty="0">
                <a:latin typeface="Calibri"/>
                <a:cs typeface="Calibri"/>
              </a:rPr>
              <a:t>MS</a:t>
            </a:r>
            <a:r>
              <a:rPr lang="en-US" sz="1500" dirty="0">
                <a:latin typeface="Calibri"/>
                <a:cs typeface="Calibri"/>
              </a:rPr>
              <a:t>CS COMSATS</a:t>
            </a:r>
            <a:r>
              <a:rPr sz="1500" spc="-10" dirty="0">
                <a:latin typeface="Calibri"/>
                <a:cs typeface="Calibri"/>
              </a:rPr>
              <a:t> University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lang="en-US" sz="1500" spc="-30" dirty="0">
                <a:latin typeface="Calibri"/>
                <a:cs typeface="Calibri"/>
              </a:rPr>
              <a:t>Islamabad</a:t>
            </a:r>
            <a:r>
              <a:rPr sz="1500" spc="-20" dirty="0">
                <a:latin typeface="Calibri"/>
                <a:cs typeface="Calibri"/>
              </a:rPr>
              <a:t>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lang="en-US" sz="1500" spc="-25" dirty="0">
                <a:latin typeface="Calibri"/>
                <a:cs typeface="Calibri"/>
              </a:rPr>
              <a:t>Vehari</a:t>
            </a:r>
            <a:endParaRPr sz="1500" dirty="0">
              <a:latin typeface="Calibri"/>
              <a:cs typeface="Calibri"/>
            </a:endParaRPr>
          </a:p>
          <a:p>
            <a:pPr marL="2901315">
              <a:lnSpc>
                <a:spcPct val="100000"/>
              </a:lnSpc>
              <a:spcBef>
                <a:spcPts val="610"/>
              </a:spcBef>
            </a:pPr>
            <a:r>
              <a:rPr lang="en-US" sz="1500" spc="-20" dirty="0">
                <a:latin typeface="Calibri"/>
                <a:cs typeface="Calibri"/>
              </a:rPr>
              <a:t>MCS</a:t>
            </a:r>
            <a:r>
              <a:rPr sz="1500" spc="-20" dirty="0">
                <a:latin typeface="Calibri"/>
                <a:cs typeface="Calibri"/>
              </a:rPr>
              <a:t> COMSATS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University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Islamabad</a:t>
            </a:r>
            <a:r>
              <a:rPr lang="en-US" sz="1500" spc="-10" dirty="0">
                <a:latin typeface="Calibri"/>
                <a:cs typeface="Calibri"/>
              </a:rPr>
              <a:t>, Vehari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5498" rIns="0" bIns="0" rtlCol="0">
            <a:spAutoFit/>
          </a:bodyPr>
          <a:lstStyle/>
          <a:p>
            <a:pPr marL="4679315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solidFill>
                  <a:srgbClr val="000000"/>
                </a:solidFill>
                <a:latin typeface="Calibri"/>
                <a:cs typeface="Calibri"/>
              </a:rPr>
              <a:t>Lecture</a:t>
            </a:r>
            <a:r>
              <a:rPr sz="33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300" dirty="0">
                <a:solidFill>
                  <a:srgbClr val="000000"/>
                </a:solidFill>
                <a:latin typeface="Calibri"/>
                <a:cs typeface="Calibri"/>
              </a:rPr>
              <a:t>#</a:t>
            </a:r>
            <a:r>
              <a:rPr sz="330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300" spc="-50" dirty="0">
                <a:solidFill>
                  <a:srgbClr val="000000"/>
                </a:solidFill>
                <a:latin typeface="Calibri"/>
                <a:cs typeface="Calibri"/>
              </a:rPr>
              <a:t>1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4750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2E5395"/>
                </a:solidFill>
                <a:latin typeface="Times New Roman"/>
                <a:cs typeface="Times New Roman"/>
              </a:rPr>
              <a:t>HTTP</a:t>
            </a:r>
            <a:r>
              <a:rPr b="1" spc="-24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E5395"/>
                </a:solidFill>
                <a:latin typeface="Times New Roman"/>
                <a:cs typeface="Times New Roman"/>
              </a:rPr>
              <a:t>Status</a:t>
            </a:r>
            <a:r>
              <a:rPr b="1" spc="-2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Codes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826132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1270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7900" y="1880692"/>
            <a:ext cx="749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1xx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3542" y="1900808"/>
            <a:ext cx="3587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Informational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8200" y="2649473"/>
            <a:ext cx="10515600" cy="53340"/>
            <a:chOff x="838200" y="2649473"/>
            <a:chExt cx="10515600" cy="53340"/>
          </a:xfrm>
        </p:grpSpPr>
        <p:sp>
          <p:nvSpPr>
            <p:cNvPr id="7" name="object 7"/>
            <p:cNvSpPr/>
            <p:nvPr/>
          </p:nvSpPr>
          <p:spPr>
            <a:xfrm>
              <a:off x="2941320" y="2655823"/>
              <a:ext cx="8412480" cy="0"/>
            </a:xfrm>
            <a:custGeom>
              <a:avLst/>
              <a:gdLst/>
              <a:ahLst/>
              <a:cxnLst/>
              <a:rect l="l" t="t" r="r" b="b"/>
              <a:pathLst>
                <a:path w="8412480">
                  <a:moveTo>
                    <a:pt x="0" y="0"/>
                  </a:moveTo>
                  <a:lnTo>
                    <a:pt x="8412480" y="0"/>
                  </a:lnTo>
                </a:path>
              </a:pathLst>
            </a:custGeom>
            <a:ln w="12700">
              <a:solidFill>
                <a:srgbClr val="C0C8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2696209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7900" y="2750896"/>
            <a:ext cx="749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2xx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3542" y="2771012"/>
            <a:ext cx="4762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200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OK)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8200" y="3519551"/>
            <a:ext cx="10515600" cy="53340"/>
            <a:chOff x="838200" y="3519551"/>
            <a:chExt cx="10515600" cy="53340"/>
          </a:xfrm>
        </p:grpSpPr>
        <p:sp>
          <p:nvSpPr>
            <p:cNvPr id="12" name="object 12"/>
            <p:cNvSpPr/>
            <p:nvPr/>
          </p:nvSpPr>
          <p:spPr>
            <a:xfrm>
              <a:off x="2941320" y="3525901"/>
              <a:ext cx="8412480" cy="0"/>
            </a:xfrm>
            <a:custGeom>
              <a:avLst/>
              <a:gdLst/>
              <a:ahLst/>
              <a:cxnLst/>
              <a:rect l="l" t="t" r="r" b="b"/>
              <a:pathLst>
                <a:path w="8412480">
                  <a:moveTo>
                    <a:pt x="0" y="0"/>
                  </a:moveTo>
                  <a:lnTo>
                    <a:pt x="8412480" y="0"/>
                  </a:lnTo>
                </a:path>
              </a:pathLst>
            </a:custGeom>
            <a:ln w="12700">
              <a:solidFill>
                <a:srgbClr val="C0C8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00" y="3566287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77900" y="3621100"/>
            <a:ext cx="749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3xx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93542" y="3641216"/>
            <a:ext cx="3277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Redirection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8200" y="4389628"/>
            <a:ext cx="10515600" cy="53340"/>
            <a:chOff x="838200" y="4389628"/>
            <a:chExt cx="10515600" cy="53340"/>
          </a:xfrm>
        </p:grpSpPr>
        <p:sp>
          <p:nvSpPr>
            <p:cNvPr id="17" name="object 17"/>
            <p:cNvSpPr/>
            <p:nvPr/>
          </p:nvSpPr>
          <p:spPr>
            <a:xfrm>
              <a:off x="2941320" y="4395978"/>
              <a:ext cx="8412480" cy="0"/>
            </a:xfrm>
            <a:custGeom>
              <a:avLst/>
              <a:gdLst/>
              <a:ahLst/>
              <a:cxnLst/>
              <a:rect l="l" t="t" r="r" b="b"/>
              <a:pathLst>
                <a:path w="8412480">
                  <a:moveTo>
                    <a:pt x="0" y="0"/>
                  </a:moveTo>
                  <a:lnTo>
                    <a:pt x="8412480" y="0"/>
                  </a:lnTo>
                </a:path>
              </a:pathLst>
            </a:custGeom>
            <a:ln w="12700">
              <a:solidFill>
                <a:srgbClr val="C0C8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200" y="4436364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77900" y="4491990"/>
            <a:ext cx="748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4xx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93542" y="4511421"/>
            <a:ext cx="6397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Client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404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8200" y="5259704"/>
            <a:ext cx="10515600" cy="53340"/>
            <a:chOff x="838200" y="5259704"/>
            <a:chExt cx="10515600" cy="53340"/>
          </a:xfrm>
        </p:grpSpPr>
        <p:sp>
          <p:nvSpPr>
            <p:cNvPr id="22" name="object 22"/>
            <p:cNvSpPr/>
            <p:nvPr/>
          </p:nvSpPr>
          <p:spPr>
            <a:xfrm>
              <a:off x="2941320" y="5266054"/>
              <a:ext cx="8412480" cy="0"/>
            </a:xfrm>
            <a:custGeom>
              <a:avLst/>
              <a:gdLst/>
              <a:ahLst/>
              <a:cxnLst/>
              <a:rect l="l" t="t" r="r" b="b"/>
              <a:pathLst>
                <a:path w="8412480">
                  <a:moveTo>
                    <a:pt x="0" y="0"/>
                  </a:moveTo>
                  <a:lnTo>
                    <a:pt x="8412480" y="0"/>
                  </a:lnTo>
                </a:path>
              </a:pathLst>
            </a:custGeom>
            <a:ln w="12700">
              <a:solidFill>
                <a:srgbClr val="C0C8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8200" y="5306313"/>
              <a:ext cx="10515600" cy="0"/>
            </a:xfrm>
            <a:custGeom>
              <a:avLst/>
              <a:gdLst/>
              <a:ahLst/>
              <a:cxnLst/>
              <a:rect l="l" t="t" r="r" b="b"/>
              <a:pathLst>
                <a:path w="10515600">
                  <a:moveTo>
                    <a:pt x="0" y="0"/>
                  </a:moveTo>
                  <a:lnTo>
                    <a:pt x="10515600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77900" y="5362143"/>
            <a:ext cx="748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libri"/>
                <a:cs typeface="Calibri"/>
              </a:rPr>
              <a:t>5xx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93542" y="5381345"/>
            <a:ext cx="7908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500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Internal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Error)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41320" y="6136068"/>
            <a:ext cx="8412480" cy="0"/>
          </a:xfrm>
          <a:custGeom>
            <a:avLst/>
            <a:gdLst/>
            <a:ahLst/>
            <a:cxnLst/>
            <a:rect l="l" t="t" r="r" b="b"/>
            <a:pathLst>
              <a:path w="8412480">
                <a:moveTo>
                  <a:pt x="0" y="0"/>
                </a:moveTo>
                <a:lnTo>
                  <a:pt x="8412480" y="0"/>
                </a:lnTo>
              </a:path>
            </a:pathLst>
          </a:custGeom>
          <a:ln w="12700">
            <a:solidFill>
              <a:srgbClr val="C0C8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84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HTTP</a:t>
            </a:r>
            <a:r>
              <a:rPr spc="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Headers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82810" cy="22434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dirty="0">
                <a:latin typeface="Calibri"/>
                <a:cs typeface="Calibri"/>
              </a:rPr>
              <a:t>HTTP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headers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request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response.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instance: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30" dirty="0">
                <a:latin typeface="Calibri"/>
                <a:cs typeface="Calibri"/>
              </a:rPr>
              <a:t>‘Content-</a:t>
            </a:r>
            <a:r>
              <a:rPr sz="2800" b="1" dirty="0">
                <a:latin typeface="Calibri"/>
                <a:cs typeface="Calibri"/>
              </a:rPr>
              <a:t>Type’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sent</a:t>
            </a:r>
            <a:endParaRPr sz="2800">
              <a:latin typeface="Calibri"/>
              <a:cs typeface="Calibri"/>
            </a:endParaRPr>
          </a:p>
          <a:p>
            <a:pPr marL="240029" marR="984885" indent="-227329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30" dirty="0">
                <a:latin typeface="Calibri"/>
                <a:cs typeface="Calibri"/>
              </a:rPr>
              <a:t>‘Authorization’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credentials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protected 	resources.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0"/>
            <a:ext cx="11261090" cy="2089785"/>
            <a:chOff x="536444" y="0"/>
            <a:chExt cx="11261090" cy="2089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40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4000" spc="-10" dirty="0">
                <a:solidFill>
                  <a:srgbClr val="000000"/>
                </a:solidFill>
              </a:rPr>
              <a:t>HTTPS</a:t>
            </a:r>
            <a:r>
              <a:rPr sz="4000" spc="-16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-</a:t>
            </a:r>
            <a:r>
              <a:rPr sz="4000" spc="-114" dirty="0">
                <a:solidFill>
                  <a:srgbClr val="000000"/>
                </a:solidFill>
              </a:rPr>
              <a:t> </a:t>
            </a:r>
            <a:r>
              <a:rPr sz="4000" spc="-30" dirty="0">
                <a:solidFill>
                  <a:srgbClr val="000000"/>
                </a:solidFill>
              </a:rPr>
              <a:t>Secure</a:t>
            </a:r>
            <a:r>
              <a:rPr sz="4000" spc="-17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Communication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612" y="2435757"/>
            <a:ext cx="9606280" cy="29464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Calibri"/>
                <a:cs typeface="Calibri"/>
              </a:rPr>
              <a:t>HTTPS</a:t>
            </a:r>
            <a:endParaRPr sz="22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HTTP</a:t>
            </a:r>
            <a:r>
              <a:rPr sz="2200" spc="-10" dirty="0">
                <a:latin typeface="Calibri"/>
                <a:cs typeface="Calibri"/>
              </a:rPr>
              <a:t> Secure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Calibri"/>
                <a:cs typeface="Calibri"/>
              </a:rPr>
              <a:t>SSL/TLS</a:t>
            </a:r>
            <a:r>
              <a:rPr lang="en-US" sz="2200" b="1" spc="-10" dirty="0">
                <a:latin typeface="Calibri"/>
                <a:cs typeface="Calibri"/>
              </a:rPr>
              <a:t>(Secure Sockets Layer / Transport Layer Security)</a:t>
            </a:r>
            <a:endParaRPr sz="2200" dirty="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Encrypts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communication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client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server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latin typeface="Calibri"/>
                <a:cs typeface="Calibri"/>
              </a:rPr>
              <a:t>Importance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Security</a:t>
            </a:r>
            <a:endParaRPr sz="2200" dirty="0">
              <a:latin typeface="Calibri"/>
              <a:cs typeface="Calibri"/>
            </a:endParaRPr>
          </a:p>
          <a:p>
            <a:pPr marL="697865" marR="5080" lvl="1" indent="-228600">
              <a:lnSpc>
                <a:spcPct val="90100"/>
              </a:lnSpc>
              <a:spcBef>
                <a:spcPts val="489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HTTPS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(Hypertext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Transfer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Protocol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Secure)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extension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HTTP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uses </a:t>
            </a:r>
            <a:r>
              <a:rPr sz="2200" dirty="0">
                <a:latin typeface="Calibri"/>
                <a:cs typeface="Calibri"/>
              </a:rPr>
              <a:t>encryption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(via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SSL/TLS)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transmitted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client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server,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protecting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eavesdropping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tampering.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" y="41"/>
              <a:ext cx="12191980" cy="68579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356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solidFill>
                  <a:srgbClr val="000000"/>
                </a:solidFill>
              </a:rPr>
              <a:t>Web</a:t>
            </a:r>
            <a:r>
              <a:rPr spc="-160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Generations</a:t>
            </a:r>
            <a:r>
              <a:rPr spc="-1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Overview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31850" y="1819211"/>
            <a:ext cx="3298825" cy="4364355"/>
            <a:chOff x="831850" y="1819211"/>
            <a:chExt cx="3298825" cy="4364355"/>
          </a:xfrm>
        </p:grpSpPr>
        <p:sp>
          <p:nvSpPr>
            <p:cNvPr id="7" name="object 7"/>
            <p:cNvSpPr/>
            <p:nvPr/>
          </p:nvSpPr>
          <p:spPr>
            <a:xfrm>
              <a:off x="838200" y="1825561"/>
              <a:ext cx="3286125" cy="4351655"/>
            </a:xfrm>
            <a:custGeom>
              <a:avLst/>
              <a:gdLst/>
              <a:ahLst/>
              <a:cxnLst/>
              <a:rect l="l" t="t" r="r" b="b"/>
              <a:pathLst>
                <a:path w="3286125" h="4351655">
                  <a:moveTo>
                    <a:pt x="3286125" y="0"/>
                  </a:moveTo>
                  <a:lnTo>
                    <a:pt x="0" y="0"/>
                  </a:lnTo>
                  <a:lnTo>
                    <a:pt x="0" y="4351401"/>
                  </a:lnTo>
                  <a:lnTo>
                    <a:pt x="3286125" y="4351401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F8D6C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1825561"/>
              <a:ext cx="3286125" cy="4351655"/>
            </a:xfrm>
            <a:custGeom>
              <a:avLst/>
              <a:gdLst/>
              <a:ahLst/>
              <a:cxnLst/>
              <a:rect l="l" t="t" r="r" b="b"/>
              <a:pathLst>
                <a:path w="3286125" h="4351655">
                  <a:moveTo>
                    <a:pt x="0" y="4351401"/>
                  </a:moveTo>
                  <a:lnTo>
                    <a:pt x="3286125" y="4351401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4351401"/>
                  </a:lnTo>
                  <a:close/>
                </a:path>
              </a:pathLst>
            </a:custGeom>
            <a:ln w="12700">
              <a:solidFill>
                <a:srgbClr val="F8D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546" y="2260726"/>
              <a:ext cx="1305560" cy="1305560"/>
            </a:xfrm>
            <a:custGeom>
              <a:avLst/>
              <a:gdLst/>
              <a:ahLst/>
              <a:cxnLst/>
              <a:rect l="l" t="t" r="r" b="b"/>
              <a:pathLst>
                <a:path w="1305560" h="1305560">
                  <a:moveTo>
                    <a:pt x="652653" y="0"/>
                  </a:moveTo>
                  <a:lnTo>
                    <a:pt x="603947" y="1790"/>
                  </a:lnTo>
                  <a:lnTo>
                    <a:pt x="556214" y="7077"/>
                  </a:lnTo>
                  <a:lnTo>
                    <a:pt x="509578" y="15734"/>
                  </a:lnTo>
                  <a:lnTo>
                    <a:pt x="464167" y="27635"/>
                  </a:lnTo>
                  <a:lnTo>
                    <a:pt x="420105" y="42654"/>
                  </a:lnTo>
                  <a:lnTo>
                    <a:pt x="377521" y="60665"/>
                  </a:lnTo>
                  <a:lnTo>
                    <a:pt x="336539" y="81542"/>
                  </a:lnTo>
                  <a:lnTo>
                    <a:pt x="297287" y="105158"/>
                  </a:lnTo>
                  <a:lnTo>
                    <a:pt x="259890" y="131388"/>
                  </a:lnTo>
                  <a:lnTo>
                    <a:pt x="224474" y="160104"/>
                  </a:lnTo>
                  <a:lnTo>
                    <a:pt x="191166" y="191182"/>
                  </a:lnTo>
                  <a:lnTo>
                    <a:pt x="160092" y="224495"/>
                  </a:lnTo>
                  <a:lnTo>
                    <a:pt x="131379" y="259916"/>
                  </a:lnTo>
                  <a:lnTo>
                    <a:pt x="105152" y="297320"/>
                  </a:lnTo>
                  <a:lnTo>
                    <a:pt x="81538" y="336580"/>
                  </a:lnTo>
                  <a:lnTo>
                    <a:pt x="60663" y="377570"/>
                  </a:lnTo>
                  <a:lnTo>
                    <a:pt x="42653" y="420164"/>
                  </a:lnTo>
                  <a:lnTo>
                    <a:pt x="27634" y="464236"/>
                  </a:lnTo>
                  <a:lnTo>
                    <a:pt x="15733" y="509660"/>
                  </a:lnTo>
                  <a:lnTo>
                    <a:pt x="7076" y="556309"/>
                  </a:lnTo>
                  <a:lnTo>
                    <a:pt x="1790" y="604058"/>
                  </a:lnTo>
                  <a:lnTo>
                    <a:pt x="0" y="652780"/>
                  </a:lnTo>
                  <a:lnTo>
                    <a:pt x="1790" y="701485"/>
                  </a:lnTo>
                  <a:lnTo>
                    <a:pt x="7076" y="749218"/>
                  </a:lnTo>
                  <a:lnTo>
                    <a:pt x="15733" y="795854"/>
                  </a:lnTo>
                  <a:lnTo>
                    <a:pt x="27634" y="841265"/>
                  </a:lnTo>
                  <a:lnTo>
                    <a:pt x="42653" y="885327"/>
                  </a:lnTo>
                  <a:lnTo>
                    <a:pt x="60663" y="927911"/>
                  </a:lnTo>
                  <a:lnTo>
                    <a:pt x="81538" y="968893"/>
                  </a:lnTo>
                  <a:lnTo>
                    <a:pt x="105152" y="1008145"/>
                  </a:lnTo>
                  <a:lnTo>
                    <a:pt x="131379" y="1045542"/>
                  </a:lnTo>
                  <a:lnTo>
                    <a:pt x="160092" y="1080958"/>
                  </a:lnTo>
                  <a:lnTo>
                    <a:pt x="191166" y="1114266"/>
                  </a:lnTo>
                  <a:lnTo>
                    <a:pt x="224474" y="1145340"/>
                  </a:lnTo>
                  <a:lnTo>
                    <a:pt x="259890" y="1174053"/>
                  </a:lnTo>
                  <a:lnTo>
                    <a:pt x="297287" y="1200280"/>
                  </a:lnTo>
                  <a:lnTo>
                    <a:pt x="336539" y="1223894"/>
                  </a:lnTo>
                  <a:lnTo>
                    <a:pt x="377521" y="1244769"/>
                  </a:lnTo>
                  <a:lnTo>
                    <a:pt x="420105" y="1262779"/>
                  </a:lnTo>
                  <a:lnTo>
                    <a:pt x="464167" y="1277798"/>
                  </a:lnTo>
                  <a:lnTo>
                    <a:pt x="509578" y="1289699"/>
                  </a:lnTo>
                  <a:lnTo>
                    <a:pt x="556214" y="1298356"/>
                  </a:lnTo>
                  <a:lnTo>
                    <a:pt x="603947" y="1303642"/>
                  </a:lnTo>
                  <a:lnTo>
                    <a:pt x="652653" y="1305433"/>
                  </a:lnTo>
                  <a:lnTo>
                    <a:pt x="701374" y="1303642"/>
                  </a:lnTo>
                  <a:lnTo>
                    <a:pt x="749123" y="1298356"/>
                  </a:lnTo>
                  <a:lnTo>
                    <a:pt x="795772" y="1289699"/>
                  </a:lnTo>
                  <a:lnTo>
                    <a:pt x="841196" y="1277798"/>
                  </a:lnTo>
                  <a:lnTo>
                    <a:pt x="885268" y="1262779"/>
                  </a:lnTo>
                  <a:lnTo>
                    <a:pt x="927862" y="1244769"/>
                  </a:lnTo>
                  <a:lnTo>
                    <a:pt x="968852" y="1223894"/>
                  </a:lnTo>
                  <a:lnTo>
                    <a:pt x="1008112" y="1200280"/>
                  </a:lnTo>
                  <a:lnTo>
                    <a:pt x="1045516" y="1174053"/>
                  </a:lnTo>
                  <a:lnTo>
                    <a:pt x="1080937" y="1145340"/>
                  </a:lnTo>
                  <a:lnTo>
                    <a:pt x="1114250" y="1114266"/>
                  </a:lnTo>
                  <a:lnTo>
                    <a:pt x="1145328" y="1080958"/>
                  </a:lnTo>
                  <a:lnTo>
                    <a:pt x="1174044" y="1045542"/>
                  </a:lnTo>
                  <a:lnTo>
                    <a:pt x="1200274" y="1008145"/>
                  </a:lnTo>
                  <a:lnTo>
                    <a:pt x="1223890" y="968893"/>
                  </a:lnTo>
                  <a:lnTo>
                    <a:pt x="1244767" y="927911"/>
                  </a:lnTo>
                  <a:lnTo>
                    <a:pt x="1262778" y="885327"/>
                  </a:lnTo>
                  <a:lnTo>
                    <a:pt x="1277797" y="841265"/>
                  </a:lnTo>
                  <a:lnTo>
                    <a:pt x="1289698" y="795854"/>
                  </a:lnTo>
                  <a:lnTo>
                    <a:pt x="1298355" y="749218"/>
                  </a:lnTo>
                  <a:lnTo>
                    <a:pt x="1303642" y="701485"/>
                  </a:lnTo>
                  <a:lnTo>
                    <a:pt x="1305433" y="652780"/>
                  </a:lnTo>
                  <a:lnTo>
                    <a:pt x="1303642" y="604058"/>
                  </a:lnTo>
                  <a:lnTo>
                    <a:pt x="1298355" y="556309"/>
                  </a:lnTo>
                  <a:lnTo>
                    <a:pt x="1289698" y="509660"/>
                  </a:lnTo>
                  <a:lnTo>
                    <a:pt x="1277797" y="464236"/>
                  </a:lnTo>
                  <a:lnTo>
                    <a:pt x="1262778" y="420164"/>
                  </a:lnTo>
                  <a:lnTo>
                    <a:pt x="1244767" y="377570"/>
                  </a:lnTo>
                  <a:lnTo>
                    <a:pt x="1223890" y="336580"/>
                  </a:lnTo>
                  <a:lnTo>
                    <a:pt x="1200274" y="297320"/>
                  </a:lnTo>
                  <a:lnTo>
                    <a:pt x="1174044" y="259916"/>
                  </a:lnTo>
                  <a:lnTo>
                    <a:pt x="1145328" y="224495"/>
                  </a:lnTo>
                  <a:lnTo>
                    <a:pt x="1114250" y="191182"/>
                  </a:lnTo>
                  <a:lnTo>
                    <a:pt x="1080937" y="160104"/>
                  </a:lnTo>
                  <a:lnTo>
                    <a:pt x="1045516" y="131388"/>
                  </a:lnTo>
                  <a:lnTo>
                    <a:pt x="1008112" y="105158"/>
                  </a:lnTo>
                  <a:lnTo>
                    <a:pt x="968852" y="81542"/>
                  </a:lnTo>
                  <a:lnTo>
                    <a:pt x="927862" y="60665"/>
                  </a:lnTo>
                  <a:lnTo>
                    <a:pt x="885268" y="42654"/>
                  </a:lnTo>
                  <a:lnTo>
                    <a:pt x="841196" y="27635"/>
                  </a:lnTo>
                  <a:lnTo>
                    <a:pt x="795772" y="15734"/>
                  </a:lnTo>
                  <a:lnTo>
                    <a:pt x="749123" y="7077"/>
                  </a:lnTo>
                  <a:lnTo>
                    <a:pt x="701374" y="1790"/>
                  </a:lnTo>
                  <a:lnTo>
                    <a:pt x="65265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546" y="2260726"/>
              <a:ext cx="1305560" cy="1305560"/>
            </a:xfrm>
            <a:custGeom>
              <a:avLst/>
              <a:gdLst/>
              <a:ahLst/>
              <a:cxnLst/>
              <a:rect l="l" t="t" r="r" b="b"/>
              <a:pathLst>
                <a:path w="1305560" h="1305560">
                  <a:moveTo>
                    <a:pt x="0" y="652780"/>
                  </a:moveTo>
                  <a:lnTo>
                    <a:pt x="1790" y="604058"/>
                  </a:lnTo>
                  <a:lnTo>
                    <a:pt x="7076" y="556309"/>
                  </a:lnTo>
                  <a:lnTo>
                    <a:pt x="15733" y="509660"/>
                  </a:lnTo>
                  <a:lnTo>
                    <a:pt x="27634" y="464236"/>
                  </a:lnTo>
                  <a:lnTo>
                    <a:pt x="42653" y="420164"/>
                  </a:lnTo>
                  <a:lnTo>
                    <a:pt x="60663" y="377570"/>
                  </a:lnTo>
                  <a:lnTo>
                    <a:pt x="81538" y="336580"/>
                  </a:lnTo>
                  <a:lnTo>
                    <a:pt x="105152" y="297320"/>
                  </a:lnTo>
                  <a:lnTo>
                    <a:pt x="131379" y="259916"/>
                  </a:lnTo>
                  <a:lnTo>
                    <a:pt x="160092" y="224495"/>
                  </a:lnTo>
                  <a:lnTo>
                    <a:pt x="191166" y="191182"/>
                  </a:lnTo>
                  <a:lnTo>
                    <a:pt x="224474" y="160104"/>
                  </a:lnTo>
                  <a:lnTo>
                    <a:pt x="259890" y="131388"/>
                  </a:lnTo>
                  <a:lnTo>
                    <a:pt x="297287" y="105158"/>
                  </a:lnTo>
                  <a:lnTo>
                    <a:pt x="336539" y="81542"/>
                  </a:lnTo>
                  <a:lnTo>
                    <a:pt x="377521" y="60665"/>
                  </a:lnTo>
                  <a:lnTo>
                    <a:pt x="420105" y="42654"/>
                  </a:lnTo>
                  <a:lnTo>
                    <a:pt x="464167" y="27635"/>
                  </a:lnTo>
                  <a:lnTo>
                    <a:pt x="509578" y="15734"/>
                  </a:lnTo>
                  <a:lnTo>
                    <a:pt x="556214" y="7077"/>
                  </a:lnTo>
                  <a:lnTo>
                    <a:pt x="603947" y="1790"/>
                  </a:lnTo>
                  <a:lnTo>
                    <a:pt x="652653" y="0"/>
                  </a:lnTo>
                  <a:lnTo>
                    <a:pt x="701374" y="1790"/>
                  </a:lnTo>
                  <a:lnTo>
                    <a:pt x="749123" y="7077"/>
                  </a:lnTo>
                  <a:lnTo>
                    <a:pt x="795772" y="15734"/>
                  </a:lnTo>
                  <a:lnTo>
                    <a:pt x="841196" y="27635"/>
                  </a:lnTo>
                  <a:lnTo>
                    <a:pt x="885268" y="42654"/>
                  </a:lnTo>
                  <a:lnTo>
                    <a:pt x="927862" y="60665"/>
                  </a:lnTo>
                  <a:lnTo>
                    <a:pt x="968852" y="81542"/>
                  </a:lnTo>
                  <a:lnTo>
                    <a:pt x="1008112" y="105158"/>
                  </a:lnTo>
                  <a:lnTo>
                    <a:pt x="1045516" y="131388"/>
                  </a:lnTo>
                  <a:lnTo>
                    <a:pt x="1080937" y="160104"/>
                  </a:lnTo>
                  <a:lnTo>
                    <a:pt x="1114250" y="191182"/>
                  </a:lnTo>
                  <a:lnTo>
                    <a:pt x="1145328" y="224495"/>
                  </a:lnTo>
                  <a:lnTo>
                    <a:pt x="1174044" y="259916"/>
                  </a:lnTo>
                  <a:lnTo>
                    <a:pt x="1200274" y="297320"/>
                  </a:lnTo>
                  <a:lnTo>
                    <a:pt x="1223890" y="336580"/>
                  </a:lnTo>
                  <a:lnTo>
                    <a:pt x="1244767" y="377570"/>
                  </a:lnTo>
                  <a:lnTo>
                    <a:pt x="1262778" y="420164"/>
                  </a:lnTo>
                  <a:lnTo>
                    <a:pt x="1277797" y="464236"/>
                  </a:lnTo>
                  <a:lnTo>
                    <a:pt x="1289698" y="509660"/>
                  </a:lnTo>
                  <a:lnTo>
                    <a:pt x="1298355" y="556309"/>
                  </a:lnTo>
                  <a:lnTo>
                    <a:pt x="1303642" y="604058"/>
                  </a:lnTo>
                  <a:lnTo>
                    <a:pt x="1305433" y="652780"/>
                  </a:lnTo>
                  <a:lnTo>
                    <a:pt x="1303642" y="701485"/>
                  </a:lnTo>
                  <a:lnTo>
                    <a:pt x="1298355" y="749218"/>
                  </a:lnTo>
                  <a:lnTo>
                    <a:pt x="1289698" y="795854"/>
                  </a:lnTo>
                  <a:lnTo>
                    <a:pt x="1277797" y="841265"/>
                  </a:lnTo>
                  <a:lnTo>
                    <a:pt x="1262778" y="885327"/>
                  </a:lnTo>
                  <a:lnTo>
                    <a:pt x="1244767" y="927911"/>
                  </a:lnTo>
                  <a:lnTo>
                    <a:pt x="1223890" y="968893"/>
                  </a:lnTo>
                  <a:lnTo>
                    <a:pt x="1200274" y="1008145"/>
                  </a:lnTo>
                  <a:lnTo>
                    <a:pt x="1174044" y="1045542"/>
                  </a:lnTo>
                  <a:lnTo>
                    <a:pt x="1145328" y="1080958"/>
                  </a:lnTo>
                  <a:lnTo>
                    <a:pt x="1114250" y="1114266"/>
                  </a:lnTo>
                  <a:lnTo>
                    <a:pt x="1080937" y="1145340"/>
                  </a:lnTo>
                  <a:lnTo>
                    <a:pt x="1045516" y="1174053"/>
                  </a:lnTo>
                  <a:lnTo>
                    <a:pt x="1008112" y="1200280"/>
                  </a:lnTo>
                  <a:lnTo>
                    <a:pt x="968852" y="1223894"/>
                  </a:lnTo>
                  <a:lnTo>
                    <a:pt x="927862" y="1244769"/>
                  </a:lnTo>
                  <a:lnTo>
                    <a:pt x="885268" y="1262779"/>
                  </a:lnTo>
                  <a:lnTo>
                    <a:pt x="841196" y="1277798"/>
                  </a:lnTo>
                  <a:lnTo>
                    <a:pt x="795772" y="1289699"/>
                  </a:lnTo>
                  <a:lnTo>
                    <a:pt x="749123" y="1298356"/>
                  </a:lnTo>
                  <a:lnTo>
                    <a:pt x="701374" y="1303642"/>
                  </a:lnTo>
                  <a:lnTo>
                    <a:pt x="652653" y="1305433"/>
                  </a:lnTo>
                  <a:lnTo>
                    <a:pt x="603947" y="1303642"/>
                  </a:lnTo>
                  <a:lnTo>
                    <a:pt x="556214" y="1298356"/>
                  </a:lnTo>
                  <a:lnTo>
                    <a:pt x="509578" y="1289699"/>
                  </a:lnTo>
                  <a:lnTo>
                    <a:pt x="464167" y="1277798"/>
                  </a:lnTo>
                  <a:lnTo>
                    <a:pt x="420105" y="1262779"/>
                  </a:lnTo>
                  <a:lnTo>
                    <a:pt x="377521" y="1244769"/>
                  </a:lnTo>
                  <a:lnTo>
                    <a:pt x="336539" y="1223894"/>
                  </a:lnTo>
                  <a:lnTo>
                    <a:pt x="297287" y="1200280"/>
                  </a:lnTo>
                  <a:lnTo>
                    <a:pt x="259890" y="1174053"/>
                  </a:lnTo>
                  <a:lnTo>
                    <a:pt x="224474" y="1145340"/>
                  </a:lnTo>
                  <a:lnTo>
                    <a:pt x="191166" y="1114266"/>
                  </a:lnTo>
                  <a:lnTo>
                    <a:pt x="160092" y="1080958"/>
                  </a:lnTo>
                  <a:lnTo>
                    <a:pt x="131379" y="1045542"/>
                  </a:lnTo>
                  <a:lnTo>
                    <a:pt x="105152" y="1008145"/>
                  </a:lnTo>
                  <a:lnTo>
                    <a:pt x="81538" y="968893"/>
                  </a:lnTo>
                  <a:lnTo>
                    <a:pt x="60663" y="927911"/>
                  </a:lnTo>
                  <a:lnTo>
                    <a:pt x="42653" y="885327"/>
                  </a:lnTo>
                  <a:lnTo>
                    <a:pt x="27634" y="841265"/>
                  </a:lnTo>
                  <a:lnTo>
                    <a:pt x="15733" y="795854"/>
                  </a:lnTo>
                  <a:lnTo>
                    <a:pt x="7076" y="749218"/>
                  </a:lnTo>
                  <a:lnTo>
                    <a:pt x="1790" y="701485"/>
                  </a:lnTo>
                  <a:lnTo>
                    <a:pt x="0" y="65278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4550" y="2462606"/>
            <a:ext cx="3273425" cy="212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  <a:p>
            <a:pPr marL="249554">
              <a:lnSpc>
                <a:spcPct val="100000"/>
              </a:lnSpc>
              <a:spcBef>
                <a:spcPts val="4310"/>
              </a:spcBef>
            </a:pPr>
            <a:r>
              <a:rPr sz="2600" b="1" spc="-10" dirty="0">
                <a:latin typeface="Calibri"/>
                <a:cs typeface="Calibri"/>
              </a:rPr>
              <a:t>Web</a:t>
            </a:r>
            <a:r>
              <a:rPr sz="2600" b="1" spc="-13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1.0</a:t>
            </a:r>
            <a:endParaRPr sz="2600">
              <a:latin typeface="Calibri"/>
              <a:cs typeface="Calibri"/>
            </a:endParaRPr>
          </a:p>
          <a:p>
            <a:pPr marL="476884" indent="-227329">
              <a:lnSpc>
                <a:spcPct val="100000"/>
              </a:lnSpc>
              <a:spcBef>
                <a:spcPts val="950"/>
              </a:spcBef>
              <a:buChar char="•"/>
              <a:tabLst>
                <a:tab pos="476884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Static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1850" y="1819211"/>
            <a:ext cx="6913880" cy="4364355"/>
            <a:chOff x="831850" y="1819211"/>
            <a:chExt cx="6913880" cy="4364355"/>
          </a:xfrm>
        </p:grpSpPr>
        <p:sp>
          <p:nvSpPr>
            <p:cNvPr id="13" name="object 13"/>
            <p:cNvSpPr/>
            <p:nvPr/>
          </p:nvSpPr>
          <p:spPr>
            <a:xfrm>
              <a:off x="838200" y="6176890"/>
              <a:ext cx="3286125" cy="635"/>
            </a:xfrm>
            <a:custGeom>
              <a:avLst/>
              <a:gdLst/>
              <a:ahLst/>
              <a:cxnLst/>
              <a:rect l="l" t="t" r="r" b="b"/>
              <a:pathLst>
                <a:path w="3286125" h="635">
                  <a:moveTo>
                    <a:pt x="3286125" y="0"/>
                  </a:moveTo>
                  <a:lnTo>
                    <a:pt x="0" y="72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DC79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200" y="6176890"/>
              <a:ext cx="3286125" cy="635"/>
            </a:xfrm>
            <a:custGeom>
              <a:avLst/>
              <a:gdLst/>
              <a:ahLst/>
              <a:cxnLst/>
              <a:rect l="l" t="t" r="r" b="b"/>
              <a:pathLst>
                <a:path w="3286125" h="635">
                  <a:moveTo>
                    <a:pt x="0" y="72"/>
                  </a:moveTo>
                  <a:lnTo>
                    <a:pt x="3286125" y="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C79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2873" y="1825561"/>
              <a:ext cx="3286125" cy="4351655"/>
            </a:xfrm>
            <a:custGeom>
              <a:avLst/>
              <a:gdLst/>
              <a:ahLst/>
              <a:cxnLst/>
              <a:rect l="l" t="t" r="r" b="b"/>
              <a:pathLst>
                <a:path w="3286125" h="4351655">
                  <a:moveTo>
                    <a:pt x="3286125" y="0"/>
                  </a:moveTo>
                  <a:lnTo>
                    <a:pt x="0" y="0"/>
                  </a:lnTo>
                  <a:lnTo>
                    <a:pt x="0" y="4351401"/>
                  </a:lnTo>
                  <a:lnTo>
                    <a:pt x="3286125" y="4351401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ECD9D6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2873" y="1825561"/>
              <a:ext cx="3286125" cy="4351655"/>
            </a:xfrm>
            <a:custGeom>
              <a:avLst/>
              <a:gdLst/>
              <a:ahLst/>
              <a:cxnLst/>
              <a:rect l="l" t="t" r="r" b="b"/>
              <a:pathLst>
                <a:path w="3286125" h="4351655">
                  <a:moveTo>
                    <a:pt x="0" y="4351401"/>
                  </a:moveTo>
                  <a:lnTo>
                    <a:pt x="3286125" y="4351401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4351401"/>
                  </a:lnTo>
                  <a:close/>
                </a:path>
              </a:pathLst>
            </a:custGeom>
            <a:ln w="12700">
              <a:solidFill>
                <a:srgbClr val="ECD9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43346" y="2260726"/>
              <a:ext cx="1305560" cy="1305560"/>
            </a:xfrm>
            <a:custGeom>
              <a:avLst/>
              <a:gdLst/>
              <a:ahLst/>
              <a:cxnLst/>
              <a:rect l="l" t="t" r="r" b="b"/>
              <a:pathLst>
                <a:path w="1305559" h="1305560">
                  <a:moveTo>
                    <a:pt x="652652" y="0"/>
                  </a:moveTo>
                  <a:lnTo>
                    <a:pt x="603947" y="1790"/>
                  </a:lnTo>
                  <a:lnTo>
                    <a:pt x="556214" y="7077"/>
                  </a:lnTo>
                  <a:lnTo>
                    <a:pt x="509578" y="15734"/>
                  </a:lnTo>
                  <a:lnTo>
                    <a:pt x="464167" y="27635"/>
                  </a:lnTo>
                  <a:lnTo>
                    <a:pt x="420105" y="42654"/>
                  </a:lnTo>
                  <a:lnTo>
                    <a:pt x="377521" y="60665"/>
                  </a:lnTo>
                  <a:lnTo>
                    <a:pt x="336539" y="81542"/>
                  </a:lnTo>
                  <a:lnTo>
                    <a:pt x="297287" y="105158"/>
                  </a:lnTo>
                  <a:lnTo>
                    <a:pt x="259890" y="131388"/>
                  </a:lnTo>
                  <a:lnTo>
                    <a:pt x="224474" y="160104"/>
                  </a:lnTo>
                  <a:lnTo>
                    <a:pt x="191166" y="191182"/>
                  </a:lnTo>
                  <a:lnTo>
                    <a:pt x="160092" y="224495"/>
                  </a:lnTo>
                  <a:lnTo>
                    <a:pt x="131379" y="259916"/>
                  </a:lnTo>
                  <a:lnTo>
                    <a:pt x="105152" y="297320"/>
                  </a:lnTo>
                  <a:lnTo>
                    <a:pt x="81538" y="336580"/>
                  </a:lnTo>
                  <a:lnTo>
                    <a:pt x="60663" y="377570"/>
                  </a:lnTo>
                  <a:lnTo>
                    <a:pt x="42653" y="420164"/>
                  </a:lnTo>
                  <a:lnTo>
                    <a:pt x="27634" y="464236"/>
                  </a:lnTo>
                  <a:lnTo>
                    <a:pt x="15733" y="509660"/>
                  </a:lnTo>
                  <a:lnTo>
                    <a:pt x="7076" y="556309"/>
                  </a:lnTo>
                  <a:lnTo>
                    <a:pt x="1790" y="604058"/>
                  </a:lnTo>
                  <a:lnTo>
                    <a:pt x="0" y="652780"/>
                  </a:lnTo>
                  <a:lnTo>
                    <a:pt x="1790" y="701485"/>
                  </a:lnTo>
                  <a:lnTo>
                    <a:pt x="7076" y="749218"/>
                  </a:lnTo>
                  <a:lnTo>
                    <a:pt x="15733" y="795854"/>
                  </a:lnTo>
                  <a:lnTo>
                    <a:pt x="27634" y="841265"/>
                  </a:lnTo>
                  <a:lnTo>
                    <a:pt x="42653" y="885327"/>
                  </a:lnTo>
                  <a:lnTo>
                    <a:pt x="60663" y="927911"/>
                  </a:lnTo>
                  <a:lnTo>
                    <a:pt x="81538" y="968893"/>
                  </a:lnTo>
                  <a:lnTo>
                    <a:pt x="105152" y="1008145"/>
                  </a:lnTo>
                  <a:lnTo>
                    <a:pt x="131379" y="1045542"/>
                  </a:lnTo>
                  <a:lnTo>
                    <a:pt x="160092" y="1080958"/>
                  </a:lnTo>
                  <a:lnTo>
                    <a:pt x="191166" y="1114266"/>
                  </a:lnTo>
                  <a:lnTo>
                    <a:pt x="224474" y="1145340"/>
                  </a:lnTo>
                  <a:lnTo>
                    <a:pt x="259890" y="1174053"/>
                  </a:lnTo>
                  <a:lnTo>
                    <a:pt x="297287" y="1200280"/>
                  </a:lnTo>
                  <a:lnTo>
                    <a:pt x="336539" y="1223894"/>
                  </a:lnTo>
                  <a:lnTo>
                    <a:pt x="377521" y="1244769"/>
                  </a:lnTo>
                  <a:lnTo>
                    <a:pt x="420105" y="1262779"/>
                  </a:lnTo>
                  <a:lnTo>
                    <a:pt x="464167" y="1277798"/>
                  </a:lnTo>
                  <a:lnTo>
                    <a:pt x="509578" y="1289699"/>
                  </a:lnTo>
                  <a:lnTo>
                    <a:pt x="556214" y="1298356"/>
                  </a:lnTo>
                  <a:lnTo>
                    <a:pt x="603947" y="1303642"/>
                  </a:lnTo>
                  <a:lnTo>
                    <a:pt x="652652" y="1305433"/>
                  </a:lnTo>
                  <a:lnTo>
                    <a:pt x="701358" y="1303642"/>
                  </a:lnTo>
                  <a:lnTo>
                    <a:pt x="749091" y="1298356"/>
                  </a:lnTo>
                  <a:lnTo>
                    <a:pt x="795727" y="1289699"/>
                  </a:lnTo>
                  <a:lnTo>
                    <a:pt x="841138" y="1277798"/>
                  </a:lnTo>
                  <a:lnTo>
                    <a:pt x="885200" y="1262779"/>
                  </a:lnTo>
                  <a:lnTo>
                    <a:pt x="927784" y="1244769"/>
                  </a:lnTo>
                  <a:lnTo>
                    <a:pt x="968766" y="1223894"/>
                  </a:lnTo>
                  <a:lnTo>
                    <a:pt x="1008018" y="1200280"/>
                  </a:lnTo>
                  <a:lnTo>
                    <a:pt x="1045415" y="1174053"/>
                  </a:lnTo>
                  <a:lnTo>
                    <a:pt x="1080831" y="1145340"/>
                  </a:lnTo>
                  <a:lnTo>
                    <a:pt x="1114139" y="1114266"/>
                  </a:lnTo>
                  <a:lnTo>
                    <a:pt x="1145213" y="1080958"/>
                  </a:lnTo>
                  <a:lnTo>
                    <a:pt x="1173926" y="1045542"/>
                  </a:lnTo>
                  <a:lnTo>
                    <a:pt x="1200153" y="1008145"/>
                  </a:lnTo>
                  <a:lnTo>
                    <a:pt x="1223767" y="968893"/>
                  </a:lnTo>
                  <a:lnTo>
                    <a:pt x="1244642" y="927911"/>
                  </a:lnTo>
                  <a:lnTo>
                    <a:pt x="1262652" y="885327"/>
                  </a:lnTo>
                  <a:lnTo>
                    <a:pt x="1277671" y="841265"/>
                  </a:lnTo>
                  <a:lnTo>
                    <a:pt x="1289572" y="795854"/>
                  </a:lnTo>
                  <a:lnTo>
                    <a:pt x="1298229" y="749218"/>
                  </a:lnTo>
                  <a:lnTo>
                    <a:pt x="1303515" y="701485"/>
                  </a:lnTo>
                  <a:lnTo>
                    <a:pt x="1305305" y="652780"/>
                  </a:lnTo>
                  <a:lnTo>
                    <a:pt x="1303515" y="604058"/>
                  </a:lnTo>
                  <a:lnTo>
                    <a:pt x="1298229" y="556309"/>
                  </a:lnTo>
                  <a:lnTo>
                    <a:pt x="1289572" y="509660"/>
                  </a:lnTo>
                  <a:lnTo>
                    <a:pt x="1277671" y="464236"/>
                  </a:lnTo>
                  <a:lnTo>
                    <a:pt x="1262652" y="420164"/>
                  </a:lnTo>
                  <a:lnTo>
                    <a:pt x="1244642" y="377570"/>
                  </a:lnTo>
                  <a:lnTo>
                    <a:pt x="1223767" y="336580"/>
                  </a:lnTo>
                  <a:lnTo>
                    <a:pt x="1200153" y="297320"/>
                  </a:lnTo>
                  <a:lnTo>
                    <a:pt x="1173926" y="259916"/>
                  </a:lnTo>
                  <a:lnTo>
                    <a:pt x="1145213" y="224495"/>
                  </a:lnTo>
                  <a:lnTo>
                    <a:pt x="1114139" y="191182"/>
                  </a:lnTo>
                  <a:lnTo>
                    <a:pt x="1080831" y="160104"/>
                  </a:lnTo>
                  <a:lnTo>
                    <a:pt x="1045415" y="131388"/>
                  </a:lnTo>
                  <a:lnTo>
                    <a:pt x="1008018" y="105158"/>
                  </a:lnTo>
                  <a:lnTo>
                    <a:pt x="968766" y="81542"/>
                  </a:lnTo>
                  <a:lnTo>
                    <a:pt x="927784" y="60665"/>
                  </a:lnTo>
                  <a:lnTo>
                    <a:pt x="885200" y="42654"/>
                  </a:lnTo>
                  <a:lnTo>
                    <a:pt x="841138" y="27635"/>
                  </a:lnTo>
                  <a:lnTo>
                    <a:pt x="795727" y="15734"/>
                  </a:lnTo>
                  <a:lnTo>
                    <a:pt x="749091" y="7077"/>
                  </a:lnTo>
                  <a:lnTo>
                    <a:pt x="701358" y="1790"/>
                  </a:lnTo>
                  <a:lnTo>
                    <a:pt x="652652" y="0"/>
                  </a:lnTo>
                  <a:close/>
                </a:path>
              </a:pathLst>
            </a:custGeom>
            <a:solidFill>
              <a:srgbClr val="CC7C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3346" y="2260726"/>
              <a:ext cx="1305560" cy="1305560"/>
            </a:xfrm>
            <a:custGeom>
              <a:avLst/>
              <a:gdLst/>
              <a:ahLst/>
              <a:cxnLst/>
              <a:rect l="l" t="t" r="r" b="b"/>
              <a:pathLst>
                <a:path w="1305559" h="1305560">
                  <a:moveTo>
                    <a:pt x="0" y="652780"/>
                  </a:moveTo>
                  <a:lnTo>
                    <a:pt x="1790" y="604058"/>
                  </a:lnTo>
                  <a:lnTo>
                    <a:pt x="7076" y="556309"/>
                  </a:lnTo>
                  <a:lnTo>
                    <a:pt x="15733" y="509660"/>
                  </a:lnTo>
                  <a:lnTo>
                    <a:pt x="27634" y="464236"/>
                  </a:lnTo>
                  <a:lnTo>
                    <a:pt x="42653" y="420164"/>
                  </a:lnTo>
                  <a:lnTo>
                    <a:pt x="60663" y="377570"/>
                  </a:lnTo>
                  <a:lnTo>
                    <a:pt x="81538" y="336580"/>
                  </a:lnTo>
                  <a:lnTo>
                    <a:pt x="105152" y="297320"/>
                  </a:lnTo>
                  <a:lnTo>
                    <a:pt x="131379" y="259916"/>
                  </a:lnTo>
                  <a:lnTo>
                    <a:pt x="160092" y="224495"/>
                  </a:lnTo>
                  <a:lnTo>
                    <a:pt x="191166" y="191182"/>
                  </a:lnTo>
                  <a:lnTo>
                    <a:pt x="224474" y="160104"/>
                  </a:lnTo>
                  <a:lnTo>
                    <a:pt x="259890" y="131388"/>
                  </a:lnTo>
                  <a:lnTo>
                    <a:pt x="297287" y="105158"/>
                  </a:lnTo>
                  <a:lnTo>
                    <a:pt x="336539" y="81542"/>
                  </a:lnTo>
                  <a:lnTo>
                    <a:pt x="377521" y="60665"/>
                  </a:lnTo>
                  <a:lnTo>
                    <a:pt x="420105" y="42654"/>
                  </a:lnTo>
                  <a:lnTo>
                    <a:pt x="464167" y="27635"/>
                  </a:lnTo>
                  <a:lnTo>
                    <a:pt x="509578" y="15734"/>
                  </a:lnTo>
                  <a:lnTo>
                    <a:pt x="556214" y="7077"/>
                  </a:lnTo>
                  <a:lnTo>
                    <a:pt x="603947" y="1790"/>
                  </a:lnTo>
                  <a:lnTo>
                    <a:pt x="652652" y="0"/>
                  </a:lnTo>
                  <a:lnTo>
                    <a:pt x="701358" y="1790"/>
                  </a:lnTo>
                  <a:lnTo>
                    <a:pt x="749091" y="7077"/>
                  </a:lnTo>
                  <a:lnTo>
                    <a:pt x="795727" y="15734"/>
                  </a:lnTo>
                  <a:lnTo>
                    <a:pt x="841138" y="27635"/>
                  </a:lnTo>
                  <a:lnTo>
                    <a:pt x="885200" y="42654"/>
                  </a:lnTo>
                  <a:lnTo>
                    <a:pt x="927784" y="60665"/>
                  </a:lnTo>
                  <a:lnTo>
                    <a:pt x="968766" y="81542"/>
                  </a:lnTo>
                  <a:lnTo>
                    <a:pt x="1008018" y="105158"/>
                  </a:lnTo>
                  <a:lnTo>
                    <a:pt x="1045415" y="131388"/>
                  </a:lnTo>
                  <a:lnTo>
                    <a:pt x="1080831" y="160104"/>
                  </a:lnTo>
                  <a:lnTo>
                    <a:pt x="1114139" y="191182"/>
                  </a:lnTo>
                  <a:lnTo>
                    <a:pt x="1145213" y="224495"/>
                  </a:lnTo>
                  <a:lnTo>
                    <a:pt x="1173926" y="259916"/>
                  </a:lnTo>
                  <a:lnTo>
                    <a:pt x="1200153" y="297320"/>
                  </a:lnTo>
                  <a:lnTo>
                    <a:pt x="1223767" y="336580"/>
                  </a:lnTo>
                  <a:lnTo>
                    <a:pt x="1244642" y="377570"/>
                  </a:lnTo>
                  <a:lnTo>
                    <a:pt x="1262652" y="420164"/>
                  </a:lnTo>
                  <a:lnTo>
                    <a:pt x="1277671" y="464236"/>
                  </a:lnTo>
                  <a:lnTo>
                    <a:pt x="1289572" y="509660"/>
                  </a:lnTo>
                  <a:lnTo>
                    <a:pt x="1298229" y="556309"/>
                  </a:lnTo>
                  <a:lnTo>
                    <a:pt x="1303515" y="604058"/>
                  </a:lnTo>
                  <a:lnTo>
                    <a:pt x="1305305" y="652780"/>
                  </a:lnTo>
                  <a:lnTo>
                    <a:pt x="1303515" y="701485"/>
                  </a:lnTo>
                  <a:lnTo>
                    <a:pt x="1298229" y="749218"/>
                  </a:lnTo>
                  <a:lnTo>
                    <a:pt x="1289572" y="795854"/>
                  </a:lnTo>
                  <a:lnTo>
                    <a:pt x="1277671" y="841265"/>
                  </a:lnTo>
                  <a:lnTo>
                    <a:pt x="1262652" y="885327"/>
                  </a:lnTo>
                  <a:lnTo>
                    <a:pt x="1244642" y="927911"/>
                  </a:lnTo>
                  <a:lnTo>
                    <a:pt x="1223767" y="968893"/>
                  </a:lnTo>
                  <a:lnTo>
                    <a:pt x="1200153" y="1008145"/>
                  </a:lnTo>
                  <a:lnTo>
                    <a:pt x="1173926" y="1045542"/>
                  </a:lnTo>
                  <a:lnTo>
                    <a:pt x="1145213" y="1080958"/>
                  </a:lnTo>
                  <a:lnTo>
                    <a:pt x="1114139" y="1114266"/>
                  </a:lnTo>
                  <a:lnTo>
                    <a:pt x="1080831" y="1145340"/>
                  </a:lnTo>
                  <a:lnTo>
                    <a:pt x="1045415" y="1174053"/>
                  </a:lnTo>
                  <a:lnTo>
                    <a:pt x="1008018" y="1200280"/>
                  </a:lnTo>
                  <a:lnTo>
                    <a:pt x="968766" y="1223894"/>
                  </a:lnTo>
                  <a:lnTo>
                    <a:pt x="927784" y="1244769"/>
                  </a:lnTo>
                  <a:lnTo>
                    <a:pt x="885200" y="1262779"/>
                  </a:lnTo>
                  <a:lnTo>
                    <a:pt x="841138" y="1277798"/>
                  </a:lnTo>
                  <a:lnTo>
                    <a:pt x="795727" y="1289699"/>
                  </a:lnTo>
                  <a:lnTo>
                    <a:pt x="749091" y="1298356"/>
                  </a:lnTo>
                  <a:lnTo>
                    <a:pt x="701358" y="1303642"/>
                  </a:lnTo>
                  <a:lnTo>
                    <a:pt x="652652" y="1305433"/>
                  </a:lnTo>
                  <a:lnTo>
                    <a:pt x="603947" y="1303642"/>
                  </a:lnTo>
                  <a:lnTo>
                    <a:pt x="556214" y="1298356"/>
                  </a:lnTo>
                  <a:lnTo>
                    <a:pt x="509578" y="1289699"/>
                  </a:lnTo>
                  <a:lnTo>
                    <a:pt x="464167" y="1277798"/>
                  </a:lnTo>
                  <a:lnTo>
                    <a:pt x="420105" y="1262779"/>
                  </a:lnTo>
                  <a:lnTo>
                    <a:pt x="377521" y="1244769"/>
                  </a:lnTo>
                  <a:lnTo>
                    <a:pt x="336539" y="1223894"/>
                  </a:lnTo>
                  <a:lnTo>
                    <a:pt x="297287" y="1200280"/>
                  </a:lnTo>
                  <a:lnTo>
                    <a:pt x="259890" y="1174053"/>
                  </a:lnTo>
                  <a:lnTo>
                    <a:pt x="224474" y="1145340"/>
                  </a:lnTo>
                  <a:lnTo>
                    <a:pt x="191166" y="1114266"/>
                  </a:lnTo>
                  <a:lnTo>
                    <a:pt x="160092" y="1080958"/>
                  </a:lnTo>
                  <a:lnTo>
                    <a:pt x="131379" y="1045542"/>
                  </a:lnTo>
                  <a:lnTo>
                    <a:pt x="105152" y="1008145"/>
                  </a:lnTo>
                  <a:lnTo>
                    <a:pt x="81538" y="968893"/>
                  </a:lnTo>
                  <a:lnTo>
                    <a:pt x="60663" y="927911"/>
                  </a:lnTo>
                  <a:lnTo>
                    <a:pt x="42653" y="885327"/>
                  </a:lnTo>
                  <a:lnTo>
                    <a:pt x="27634" y="841265"/>
                  </a:lnTo>
                  <a:lnTo>
                    <a:pt x="15733" y="795854"/>
                  </a:lnTo>
                  <a:lnTo>
                    <a:pt x="7076" y="749218"/>
                  </a:lnTo>
                  <a:lnTo>
                    <a:pt x="1790" y="701485"/>
                  </a:lnTo>
                  <a:lnTo>
                    <a:pt x="0" y="652780"/>
                  </a:lnTo>
                  <a:close/>
                </a:path>
              </a:pathLst>
            </a:custGeom>
            <a:ln w="12700">
              <a:solidFill>
                <a:srgbClr val="CC7C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59223" y="2462606"/>
            <a:ext cx="3273425" cy="212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  <a:spcBef>
                <a:spcPts val="4310"/>
              </a:spcBef>
            </a:pPr>
            <a:r>
              <a:rPr sz="2600" b="1" spc="-10" dirty="0">
                <a:latin typeface="Calibri"/>
                <a:cs typeface="Calibri"/>
              </a:rPr>
              <a:t>Web</a:t>
            </a:r>
            <a:r>
              <a:rPr sz="2600" b="1" spc="-13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2.0</a:t>
            </a:r>
            <a:endParaRPr sz="2600">
              <a:latin typeface="Calibri"/>
              <a:cs typeface="Calibri"/>
            </a:endParaRPr>
          </a:p>
          <a:p>
            <a:pPr marL="477520" indent="-227329">
              <a:lnSpc>
                <a:spcPct val="100000"/>
              </a:lnSpc>
              <a:spcBef>
                <a:spcPts val="950"/>
              </a:spcBef>
              <a:buChar char="•"/>
              <a:tabLst>
                <a:tab pos="4775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Social</a:t>
            </a:r>
            <a:r>
              <a:rPr sz="2000" spc="-25" dirty="0">
                <a:latin typeface="Calibri"/>
                <a:cs typeface="Calibri"/>
              </a:rPr>
              <a:t> Web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46523" y="1819211"/>
            <a:ext cx="6913880" cy="4364355"/>
            <a:chOff x="4446523" y="1819211"/>
            <a:chExt cx="6913880" cy="4364355"/>
          </a:xfrm>
        </p:grpSpPr>
        <p:sp>
          <p:nvSpPr>
            <p:cNvPr id="21" name="object 21"/>
            <p:cNvSpPr/>
            <p:nvPr/>
          </p:nvSpPr>
          <p:spPr>
            <a:xfrm>
              <a:off x="4452873" y="6176890"/>
              <a:ext cx="3286125" cy="635"/>
            </a:xfrm>
            <a:custGeom>
              <a:avLst/>
              <a:gdLst/>
              <a:ahLst/>
              <a:cxnLst/>
              <a:rect l="l" t="t" r="r" b="b"/>
              <a:pathLst>
                <a:path w="3286125" h="635">
                  <a:moveTo>
                    <a:pt x="3286125" y="0"/>
                  </a:moveTo>
                  <a:lnTo>
                    <a:pt x="0" y="72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C85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52873" y="6176890"/>
              <a:ext cx="3286125" cy="635"/>
            </a:xfrm>
            <a:custGeom>
              <a:avLst/>
              <a:gdLst/>
              <a:ahLst/>
              <a:cxnLst/>
              <a:rect l="l" t="t" r="r" b="b"/>
              <a:pathLst>
                <a:path w="3286125" h="635">
                  <a:moveTo>
                    <a:pt x="0" y="72"/>
                  </a:moveTo>
                  <a:lnTo>
                    <a:pt x="3286125" y="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5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67675" y="1825561"/>
              <a:ext cx="3286125" cy="4351655"/>
            </a:xfrm>
            <a:custGeom>
              <a:avLst/>
              <a:gdLst/>
              <a:ahLst/>
              <a:cxnLst/>
              <a:rect l="l" t="t" r="r" b="b"/>
              <a:pathLst>
                <a:path w="3286125" h="4351655">
                  <a:moveTo>
                    <a:pt x="3286125" y="0"/>
                  </a:moveTo>
                  <a:lnTo>
                    <a:pt x="0" y="0"/>
                  </a:lnTo>
                  <a:lnTo>
                    <a:pt x="0" y="4351401"/>
                  </a:lnTo>
                  <a:lnTo>
                    <a:pt x="3286125" y="4351401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E0E0E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67675" y="1825561"/>
              <a:ext cx="3286125" cy="4351655"/>
            </a:xfrm>
            <a:custGeom>
              <a:avLst/>
              <a:gdLst/>
              <a:ahLst/>
              <a:cxnLst/>
              <a:rect l="l" t="t" r="r" b="b"/>
              <a:pathLst>
                <a:path w="3286125" h="4351655">
                  <a:moveTo>
                    <a:pt x="0" y="4351401"/>
                  </a:moveTo>
                  <a:lnTo>
                    <a:pt x="3286125" y="4351401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4351401"/>
                  </a:lnTo>
                  <a:close/>
                </a:path>
              </a:pathLst>
            </a:custGeom>
            <a:ln w="12700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58020" y="2260726"/>
              <a:ext cx="1305560" cy="1305560"/>
            </a:xfrm>
            <a:custGeom>
              <a:avLst/>
              <a:gdLst/>
              <a:ahLst/>
              <a:cxnLst/>
              <a:rect l="l" t="t" r="r" b="b"/>
              <a:pathLst>
                <a:path w="1305559" h="1305560">
                  <a:moveTo>
                    <a:pt x="652652" y="0"/>
                  </a:moveTo>
                  <a:lnTo>
                    <a:pt x="603947" y="1790"/>
                  </a:lnTo>
                  <a:lnTo>
                    <a:pt x="556214" y="7077"/>
                  </a:lnTo>
                  <a:lnTo>
                    <a:pt x="509578" y="15734"/>
                  </a:lnTo>
                  <a:lnTo>
                    <a:pt x="464167" y="27635"/>
                  </a:lnTo>
                  <a:lnTo>
                    <a:pt x="420105" y="42654"/>
                  </a:lnTo>
                  <a:lnTo>
                    <a:pt x="377521" y="60665"/>
                  </a:lnTo>
                  <a:lnTo>
                    <a:pt x="336539" y="81542"/>
                  </a:lnTo>
                  <a:lnTo>
                    <a:pt x="297287" y="105158"/>
                  </a:lnTo>
                  <a:lnTo>
                    <a:pt x="259890" y="131388"/>
                  </a:lnTo>
                  <a:lnTo>
                    <a:pt x="224474" y="160104"/>
                  </a:lnTo>
                  <a:lnTo>
                    <a:pt x="191166" y="191182"/>
                  </a:lnTo>
                  <a:lnTo>
                    <a:pt x="160092" y="224495"/>
                  </a:lnTo>
                  <a:lnTo>
                    <a:pt x="131379" y="259916"/>
                  </a:lnTo>
                  <a:lnTo>
                    <a:pt x="105152" y="297320"/>
                  </a:lnTo>
                  <a:lnTo>
                    <a:pt x="81538" y="336580"/>
                  </a:lnTo>
                  <a:lnTo>
                    <a:pt x="60663" y="377570"/>
                  </a:lnTo>
                  <a:lnTo>
                    <a:pt x="42653" y="420164"/>
                  </a:lnTo>
                  <a:lnTo>
                    <a:pt x="27634" y="464236"/>
                  </a:lnTo>
                  <a:lnTo>
                    <a:pt x="15733" y="509660"/>
                  </a:lnTo>
                  <a:lnTo>
                    <a:pt x="7076" y="556309"/>
                  </a:lnTo>
                  <a:lnTo>
                    <a:pt x="1790" y="604058"/>
                  </a:lnTo>
                  <a:lnTo>
                    <a:pt x="0" y="652780"/>
                  </a:lnTo>
                  <a:lnTo>
                    <a:pt x="1790" y="701485"/>
                  </a:lnTo>
                  <a:lnTo>
                    <a:pt x="7076" y="749218"/>
                  </a:lnTo>
                  <a:lnTo>
                    <a:pt x="15733" y="795854"/>
                  </a:lnTo>
                  <a:lnTo>
                    <a:pt x="27634" y="841265"/>
                  </a:lnTo>
                  <a:lnTo>
                    <a:pt x="42653" y="885327"/>
                  </a:lnTo>
                  <a:lnTo>
                    <a:pt x="60663" y="927911"/>
                  </a:lnTo>
                  <a:lnTo>
                    <a:pt x="81538" y="968893"/>
                  </a:lnTo>
                  <a:lnTo>
                    <a:pt x="105152" y="1008145"/>
                  </a:lnTo>
                  <a:lnTo>
                    <a:pt x="131379" y="1045542"/>
                  </a:lnTo>
                  <a:lnTo>
                    <a:pt x="160092" y="1080958"/>
                  </a:lnTo>
                  <a:lnTo>
                    <a:pt x="191166" y="1114266"/>
                  </a:lnTo>
                  <a:lnTo>
                    <a:pt x="224474" y="1145340"/>
                  </a:lnTo>
                  <a:lnTo>
                    <a:pt x="259890" y="1174053"/>
                  </a:lnTo>
                  <a:lnTo>
                    <a:pt x="297287" y="1200280"/>
                  </a:lnTo>
                  <a:lnTo>
                    <a:pt x="336539" y="1223894"/>
                  </a:lnTo>
                  <a:lnTo>
                    <a:pt x="377521" y="1244769"/>
                  </a:lnTo>
                  <a:lnTo>
                    <a:pt x="420105" y="1262779"/>
                  </a:lnTo>
                  <a:lnTo>
                    <a:pt x="464167" y="1277798"/>
                  </a:lnTo>
                  <a:lnTo>
                    <a:pt x="509578" y="1289699"/>
                  </a:lnTo>
                  <a:lnTo>
                    <a:pt x="556214" y="1298356"/>
                  </a:lnTo>
                  <a:lnTo>
                    <a:pt x="603947" y="1303642"/>
                  </a:lnTo>
                  <a:lnTo>
                    <a:pt x="652652" y="1305433"/>
                  </a:lnTo>
                  <a:lnTo>
                    <a:pt x="701374" y="1303642"/>
                  </a:lnTo>
                  <a:lnTo>
                    <a:pt x="749123" y="1298356"/>
                  </a:lnTo>
                  <a:lnTo>
                    <a:pt x="795772" y="1289699"/>
                  </a:lnTo>
                  <a:lnTo>
                    <a:pt x="841196" y="1277798"/>
                  </a:lnTo>
                  <a:lnTo>
                    <a:pt x="885268" y="1262779"/>
                  </a:lnTo>
                  <a:lnTo>
                    <a:pt x="927862" y="1244769"/>
                  </a:lnTo>
                  <a:lnTo>
                    <a:pt x="968852" y="1223894"/>
                  </a:lnTo>
                  <a:lnTo>
                    <a:pt x="1008112" y="1200280"/>
                  </a:lnTo>
                  <a:lnTo>
                    <a:pt x="1045516" y="1174053"/>
                  </a:lnTo>
                  <a:lnTo>
                    <a:pt x="1080937" y="1145340"/>
                  </a:lnTo>
                  <a:lnTo>
                    <a:pt x="1114250" y="1114266"/>
                  </a:lnTo>
                  <a:lnTo>
                    <a:pt x="1145328" y="1080958"/>
                  </a:lnTo>
                  <a:lnTo>
                    <a:pt x="1174044" y="1045542"/>
                  </a:lnTo>
                  <a:lnTo>
                    <a:pt x="1200274" y="1008145"/>
                  </a:lnTo>
                  <a:lnTo>
                    <a:pt x="1223890" y="968893"/>
                  </a:lnTo>
                  <a:lnTo>
                    <a:pt x="1244767" y="927911"/>
                  </a:lnTo>
                  <a:lnTo>
                    <a:pt x="1262778" y="885327"/>
                  </a:lnTo>
                  <a:lnTo>
                    <a:pt x="1277797" y="841265"/>
                  </a:lnTo>
                  <a:lnTo>
                    <a:pt x="1289698" y="795854"/>
                  </a:lnTo>
                  <a:lnTo>
                    <a:pt x="1298355" y="749218"/>
                  </a:lnTo>
                  <a:lnTo>
                    <a:pt x="1303642" y="701485"/>
                  </a:lnTo>
                  <a:lnTo>
                    <a:pt x="1305432" y="652780"/>
                  </a:lnTo>
                  <a:lnTo>
                    <a:pt x="1303642" y="604058"/>
                  </a:lnTo>
                  <a:lnTo>
                    <a:pt x="1298355" y="556309"/>
                  </a:lnTo>
                  <a:lnTo>
                    <a:pt x="1289698" y="509660"/>
                  </a:lnTo>
                  <a:lnTo>
                    <a:pt x="1277797" y="464236"/>
                  </a:lnTo>
                  <a:lnTo>
                    <a:pt x="1262778" y="420164"/>
                  </a:lnTo>
                  <a:lnTo>
                    <a:pt x="1244767" y="377570"/>
                  </a:lnTo>
                  <a:lnTo>
                    <a:pt x="1223890" y="336580"/>
                  </a:lnTo>
                  <a:lnTo>
                    <a:pt x="1200274" y="297320"/>
                  </a:lnTo>
                  <a:lnTo>
                    <a:pt x="1174044" y="259916"/>
                  </a:lnTo>
                  <a:lnTo>
                    <a:pt x="1145328" y="224495"/>
                  </a:lnTo>
                  <a:lnTo>
                    <a:pt x="1114250" y="191182"/>
                  </a:lnTo>
                  <a:lnTo>
                    <a:pt x="1080937" y="160104"/>
                  </a:lnTo>
                  <a:lnTo>
                    <a:pt x="1045516" y="131388"/>
                  </a:lnTo>
                  <a:lnTo>
                    <a:pt x="1008112" y="105158"/>
                  </a:lnTo>
                  <a:lnTo>
                    <a:pt x="968852" y="81542"/>
                  </a:lnTo>
                  <a:lnTo>
                    <a:pt x="927862" y="60665"/>
                  </a:lnTo>
                  <a:lnTo>
                    <a:pt x="885268" y="42654"/>
                  </a:lnTo>
                  <a:lnTo>
                    <a:pt x="841196" y="27635"/>
                  </a:lnTo>
                  <a:lnTo>
                    <a:pt x="795772" y="15734"/>
                  </a:lnTo>
                  <a:lnTo>
                    <a:pt x="749123" y="7077"/>
                  </a:lnTo>
                  <a:lnTo>
                    <a:pt x="701374" y="1790"/>
                  </a:lnTo>
                  <a:lnTo>
                    <a:pt x="652652" y="0"/>
                  </a:lnTo>
                  <a:close/>
                </a:path>
              </a:pathLst>
            </a:custGeom>
            <a:solidFill>
              <a:srgbClr val="AF92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58020" y="2260726"/>
              <a:ext cx="1305560" cy="1305560"/>
            </a:xfrm>
            <a:custGeom>
              <a:avLst/>
              <a:gdLst/>
              <a:ahLst/>
              <a:cxnLst/>
              <a:rect l="l" t="t" r="r" b="b"/>
              <a:pathLst>
                <a:path w="1305559" h="1305560">
                  <a:moveTo>
                    <a:pt x="0" y="652780"/>
                  </a:moveTo>
                  <a:lnTo>
                    <a:pt x="1790" y="604058"/>
                  </a:lnTo>
                  <a:lnTo>
                    <a:pt x="7076" y="556309"/>
                  </a:lnTo>
                  <a:lnTo>
                    <a:pt x="15733" y="509660"/>
                  </a:lnTo>
                  <a:lnTo>
                    <a:pt x="27634" y="464236"/>
                  </a:lnTo>
                  <a:lnTo>
                    <a:pt x="42653" y="420164"/>
                  </a:lnTo>
                  <a:lnTo>
                    <a:pt x="60663" y="377570"/>
                  </a:lnTo>
                  <a:lnTo>
                    <a:pt x="81538" y="336580"/>
                  </a:lnTo>
                  <a:lnTo>
                    <a:pt x="105152" y="297320"/>
                  </a:lnTo>
                  <a:lnTo>
                    <a:pt x="131379" y="259916"/>
                  </a:lnTo>
                  <a:lnTo>
                    <a:pt x="160092" y="224495"/>
                  </a:lnTo>
                  <a:lnTo>
                    <a:pt x="191166" y="191182"/>
                  </a:lnTo>
                  <a:lnTo>
                    <a:pt x="224474" y="160104"/>
                  </a:lnTo>
                  <a:lnTo>
                    <a:pt x="259890" y="131388"/>
                  </a:lnTo>
                  <a:lnTo>
                    <a:pt x="297287" y="105158"/>
                  </a:lnTo>
                  <a:lnTo>
                    <a:pt x="336539" y="81542"/>
                  </a:lnTo>
                  <a:lnTo>
                    <a:pt x="377521" y="60665"/>
                  </a:lnTo>
                  <a:lnTo>
                    <a:pt x="420105" y="42654"/>
                  </a:lnTo>
                  <a:lnTo>
                    <a:pt x="464167" y="27635"/>
                  </a:lnTo>
                  <a:lnTo>
                    <a:pt x="509578" y="15734"/>
                  </a:lnTo>
                  <a:lnTo>
                    <a:pt x="556214" y="7077"/>
                  </a:lnTo>
                  <a:lnTo>
                    <a:pt x="603947" y="1790"/>
                  </a:lnTo>
                  <a:lnTo>
                    <a:pt x="652652" y="0"/>
                  </a:lnTo>
                  <a:lnTo>
                    <a:pt x="701374" y="1790"/>
                  </a:lnTo>
                  <a:lnTo>
                    <a:pt x="749123" y="7077"/>
                  </a:lnTo>
                  <a:lnTo>
                    <a:pt x="795772" y="15734"/>
                  </a:lnTo>
                  <a:lnTo>
                    <a:pt x="841196" y="27635"/>
                  </a:lnTo>
                  <a:lnTo>
                    <a:pt x="885268" y="42654"/>
                  </a:lnTo>
                  <a:lnTo>
                    <a:pt x="927862" y="60665"/>
                  </a:lnTo>
                  <a:lnTo>
                    <a:pt x="968852" y="81542"/>
                  </a:lnTo>
                  <a:lnTo>
                    <a:pt x="1008112" y="105158"/>
                  </a:lnTo>
                  <a:lnTo>
                    <a:pt x="1045516" y="131388"/>
                  </a:lnTo>
                  <a:lnTo>
                    <a:pt x="1080937" y="160104"/>
                  </a:lnTo>
                  <a:lnTo>
                    <a:pt x="1114250" y="191182"/>
                  </a:lnTo>
                  <a:lnTo>
                    <a:pt x="1145328" y="224495"/>
                  </a:lnTo>
                  <a:lnTo>
                    <a:pt x="1174044" y="259916"/>
                  </a:lnTo>
                  <a:lnTo>
                    <a:pt x="1200274" y="297320"/>
                  </a:lnTo>
                  <a:lnTo>
                    <a:pt x="1223890" y="336580"/>
                  </a:lnTo>
                  <a:lnTo>
                    <a:pt x="1244767" y="377570"/>
                  </a:lnTo>
                  <a:lnTo>
                    <a:pt x="1262778" y="420164"/>
                  </a:lnTo>
                  <a:lnTo>
                    <a:pt x="1277797" y="464236"/>
                  </a:lnTo>
                  <a:lnTo>
                    <a:pt x="1289698" y="509660"/>
                  </a:lnTo>
                  <a:lnTo>
                    <a:pt x="1298355" y="556309"/>
                  </a:lnTo>
                  <a:lnTo>
                    <a:pt x="1303642" y="604058"/>
                  </a:lnTo>
                  <a:lnTo>
                    <a:pt x="1305432" y="652780"/>
                  </a:lnTo>
                  <a:lnTo>
                    <a:pt x="1303642" y="701485"/>
                  </a:lnTo>
                  <a:lnTo>
                    <a:pt x="1298355" y="749218"/>
                  </a:lnTo>
                  <a:lnTo>
                    <a:pt x="1289698" y="795854"/>
                  </a:lnTo>
                  <a:lnTo>
                    <a:pt x="1277797" y="841265"/>
                  </a:lnTo>
                  <a:lnTo>
                    <a:pt x="1262778" y="885327"/>
                  </a:lnTo>
                  <a:lnTo>
                    <a:pt x="1244767" y="927911"/>
                  </a:lnTo>
                  <a:lnTo>
                    <a:pt x="1223890" y="968893"/>
                  </a:lnTo>
                  <a:lnTo>
                    <a:pt x="1200274" y="1008145"/>
                  </a:lnTo>
                  <a:lnTo>
                    <a:pt x="1174044" y="1045542"/>
                  </a:lnTo>
                  <a:lnTo>
                    <a:pt x="1145328" y="1080958"/>
                  </a:lnTo>
                  <a:lnTo>
                    <a:pt x="1114250" y="1114266"/>
                  </a:lnTo>
                  <a:lnTo>
                    <a:pt x="1080937" y="1145340"/>
                  </a:lnTo>
                  <a:lnTo>
                    <a:pt x="1045516" y="1174053"/>
                  </a:lnTo>
                  <a:lnTo>
                    <a:pt x="1008112" y="1200280"/>
                  </a:lnTo>
                  <a:lnTo>
                    <a:pt x="968852" y="1223894"/>
                  </a:lnTo>
                  <a:lnTo>
                    <a:pt x="927862" y="1244769"/>
                  </a:lnTo>
                  <a:lnTo>
                    <a:pt x="885268" y="1262779"/>
                  </a:lnTo>
                  <a:lnTo>
                    <a:pt x="841196" y="1277798"/>
                  </a:lnTo>
                  <a:lnTo>
                    <a:pt x="795772" y="1289699"/>
                  </a:lnTo>
                  <a:lnTo>
                    <a:pt x="749123" y="1298356"/>
                  </a:lnTo>
                  <a:lnTo>
                    <a:pt x="701374" y="1303642"/>
                  </a:lnTo>
                  <a:lnTo>
                    <a:pt x="652652" y="1305433"/>
                  </a:lnTo>
                  <a:lnTo>
                    <a:pt x="603947" y="1303642"/>
                  </a:lnTo>
                  <a:lnTo>
                    <a:pt x="556214" y="1298356"/>
                  </a:lnTo>
                  <a:lnTo>
                    <a:pt x="509578" y="1289699"/>
                  </a:lnTo>
                  <a:lnTo>
                    <a:pt x="464167" y="1277798"/>
                  </a:lnTo>
                  <a:lnTo>
                    <a:pt x="420105" y="1262779"/>
                  </a:lnTo>
                  <a:lnTo>
                    <a:pt x="377521" y="1244769"/>
                  </a:lnTo>
                  <a:lnTo>
                    <a:pt x="336539" y="1223894"/>
                  </a:lnTo>
                  <a:lnTo>
                    <a:pt x="297287" y="1200280"/>
                  </a:lnTo>
                  <a:lnTo>
                    <a:pt x="259890" y="1174053"/>
                  </a:lnTo>
                  <a:lnTo>
                    <a:pt x="224474" y="1145340"/>
                  </a:lnTo>
                  <a:lnTo>
                    <a:pt x="191166" y="1114266"/>
                  </a:lnTo>
                  <a:lnTo>
                    <a:pt x="160092" y="1080958"/>
                  </a:lnTo>
                  <a:lnTo>
                    <a:pt x="131379" y="1045542"/>
                  </a:lnTo>
                  <a:lnTo>
                    <a:pt x="105152" y="1008145"/>
                  </a:lnTo>
                  <a:lnTo>
                    <a:pt x="81538" y="968893"/>
                  </a:lnTo>
                  <a:lnTo>
                    <a:pt x="60663" y="927911"/>
                  </a:lnTo>
                  <a:lnTo>
                    <a:pt x="42653" y="885327"/>
                  </a:lnTo>
                  <a:lnTo>
                    <a:pt x="27634" y="841265"/>
                  </a:lnTo>
                  <a:lnTo>
                    <a:pt x="15733" y="795854"/>
                  </a:lnTo>
                  <a:lnTo>
                    <a:pt x="7076" y="749218"/>
                  </a:lnTo>
                  <a:lnTo>
                    <a:pt x="1790" y="701485"/>
                  </a:lnTo>
                  <a:lnTo>
                    <a:pt x="0" y="652780"/>
                  </a:lnTo>
                  <a:close/>
                </a:path>
              </a:pathLst>
            </a:custGeom>
            <a:ln w="12700">
              <a:solidFill>
                <a:srgbClr val="AF92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74025" y="2462606"/>
            <a:ext cx="3273425" cy="212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  <a:p>
            <a:pPr marL="250825">
              <a:lnSpc>
                <a:spcPct val="100000"/>
              </a:lnSpc>
              <a:spcBef>
                <a:spcPts val="4310"/>
              </a:spcBef>
            </a:pPr>
            <a:r>
              <a:rPr sz="2600" b="1" spc="-10" dirty="0">
                <a:latin typeface="Calibri"/>
                <a:cs typeface="Calibri"/>
              </a:rPr>
              <a:t>Web</a:t>
            </a:r>
            <a:r>
              <a:rPr sz="2600" b="1" spc="-13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3.0</a:t>
            </a:r>
            <a:endParaRPr sz="2600">
              <a:latin typeface="Calibri"/>
              <a:cs typeface="Calibri"/>
            </a:endParaRPr>
          </a:p>
          <a:p>
            <a:pPr marL="478155" indent="-227329">
              <a:lnSpc>
                <a:spcPct val="100000"/>
              </a:lnSpc>
              <a:spcBef>
                <a:spcPts val="950"/>
              </a:spcBef>
              <a:buChar char="•"/>
              <a:tabLst>
                <a:tab pos="47815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Semantic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067675" y="6170540"/>
            <a:ext cx="3286125" cy="13335"/>
            <a:chOff x="8067675" y="6170540"/>
            <a:chExt cx="3286125" cy="13335"/>
          </a:xfrm>
        </p:grpSpPr>
        <p:sp>
          <p:nvSpPr>
            <p:cNvPr id="29" name="object 29"/>
            <p:cNvSpPr/>
            <p:nvPr/>
          </p:nvSpPr>
          <p:spPr>
            <a:xfrm>
              <a:off x="8067675" y="6176890"/>
              <a:ext cx="3286125" cy="635"/>
            </a:xfrm>
            <a:custGeom>
              <a:avLst/>
              <a:gdLst/>
              <a:ahLst/>
              <a:cxnLst/>
              <a:rect l="l" t="t" r="r" b="b"/>
              <a:pathLst>
                <a:path w="3286125" h="635">
                  <a:moveTo>
                    <a:pt x="3286125" y="0"/>
                  </a:moveTo>
                  <a:lnTo>
                    <a:pt x="0" y="72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67675" y="6176890"/>
              <a:ext cx="3286125" cy="635"/>
            </a:xfrm>
            <a:custGeom>
              <a:avLst/>
              <a:gdLst/>
              <a:ahLst/>
              <a:cxnLst/>
              <a:rect l="l" t="t" r="r" b="b"/>
              <a:pathLst>
                <a:path w="3286125" h="635">
                  <a:moveTo>
                    <a:pt x="0" y="72"/>
                  </a:moveTo>
                  <a:lnTo>
                    <a:pt x="3286125" y="7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9365" y="544449"/>
            <a:ext cx="55816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Web</a:t>
            </a:r>
            <a:r>
              <a:rPr spc="-165" dirty="0"/>
              <a:t> </a:t>
            </a:r>
            <a:r>
              <a:rPr dirty="0"/>
              <a:t>1.0</a:t>
            </a:r>
            <a:r>
              <a:rPr spc="-160" dirty="0"/>
              <a:t> </a:t>
            </a:r>
            <a:r>
              <a:rPr dirty="0"/>
              <a:t>-</a:t>
            </a:r>
            <a:r>
              <a:rPr spc="-110" dirty="0"/>
              <a:t> </a:t>
            </a:r>
            <a:r>
              <a:rPr dirty="0"/>
              <a:t>The</a:t>
            </a:r>
            <a:r>
              <a:rPr spc="-145" dirty="0"/>
              <a:t> </a:t>
            </a:r>
            <a:r>
              <a:rPr spc="-30" dirty="0"/>
              <a:t>Static</a:t>
            </a:r>
            <a:r>
              <a:rPr spc="-170" dirty="0"/>
              <a:t> </a:t>
            </a:r>
            <a:r>
              <a:rPr spc="-30" dirty="0"/>
              <a:t>Web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501" y="1588008"/>
            <a:ext cx="11033125" cy="4768850"/>
            <a:chOff x="579501" y="1588008"/>
            <a:chExt cx="11033125" cy="4768850"/>
          </a:xfrm>
        </p:grpSpPr>
        <p:sp>
          <p:nvSpPr>
            <p:cNvPr id="5" name="object 5"/>
            <p:cNvSpPr/>
            <p:nvPr/>
          </p:nvSpPr>
          <p:spPr>
            <a:xfrm>
              <a:off x="579501" y="1588008"/>
              <a:ext cx="11033125" cy="4768850"/>
            </a:xfrm>
            <a:custGeom>
              <a:avLst/>
              <a:gdLst/>
              <a:ahLst/>
              <a:cxnLst/>
              <a:rect l="l" t="t" r="r" b="b"/>
              <a:pathLst>
                <a:path w="11033125" h="4768850">
                  <a:moveTo>
                    <a:pt x="10881614" y="0"/>
                  </a:moveTo>
                  <a:lnTo>
                    <a:pt x="151345" y="0"/>
                  </a:lnTo>
                  <a:lnTo>
                    <a:pt x="103506" y="7708"/>
                  </a:lnTo>
                  <a:lnTo>
                    <a:pt x="61960" y="29175"/>
                  </a:lnTo>
                  <a:lnTo>
                    <a:pt x="29199" y="61914"/>
                  </a:lnTo>
                  <a:lnTo>
                    <a:pt x="7715" y="103436"/>
                  </a:lnTo>
                  <a:lnTo>
                    <a:pt x="0" y="151256"/>
                  </a:lnTo>
                  <a:lnTo>
                    <a:pt x="0" y="4616983"/>
                  </a:lnTo>
                  <a:lnTo>
                    <a:pt x="7715" y="4664823"/>
                  </a:lnTo>
                  <a:lnTo>
                    <a:pt x="29199" y="4706373"/>
                  </a:lnTo>
                  <a:lnTo>
                    <a:pt x="61960" y="4739138"/>
                  </a:lnTo>
                  <a:lnTo>
                    <a:pt x="103506" y="4760625"/>
                  </a:lnTo>
                  <a:lnTo>
                    <a:pt x="151345" y="4768342"/>
                  </a:lnTo>
                  <a:lnTo>
                    <a:pt x="10881614" y="4768342"/>
                  </a:lnTo>
                  <a:lnTo>
                    <a:pt x="10929447" y="4760625"/>
                  </a:lnTo>
                  <a:lnTo>
                    <a:pt x="10971001" y="4739138"/>
                  </a:lnTo>
                  <a:lnTo>
                    <a:pt x="11003777" y="4706373"/>
                  </a:lnTo>
                  <a:lnTo>
                    <a:pt x="11025276" y="4664823"/>
                  </a:lnTo>
                  <a:lnTo>
                    <a:pt x="11032998" y="4616983"/>
                  </a:lnTo>
                  <a:lnTo>
                    <a:pt x="11032998" y="151256"/>
                  </a:lnTo>
                  <a:lnTo>
                    <a:pt x="11025276" y="103436"/>
                  </a:lnTo>
                  <a:lnTo>
                    <a:pt x="11003777" y="61914"/>
                  </a:lnTo>
                  <a:lnTo>
                    <a:pt x="10971001" y="29175"/>
                  </a:lnTo>
                  <a:lnTo>
                    <a:pt x="10929447" y="7708"/>
                  </a:lnTo>
                  <a:lnTo>
                    <a:pt x="10881614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ctr"/>
              <a:r>
                <a:rPr lang="en-US" dirty="0"/>
                <a:t>Like a digital newspaper – you can read but not interact.</a:t>
              </a:r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025307" y="3107410"/>
              <a:ext cx="769620" cy="881380"/>
            </a:xfrm>
            <a:custGeom>
              <a:avLst/>
              <a:gdLst/>
              <a:ahLst/>
              <a:cxnLst/>
              <a:rect l="l" t="t" r="r" b="b"/>
              <a:pathLst>
                <a:path w="769619" h="881379">
                  <a:moveTo>
                    <a:pt x="180581" y="486219"/>
                  </a:moveTo>
                  <a:lnTo>
                    <a:pt x="178803" y="477418"/>
                  </a:lnTo>
                  <a:lnTo>
                    <a:pt x="173964" y="470230"/>
                  </a:lnTo>
                  <a:lnTo>
                    <a:pt x="166776" y="465378"/>
                  </a:lnTo>
                  <a:lnTo>
                    <a:pt x="157962" y="463600"/>
                  </a:lnTo>
                  <a:lnTo>
                    <a:pt x="149161" y="465378"/>
                  </a:lnTo>
                  <a:lnTo>
                    <a:pt x="141973" y="470230"/>
                  </a:lnTo>
                  <a:lnTo>
                    <a:pt x="137121" y="477418"/>
                  </a:lnTo>
                  <a:lnTo>
                    <a:pt x="135343" y="486219"/>
                  </a:lnTo>
                  <a:lnTo>
                    <a:pt x="137121" y="495020"/>
                  </a:lnTo>
                  <a:lnTo>
                    <a:pt x="141973" y="502208"/>
                  </a:lnTo>
                  <a:lnTo>
                    <a:pt x="149161" y="507060"/>
                  </a:lnTo>
                  <a:lnTo>
                    <a:pt x="157962" y="508838"/>
                  </a:lnTo>
                  <a:lnTo>
                    <a:pt x="166776" y="507060"/>
                  </a:lnTo>
                  <a:lnTo>
                    <a:pt x="173964" y="502208"/>
                  </a:lnTo>
                  <a:lnTo>
                    <a:pt x="178803" y="495020"/>
                  </a:lnTo>
                  <a:lnTo>
                    <a:pt x="180581" y="486219"/>
                  </a:lnTo>
                  <a:close/>
                </a:path>
                <a:path w="769619" h="881379">
                  <a:moveTo>
                    <a:pt x="406742" y="723696"/>
                  </a:moveTo>
                  <a:lnTo>
                    <a:pt x="404964" y="714895"/>
                  </a:lnTo>
                  <a:lnTo>
                    <a:pt x="400126" y="707707"/>
                  </a:lnTo>
                  <a:lnTo>
                    <a:pt x="392938" y="702856"/>
                  </a:lnTo>
                  <a:lnTo>
                    <a:pt x="384124" y="701078"/>
                  </a:lnTo>
                  <a:lnTo>
                    <a:pt x="375323" y="702856"/>
                  </a:lnTo>
                  <a:lnTo>
                    <a:pt x="368134" y="707707"/>
                  </a:lnTo>
                  <a:lnTo>
                    <a:pt x="363283" y="714895"/>
                  </a:lnTo>
                  <a:lnTo>
                    <a:pt x="361505" y="723696"/>
                  </a:lnTo>
                  <a:lnTo>
                    <a:pt x="363283" y="732497"/>
                  </a:lnTo>
                  <a:lnTo>
                    <a:pt x="368134" y="739686"/>
                  </a:lnTo>
                  <a:lnTo>
                    <a:pt x="375323" y="744537"/>
                  </a:lnTo>
                  <a:lnTo>
                    <a:pt x="384124" y="746315"/>
                  </a:lnTo>
                  <a:lnTo>
                    <a:pt x="392938" y="744537"/>
                  </a:lnTo>
                  <a:lnTo>
                    <a:pt x="400126" y="739686"/>
                  </a:lnTo>
                  <a:lnTo>
                    <a:pt x="404964" y="732497"/>
                  </a:lnTo>
                  <a:lnTo>
                    <a:pt x="406742" y="723696"/>
                  </a:lnTo>
                  <a:close/>
                </a:path>
                <a:path w="769619" h="881379">
                  <a:moveTo>
                    <a:pt x="406742" y="271360"/>
                  </a:moveTo>
                  <a:lnTo>
                    <a:pt x="404964" y="262559"/>
                  </a:lnTo>
                  <a:lnTo>
                    <a:pt x="400126" y="255371"/>
                  </a:lnTo>
                  <a:lnTo>
                    <a:pt x="392938" y="250520"/>
                  </a:lnTo>
                  <a:lnTo>
                    <a:pt x="384124" y="248742"/>
                  </a:lnTo>
                  <a:lnTo>
                    <a:pt x="375323" y="250520"/>
                  </a:lnTo>
                  <a:lnTo>
                    <a:pt x="368134" y="255371"/>
                  </a:lnTo>
                  <a:lnTo>
                    <a:pt x="363283" y="262559"/>
                  </a:lnTo>
                  <a:lnTo>
                    <a:pt x="361505" y="271360"/>
                  </a:lnTo>
                  <a:lnTo>
                    <a:pt x="363283" y="280162"/>
                  </a:lnTo>
                  <a:lnTo>
                    <a:pt x="368134" y="287350"/>
                  </a:lnTo>
                  <a:lnTo>
                    <a:pt x="375323" y="292201"/>
                  </a:lnTo>
                  <a:lnTo>
                    <a:pt x="384124" y="293979"/>
                  </a:lnTo>
                  <a:lnTo>
                    <a:pt x="392938" y="292201"/>
                  </a:lnTo>
                  <a:lnTo>
                    <a:pt x="400126" y="287350"/>
                  </a:lnTo>
                  <a:lnTo>
                    <a:pt x="404964" y="280162"/>
                  </a:lnTo>
                  <a:lnTo>
                    <a:pt x="406742" y="271360"/>
                  </a:lnTo>
                  <a:close/>
                </a:path>
                <a:path w="769619" h="881379">
                  <a:moveTo>
                    <a:pt x="511911" y="582345"/>
                  </a:moveTo>
                  <a:lnTo>
                    <a:pt x="406742" y="477177"/>
                  </a:lnTo>
                  <a:lnTo>
                    <a:pt x="406742" y="327901"/>
                  </a:lnTo>
                  <a:lnTo>
                    <a:pt x="361505" y="327901"/>
                  </a:lnTo>
                  <a:lnTo>
                    <a:pt x="361505" y="491871"/>
                  </a:lnTo>
                  <a:lnTo>
                    <a:pt x="363766" y="497522"/>
                  </a:lnTo>
                  <a:lnTo>
                    <a:pt x="480250" y="614006"/>
                  </a:lnTo>
                  <a:lnTo>
                    <a:pt x="511911" y="582345"/>
                  </a:lnTo>
                  <a:close/>
                </a:path>
                <a:path w="769619" h="881379">
                  <a:moveTo>
                    <a:pt x="632904" y="486219"/>
                  </a:moveTo>
                  <a:lnTo>
                    <a:pt x="631126" y="477418"/>
                  </a:lnTo>
                  <a:lnTo>
                    <a:pt x="626275" y="470230"/>
                  </a:lnTo>
                  <a:lnTo>
                    <a:pt x="619086" y="465378"/>
                  </a:lnTo>
                  <a:lnTo>
                    <a:pt x="610285" y="463600"/>
                  </a:lnTo>
                  <a:lnTo>
                    <a:pt x="601484" y="465378"/>
                  </a:lnTo>
                  <a:lnTo>
                    <a:pt x="594296" y="470230"/>
                  </a:lnTo>
                  <a:lnTo>
                    <a:pt x="589445" y="477418"/>
                  </a:lnTo>
                  <a:lnTo>
                    <a:pt x="587667" y="486219"/>
                  </a:lnTo>
                  <a:lnTo>
                    <a:pt x="589445" y="495020"/>
                  </a:lnTo>
                  <a:lnTo>
                    <a:pt x="594296" y="502208"/>
                  </a:lnTo>
                  <a:lnTo>
                    <a:pt x="601484" y="507060"/>
                  </a:lnTo>
                  <a:lnTo>
                    <a:pt x="610285" y="508838"/>
                  </a:lnTo>
                  <a:lnTo>
                    <a:pt x="619086" y="507060"/>
                  </a:lnTo>
                  <a:lnTo>
                    <a:pt x="626275" y="502208"/>
                  </a:lnTo>
                  <a:lnTo>
                    <a:pt x="631126" y="495020"/>
                  </a:lnTo>
                  <a:lnTo>
                    <a:pt x="632904" y="486219"/>
                  </a:lnTo>
                  <a:close/>
                </a:path>
                <a:path w="769619" h="881379">
                  <a:moveTo>
                    <a:pt x="769048" y="519938"/>
                  </a:moveTo>
                  <a:lnTo>
                    <a:pt x="768743" y="473341"/>
                  </a:lnTo>
                  <a:lnTo>
                    <a:pt x="762812" y="427177"/>
                  </a:lnTo>
                  <a:lnTo>
                    <a:pt x="751357" y="381990"/>
                  </a:lnTo>
                  <a:lnTo>
                    <a:pt x="734453" y="338302"/>
                  </a:lnTo>
                  <a:lnTo>
                    <a:pt x="712216" y="296646"/>
                  </a:lnTo>
                  <a:lnTo>
                    <a:pt x="700747" y="280339"/>
                  </a:lnTo>
                  <a:lnTo>
                    <a:pt x="700747" y="497636"/>
                  </a:lnTo>
                  <a:lnTo>
                    <a:pt x="697331" y="544410"/>
                  </a:lnTo>
                  <a:lnTo>
                    <a:pt x="687374" y="589127"/>
                  </a:lnTo>
                  <a:lnTo>
                    <a:pt x="671385" y="631190"/>
                  </a:lnTo>
                  <a:lnTo>
                    <a:pt x="649846" y="670115"/>
                  </a:lnTo>
                  <a:lnTo>
                    <a:pt x="623227" y="705434"/>
                  </a:lnTo>
                  <a:lnTo>
                    <a:pt x="592023" y="736638"/>
                  </a:lnTo>
                  <a:lnTo>
                    <a:pt x="556717" y="763257"/>
                  </a:lnTo>
                  <a:lnTo>
                    <a:pt x="517779" y="784796"/>
                  </a:lnTo>
                  <a:lnTo>
                    <a:pt x="475716" y="800785"/>
                  </a:lnTo>
                  <a:lnTo>
                    <a:pt x="431012" y="810742"/>
                  </a:lnTo>
                  <a:lnTo>
                    <a:pt x="384124" y="814158"/>
                  </a:lnTo>
                  <a:lnTo>
                    <a:pt x="337248" y="810742"/>
                  </a:lnTo>
                  <a:lnTo>
                    <a:pt x="292531" y="800785"/>
                  </a:lnTo>
                  <a:lnTo>
                    <a:pt x="250469" y="784796"/>
                  </a:lnTo>
                  <a:lnTo>
                    <a:pt x="211543" y="763257"/>
                  </a:lnTo>
                  <a:lnTo>
                    <a:pt x="176237" y="736638"/>
                  </a:lnTo>
                  <a:lnTo>
                    <a:pt x="145021" y="705434"/>
                  </a:lnTo>
                  <a:lnTo>
                    <a:pt x="118414" y="670115"/>
                  </a:lnTo>
                  <a:lnTo>
                    <a:pt x="96862" y="631190"/>
                  </a:lnTo>
                  <a:lnTo>
                    <a:pt x="80873" y="589127"/>
                  </a:lnTo>
                  <a:lnTo>
                    <a:pt x="70929" y="544410"/>
                  </a:lnTo>
                  <a:lnTo>
                    <a:pt x="67513" y="497636"/>
                  </a:lnTo>
                  <a:lnTo>
                    <a:pt x="70929" y="450646"/>
                  </a:lnTo>
                  <a:lnTo>
                    <a:pt x="80873" y="405930"/>
                  </a:lnTo>
                  <a:lnTo>
                    <a:pt x="96862" y="363867"/>
                  </a:lnTo>
                  <a:lnTo>
                    <a:pt x="118414" y="324942"/>
                  </a:lnTo>
                  <a:lnTo>
                    <a:pt x="145021" y="289623"/>
                  </a:lnTo>
                  <a:lnTo>
                    <a:pt x="176237" y="258419"/>
                  </a:lnTo>
                  <a:lnTo>
                    <a:pt x="211543" y="231800"/>
                  </a:lnTo>
                  <a:lnTo>
                    <a:pt x="250469" y="210261"/>
                  </a:lnTo>
                  <a:lnTo>
                    <a:pt x="292531" y="194271"/>
                  </a:lnTo>
                  <a:lnTo>
                    <a:pt x="337248" y="184315"/>
                  </a:lnTo>
                  <a:lnTo>
                    <a:pt x="384124" y="180898"/>
                  </a:lnTo>
                  <a:lnTo>
                    <a:pt x="431012" y="184315"/>
                  </a:lnTo>
                  <a:lnTo>
                    <a:pt x="475716" y="194271"/>
                  </a:lnTo>
                  <a:lnTo>
                    <a:pt x="517779" y="210261"/>
                  </a:lnTo>
                  <a:lnTo>
                    <a:pt x="556717" y="231800"/>
                  </a:lnTo>
                  <a:lnTo>
                    <a:pt x="592023" y="258419"/>
                  </a:lnTo>
                  <a:lnTo>
                    <a:pt x="623227" y="289623"/>
                  </a:lnTo>
                  <a:lnTo>
                    <a:pt x="649846" y="324942"/>
                  </a:lnTo>
                  <a:lnTo>
                    <a:pt x="671385" y="363867"/>
                  </a:lnTo>
                  <a:lnTo>
                    <a:pt x="687374" y="405930"/>
                  </a:lnTo>
                  <a:lnTo>
                    <a:pt x="697331" y="450646"/>
                  </a:lnTo>
                  <a:lnTo>
                    <a:pt x="700747" y="497636"/>
                  </a:lnTo>
                  <a:lnTo>
                    <a:pt x="700747" y="280339"/>
                  </a:lnTo>
                  <a:lnTo>
                    <a:pt x="684745" y="257568"/>
                  </a:lnTo>
                  <a:lnTo>
                    <a:pt x="652132" y="221602"/>
                  </a:lnTo>
                  <a:lnTo>
                    <a:pt x="686054" y="187680"/>
                  </a:lnTo>
                  <a:lnTo>
                    <a:pt x="690270" y="180898"/>
                  </a:lnTo>
                  <a:lnTo>
                    <a:pt x="691667" y="178625"/>
                  </a:lnTo>
                  <a:lnTo>
                    <a:pt x="693026" y="176441"/>
                  </a:lnTo>
                  <a:lnTo>
                    <a:pt x="674154" y="133007"/>
                  </a:lnTo>
                  <a:lnTo>
                    <a:pt x="661593" y="130289"/>
                  </a:lnTo>
                  <a:lnTo>
                    <a:pt x="648817" y="132232"/>
                  </a:lnTo>
                  <a:lnTo>
                    <a:pt x="637425" y="139052"/>
                  </a:lnTo>
                  <a:lnTo>
                    <a:pt x="598982" y="178625"/>
                  </a:lnTo>
                  <a:lnTo>
                    <a:pt x="556869" y="154101"/>
                  </a:lnTo>
                  <a:lnTo>
                    <a:pt x="512330" y="135089"/>
                  </a:lnTo>
                  <a:lnTo>
                    <a:pt x="465874" y="122021"/>
                  </a:lnTo>
                  <a:lnTo>
                    <a:pt x="418045" y="115303"/>
                  </a:lnTo>
                  <a:lnTo>
                    <a:pt x="418045" y="67805"/>
                  </a:lnTo>
                  <a:lnTo>
                    <a:pt x="519823" y="67805"/>
                  </a:lnTo>
                  <a:lnTo>
                    <a:pt x="519823" y="0"/>
                  </a:lnTo>
                  <a:lnTo>
                    <a:pt x="248424" y="0"/>
                  </a:lnTo>
                  <a:lnTo>
                    <a:pt x="248424" y="67805"/>
                  </a:lnTo>
                  <a:lnTo>
                    <a:pt x="350202" y="67805"/>
                  </a:lnTo>
                  <a:lnTo>
                    <a:pt x="350202" y="114173"/>
                  </a:lnTo>
                  <a:lnTo>
                    <a:pt x="302107" y="121488"/>
                  </a:lnTo>
                  <a:lnTo>
                    <a:pt x="256133" y="134531"/>
                  </a:lnTo>
                  <a:lnTo>
                    <a:pt x="212686" y="152958"/>
                  </a:lnTo>
                  <a:lnTo>
                    <a:pt x="172059" y="176441"/>
                  </a:lnTo>
                  <a:lnTo>
                    <a:pt x="134924" y="204406"/>
                  </a:lnTo>
                  <a:lnTo>
                    <a:pt x="101409" y="236702"/>
                  </a:lnTo>
                  <a:lnTo>
                    <a:pt x="71983" y="272872"/>
                  </a:lnTo>
                  <a:lnTo>
                    <a:pt x="47040" y="312547"/>
                  </a:lnTo>
                  <a:lnTo>
                    <a:pt x="26974" y="355358"/>
                  </a:lnTo>
                  <a:lnTo>
                    <a:pt x="12179" y="400939"/>
                  </a:lnTo>
                  <a:lnTo>
                    <a:pt x="3048" y="448906"/>
                  </a:lnTo>
                  <a:lnTo>
                    <a:pt x="0" y="497636"/>
                  </a:lnTo>
                  <a:lnTo>
                    <a:pt x="2946" y="544410"/>
                  </a:lnTo>
                  <a:lnTo>
                    <a:pt x="3009" y="545465"/>
                  </a:lnTo>
                  <a:lnTo>
                    <a:pt x="11798" y="591934"/>
                  </a:lnTo>
                  <a:lnTo>
                    <a:pt x="26073" y="636562"/>
                  </a:lnTo>
                  <a:lnTo>
                    <a:pt x="45567" y="678916"/>
                  </a:lnTo>
                  <a:lnTo>
                    <a:pt x="70002" y="718527"/>
                  </a:lnTo>
                  <a:lnTo>
                    <a:pt x="99085" y="754938"/>
                  </a:lnTo>
                  <a:lnTo>
                    <a:pt x="132537" y="787692"/>
                  </a:lnTo>
                  <a:lnTo>
                    <a:pt x="170091" y="816330"/>
                  </a:lnTo>
                  <a:lnTo>
                    <a:pt x="211455" y="840384"/>
                  </a:lnTo>
                  <a:lnTo>
                    <a:pt x="256349" y="859396"/>
                  </a:lnTo>
                  <a:lnTo>
                    <a:pt x="303276" y="872655"/>
                  </a:lnTo>
                  <a:lnTo>
                    <a:pt x="350608" y="879868"/>
                  </a:lnTo>
                  <a:lnTo>
                    <a:pt x="397840" y="881176"/>
                  </a:lnTo>
                  <a:lnTo>
                    <a:pt x="444474" y="876782"/>
                  </a:lnTo>
                  <a:lnTo>
                    <a:pt x="489991" y="866825"/>
                  </a:lnTo>
                  <a:lnTo>
                    <a:pt x="533920" y="851484"/>
                  </a:lnTo>
                  <a:lnTo>
                    <a:pt x="575741" y="830935"/>
                  </a:lnTo>
                  <a:lnTo>
                    <a:pt x="601459" y="814158"/>
                  </a:lnTo>
                  <a:lnTo>
                    <a:pt x="614972" y="805345"/>
                  </a:lnTo>
                  <a:lnTo>
                    <a:pt x="651103" y="774865"/>
                  </a:lnTo>
                  <a:lnTo>
                    <a:pt x="683628" y="739673"/>
                  </a:lnTo>
                  <a:lnTo>
                    <a:pt x="712063" y="699947"/>
                  </a:lnTo>
                  <a:lnTo>
                    <a:pt x="735228" y="656971"/>
                  </a:lnTo>
                  <a:lnTo>
                    <a:pt x="752398" y="612292"/>
                  </a:lnTo>
                  <a:lnTo>
                    <a:pt x="763638" y="566432"/>
                  </a:lnTo>
                  <a:lnTo>
                    <a:pt x="769048" y="51993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9450" y="4021673"/>
            <a:ext cx="1915795" cy="91884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3300" b="1" spc="-10" dirty="0">
                <a:latin typeface="Calibri"/>
                <a:cs typeface="Calibri"/>
              </a:rPr>
              <a:t>Timeframe</a:t>
            </a:r>
            <a:endParaRPr sz="3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latin typeface="Calibri"/>
                <a:cs typeface="Calibri"/>
              </a:rPr>
              <a:t>1990s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46966" y="3096094"/>
            <a:ext cx="701675" cy="904875"/>
          </a:xfrm>
          <a:custGeom>
            <a:avLst/>
            <a:gdLst/>
            <a:ahLst/>
            <a:cxnLst/>
            <a:rect l="l" t="t" r="r" b="b"/>
            <a:pathLst>
              <a:path w="701675" h="904875">
                <a:moveTo>
                  <a:pt x="282702" y="327914"/>
                </a:moveTo>
                <a:lnTo>
                  <a:pt x="135699" y="327914"/>
                </a:lnTo>
                <a:lnTo>
                  <a:pt x="135699" y="373138"/>
                </a:lnTo>
                <a:lnTo>
                  <a:pt x="282702" y="373138"/>
                </a:lnTo>
                <a:lnTo>
                  <a:pt x="282702" y="327914"/>
                </a:lnTo>
                <a:close/>
              </a:path>
              <a:path w="701675" h="904875">
                <a:moveTo>
                  <a:pt x="565404" y="689775"/>
                </a:moveTo>
                <a:lnTo>
                  <a:pt x="135699" y="689775"/>
                </a:lnTo>
                <a:lnTo>
                  <a:pt x="135699" y="735012"/>
                </a:lnTo>
                <a:lnTo>
                  <a:pt x="565404" y="735012"/>
                </a:lnTo>
                <a:lnTo>
                  <a:pt x="565404" y="689775"/>
                </a:lnTo>
                <a:close/>
              </a:path>
              <a:path w="701675" h="904875">
                <a:moveTo>
                  <a:pt x="565404" y="599313"/>
                </a:moveTo>
                <a:lnTo>
                  <a:pt x="135699" y="599313"/>
                </a:lnTo>
                <a:lnTo>
                  <a:pt x="135699" y="644550"/>
                </a:lnTo>
                <a:lnTo>
                  <a:pt x="565404" y="644550"/>
                </a:lnTo>
                <a:lnTo>
                  <a:pt x="565404" y="599313"/>
                </a:lnTo>
                <a:close/>
              </a:path>
              <a:path w="701675" h="904875">
                <a:moveTo>
                  <a:pt x="565404" y="508838"/>
                </a:moveTo>
                <a:lnTo>
                  <a:pt x="135699" y="508838"/>
                </a:lnTo>
                <a:lnTo>
                  <a:pt x="135699" y="554075"/>
                </a:lnTo>
                <a:lnTo>
                  <a:pt x="565404" y="554075"/>
                </a:lnTo>
                <a:lnTo>
                  <a:pt x="565404" y="508838"/>
                </a:lnTo>
                <a:close/>
              </a:path>
              <a:path w="701675" h="904875">
                <a:moveTo>
                  <a:pt x="565404" y="418376"/>
                </a:moveTo>
                <a:lnTo>
                  <a:pt x="135699" y="418376"/>
                </a:lnTo>
                <a:lnTo>
                  <a:pt x="135699" y="463613"/>
                </a:lnTo>
                <a:lnTo>
                  <a:pt x="565404" y="463613"/>
                </a:lnTo>
                <a:lnTo>
                  <a:pt x="565404" y="418376"/>
                </a:lnTo>
                <a:close/>
              </a:path>
              <a:path w="701675" h="904875">
                <a:moveTo>
                  <a:pt x="701090" y="248754"/>
                </a:moveTo>
                <a:lnTo>
                  <a:pt x="688238" y="237439"/>
                </a:lnTo>
                <a:lnTo>
                  <a:pt x="633247" y="189052"/>
                </a:lnTo>
                <a:lnTo>
                  <a:pt x="633247" y="305295"/>
                </a:lnTo>
                <a:lnTo>
                  <a:pt x="633247" y="836790"/>
                </a:lnTo>
                <a:lnTo>
                  <a:pt x="67843" y="836790"/>
                </a:lnTo>
                <a:lnTo>
                  <a:pt x="67843" y="67818"/>
                </a:lnTo>
                <a:lnTo>
                  <a:pt x="350545" y="67818"/>
                </a:lnTo>
                <a:lnTo>
                  <a:pt x="350545" y="305295"/>
                </a:lnTo>
                <a:lnTo>
                  <a:pt x="633247" y="305295"/>
                </a:lnTo>
                <a:lnTo>
                  <a:pt x="633247" y="189052"/>
                </a:lnTo>
                <a:lnTo>
                  <a:pt x="559752" y="124383"/>
                </a:lnTo>
                <a:lnTo>
                  <a:pt x="559752" y="237439"/>
                </a:lnTo>
                <a:lnTo>
                  <a:pt x="418401" y="237439"/>
                </a:lnTo>
                <a:lnTo>
                  <a:pt x="418401" y="96088"/>
                </a:lnTo>
                <a:lnTo>
                  <a:pt x="559752" y="237439"/>
                </a:lnTo>
                <a:lnTo>
                  <a:pt x="559752" y="124383"/>
                </a:lnTo>
                <a:lnTo>
                  <a:pt x="527596" y="96088"/>
                </a:lnTo>
                <a:lnTo>
                  <a:pt x="495465" y="67818"/>
                </a:lnTo>
                <a:lnTo>
                  <a:pt x="418401" y="0"/>
                </a:lnTo>
                <a:lnTo>
                  <a:pt x="0" y="0"/>
                </a:lnTo>
                <a:lnTo>
                  <a:pt x="0" y="904633"/>
                </a:lnTo>
                <a:lnTo>
                  <a:pt x="701090" y="904633"/>
                </a:lnTo>
                <a:lnTo>
                  <a:pt x="701090" y="836790"/>
                </a:lnTo>
                <a:lnTo>
                  <a:pt x="701090" y="24875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78477" y="4021673"/>
            <a:ext cx="3036570" cy="91884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3300" b="1" spc="-10" dirty="0">
                <a:latin typeface="Calibri"/>
                <a:cs typeface="Calibri"/>
              </a:rPr>
              <a:t>Characteristics</a:t>
            </a:r>
            <a:endParaRPr sz="3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Static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pages,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limited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33278" y="3163904"/>
            <a:ext cx="904875" cy="768985"/>
          </a:xfrm>
          <a:custGeom>
            <a:avLst/>
            <a:gdLst/>
            <a:ahLst/>
            <a:cxnLst/>
            <a:rect l="l" t="t" r="r" b="b"/>
            <a:pathLst>
              <a:path w="904875" h="768985">
                <a:moveTo>
                  <a:pt x="655866" y="701120"/>
                </a:moveTo>
                <a:lnTo>
                  <a:pt x="248777" y="701120"/>
                </a:lnTo>
                <a:lnTo>
                  <a:pt x="248777" y="768970"/>
                </a:lnTo>
                <a:lnTo>
                  <a:pt x="655866" y="768970"/>
                </a:lnTo>
                <a:lnTo>
                  <a:pt x="655866" y="701120"/>
                </a:lnTo>
                <a:close/>
              </a:path>
              <a:path w="904875" h="768985">
                <a:moveTo>
                  <a:pt x="542785" y="633270"/>
                </a:moveTo>
                <a:lnTo>
                  <a:pt x="361857" y="633270"/>
                </a:lnTo>
                <a:lnTo>
                  <a:pt x="361857" y="701120"/>
                </a:lnTo>
                <a:lnTo>
                  <a:pt x="542785" y="701120"/>
                </a:lnTo>
                <a:lnTo>
                  <a:pt x="542785" y="633270"/>
                </a:lnTo>
                <a:close/>
              </a:path>
              <a:path w="904875" h="768985">
                <a:moveTo>
                  <a:pt x="859410" y="0"/>
                </a:moveTo>
                <a:lnTo>
                  <a:pt x="45232" y="0"/>
                </a:lnTo>
                <a:lnTo>
                  <a:pt x="27669" y="3569"/>
                </a:lnTo>
                <a:lnTo>
                  <a:pt x="13286" y="13287"/>
                </a:lnTo>
                <a:lnTo>
                  <a:pt x="3569" y="27670"/>
                </a:lnTo>
                <a:lnTo>
                  <a:pt x="0" y="45233"/>
                </a:lnTo>
                <a:lnTo>
                  <a:pt x="0" y="588036"/>
                </a:lnTo>
                <a:lnTo>
                  <a:pt x="3569" y="605599"/>
                </a:lnTo>
                <a:lnTo>
                  <a:pt x="13287" y="619982"/>
                </a:lnTo>
                <a:lnTo>
                  <a:pt x="27669" y="629700"/>
                </a:lnTo>
                <a:lnTo>
                  <a:pt x="45232" y="633270"/>
                </a:lnTo>
                <a:lnTo>
                  <a:pt x="859410" y="633270"/>
                </a:lnTo>
                <a:lnTo>
                  <a:pt x="876973" y="629700"/>
                </a:lnTo>
                <a:lnTo>
                  <a:pt x="891355" y="619982"/>
                </a:lnTo>
                <a:lnTo>
                  <a:pt x="901073" y="605599"/>
                </a:lnTo>
                <a:lnTo>
                  <a:pt x="904642" y="588036"/>
                </a:lnTo>
                <a:lnTo>
                  <a:pt x="904642" y="565419"/>
                </a:lnTo>
                <a:lnTo>
                  <a:pt x="67848" y="565419"/>
                </a:lnTo>
                <a:lnTo>
                  <a:pt x="67848" y="67850"/>
                </a:lnTo>
                <a:lnTo>
                  <a:pt x="904642" y="67850"/>
                </a:lnTo>
                <a:lnTo>
                  <a:pt x="904642" y="45233"/>
                </a:lnTo>
                <a:lnTo>
                  <a:pt x="901073" y="27670"/>
                </a:lnTo>
                <a:lnTo>
                  <a:pt x="891355" y="13287"/>
                </a:lnTo>
                <a:lnTo>
                  <a:pt x="876972" y="3569"/>
                </a:lnTo>
                <a:lnTo>
                  <a:pt x="859410" y="0"/>
                </a:lnTo>
                <a:close/>
              </a:path>
              <a:path w="904875" h="768985">
                <a:moveTo>
                  <a:pt x="904642" y="67850"/>
                </a:moveTo>
                <a:lnTo>
                  <a:pt x="836794" y="67850"/>
                </a:lnTo>
                <a:lnTo>
                  <a:pt x="836794" y="565419"/>
                </a:lnTo>
                <a:lnTo>
                  <a:pt x="904642" y="565419"/>
                </a:lnTo>
                <a:lnTo>
                  <a:pt x="904642" y="678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23326" y="4021673"/>
            <a:ext cx="2927350" cy="918844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3300" b="1" spc="-10" dirty="0">
                <a:latin typeface="Calibri"/>
                <a:cs typeface="Calibri"/>
              </a:rPr>
              <a:t>Examples</a:t>
            </a:r>
            <a:endParaRPr sz="3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Early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HTML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0028" y="544449"/>
            <a:ext cx="5638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Web</a:t>
            </a:r>
            <a:r>
              <a:rPr spc="-170" dirty="0"/>
              <a:t> </a:t>
            </a:r>
            <a:r>
              <a:rPr dirty="0"/>
              <a:t>2.0</a:t>
            </a:r>
            <a:r>
              <a:rPr spc="-170" dirty="0"/>
              <a:t> </a:t>
            </a:r>
            <a:r>
              <a:rPr dirty="0"/>
              <a:t>-</a:t>
            </a:r>
            <a:r>
              <a:rPr spc="-110" dirty="0"/>
              <a:t> </a:t>
            </a:r>
            <a:r>
              <a:rPr dirty="0"/>
              <a:t>The</a:t>
            </a:r>
            <a:r>
              <a:rPr spc="-150" dirty="0"/>
              <a:t> </a:t>
            </a:r>
            <a:r>
              <a:rPr spc="-20" dirty="0"/>
              <a:t>Social</a:t>
            </a:r>
            <a:r>
              <a:rPr spc="-155" dirty="0"/>
              <a:t> </a:t>
            </a:r>
            <a:r>
              <a:rPr spc="-25" dirty="0"/>
              <a:t>Web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501" y="1588008"/>
            <a:ext cx="11033125" cy="4768850"/>
            <a:chOff x="579501" y="1588008"/>
            <a:chExt cx="11033125" cy="4768850"/>
          </a:xfrm>
        </p:grpSpPr>
        <p:sp>
          <p:nvSpPr>
            <p:cNvPr id="5" name="object 5"/>
            <p:cNvSpPr/>
            <p:nvPr/>
          </p:nvSpPr>
          <p:spPr>
            <a:xfrm>
              <a:off x="579501" y="1588008"/>
              <a:ext cx="11033125" cy="4768850"/>
            </a:xfrm>
            <a:custGeom>
              <a:avLst/>
              <a:gdLst/>
              <a:ahLst/>
              <a:cxnLst/>
              <a:rect l="l" t="t" r="r" b="b"/>
              <a:pathLst>
                <a:path w="11033125" h="4768850">
                  <a:moveTo>
                    <a:pt x="10881614" y="0"/>
                  </a:moveTo>
                  <a:lnTo>
                    <a:pt x="151345" y="0"/>
                  </a:lnTo>
                  <a:lnTo>
                    <a:pt x="103506" y="7708"/>
                  </a:lnTo>
                  <a:lnTo>
                    <a:pt x="61960" y="29175"/>
                  </a:lnTo>
                  <a:lnTo>
                    <a:pt x="29199" y="61914"/>
                  </a:lnTo>
                  <a:lnTo>
                    <a:pt x="7715" y="103436"/>
                  </a:lnTo>
                  <a:lnTo>
                    <a:pt x="0" y="151256"/>
                  </a:lnTo>
                  <a:lnTo>
                    <a:pt x="0" y="4616983"/>
                  </a:lnTo>
                  <a:lnTo>
                    <a:pt x="7715" y="4664823"/>
                  </a:lnTo>
                  <a:lnTo>
                    <a:pt x="29199" y="4706373"/>
                  </a:lnTo>
                  <a:lnTo>
                    <a:pt x="61960" y="4739138"/>
                  </a:lnTo>
                  <a:lnTo>
                    <a:pt x="103506" y="4760625"/>
                  </a:lnTo>
                  <a:lnTo>
                    <a:pt x="151345" y="4768342"/>
                  </a:lnTo>
                  <a:lnTo>
                    <a:pt x="10881614" y="4768342"/>
                  </a:lnTo>
                  <a:lnTo>
                    <a:pt x="10929447" y="4760625"/>
                  </a:lnTo>
                  <a:lnTo>
                    <a:pt x="10971001" y="4739138"/>
                  </a:lnTo>
                  <a:lnTo>
                    <a:pt x="11003777" y="4706373"/>
                  </a:lnTo>
                  <a:lnTo>
                    <a:pt x="11025276" y="4664823"/>
                  </a:lnTo>
                  <a:lnTo>
                    <a:pt x="11032998" y="4616983"/>
                  </a:lnTo>
                  <a:lnTo>
                    <a:pt x="11032998" y="151256"/>
                  </a:lnTo>
                  <a:lnTo>
                    <a:pt x="11025276" y="103436"/>
                  </a:lnTo>
                  <a:lnTo>
                    <a:pt x="11003777" y="61914"/>
                  </a:lnTo>
                  <a:lnTo>
                    <a:pt x="10971001" y="29175"/>
                  </a:lnTo>
                  <a:lnTo>
                    <a:pt x="10929447" y="7708"/>
                  </a:lnTo>
                  <a:lnTo>
                    <a:pt x="10881614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ctr"/>
              <a:r>
                <a:rPr lang="en-US" dirty="0"/>
                <a:t>Like a conversation – you can interact, comment, and engage</a:t>
              </a:r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025307" y="2991713"/>
              <a:ext cx="769620" cy="881380"/>
            </a:xfrm>
            <a:custGeom>
              <a:avLst/>
              <a:gdLst/>
              <a:ahLst/>
              <a:cxnLst/>
              <a:rect l="l" t="t" r="r" b="b"/>
              <a:pathLst>
                <a:path w="769619" h="881379">
                  <a:moveTo>
                    <a:pt x="180581" y="486219"/>
                  </a:moveTo>
                  <a:lnTo>
                    <a:pt x="178803" y="477418"/>
                  </a:lnTo>
                  <a:lnTo>
                    <a:pt x="173964" y="470230"/>
                  </a:lnTo>
                  <a:lnTo>
                    <a:pt x="166776" y="465378"/>
                  </a:lnTo>
                  <a:lnTo>
                    <a:pt x="157962" y="463600"/>
                  </a:lnTo>
                  <a:lnTo>
                    <a:pt x="149161" y="465378"/>
                  </a:lnTo>
                  <a:lnTo>
                    <a:pt x="141973" y="470230"/>
                  </a:lnTo>
                  <a:lnTo>
                    <a:pt x="137121" y="477418"/>
                  </a:lnTo>
                  <a:lnTo>
                    <a:pt x="135343" y="486219"/>
                  </a:lnTo>
                  <a:lnTo>
                    <a:pt x="137121" y="495020"/>
                  </a:lnTo>
                  <a:lnTo>
                    <a:pt x="141973" y="502208"/>
                  </a:lnTo>
                  <a:lnTo>
                    <a:pt x="149161" y="507060"/>
                  </a:lnTo>
                  <a:lnTo>
                    <a:pt x="157962" y="508838"/>
                  </a:lnTo>
                  <a:lnTo>
                    <a:pt x="166776" y="507060"/>
                  </a:lnTo>
                  <a:lnTo>
                    <a:pt x="173964" y="502208"/>
                  </a:lnTo>
                  <a:lnTo>
                    <a:pt x="178803" y="495020"/>
                  </a:lnTo>
                  <a:lnTo>
                    <a:pt x="180581" y="486219"/>
                  </a:lnTo>
                  <a:close/>
                </a:path>
                <a:path w="769619" h="881379">
                  <a:moveTo>
                    <a:pt x="406742" y="723696"/>
                  </a:moveTo>
                  <a:lnTo>
                    <a:pt x="404964" y="714895"/>
                  </a:lnTo>
                  <a:lnTo>
                    <a:pt x="400126" y="707707"/>
                  </a:lnTo>
                  <a:lnTo>
                    <a:pt x="392938" y="702856"/>
                  </a:lnTo>
                  <a:lnTo>
                    <a:pt x="384124" y="701078"/>
                  </a:lnTo>
                  <a:lnTo>
                    <a:pt x="375323" y="702856"/>
                  </a:lnTo>
                  <a:lnTo>
                    <a:pt x="368134" y="707707"/>
                  </a:lnTo>
                  <a:lnTo>
                    <a:pt x="363283" y="714895"/>
                  </a:lnTo>
                  <a:lnTo>
                    <a:pt x="361505" y="723696"/>
                  </a:lnTo>
                  <a:lnTo>
                    <a:pt x="363283" y="732497"/>
                  </a:lnTo>
                  <a:lnTo>
                    <a:pt x="368134" y="739686"/>
                  </a:lnTo>
                  <a:lnTo>
                    <a:pt x="375323" y="744537"/>
                  </a:lnTo>
                  <a:lnTo>
                    <a:pt x="384124" y="746315"/>
                  </a:lnTo>
                  <a:lnTo>
                    <a:pt x="392938" y="744537"/>
                  </a:lnTo>
                  <a:lnTo>
                    <a:pt x="400126" y="739686"/>
                  </a:lnTo>
                  <a:lnTo>
                    <a:pt x="404964" y="732497"/>
                  </a:lnTo>
                  <a:lnTo>
                    <a:pt x="406742" y="723696"/>
                  </a:lnTo>
                  <a:close/>
                </a:path>
                <a:path w="769619" h="881379">
                  <a:moveTo>
                    <a:pt x="406742" y="271360"/>
                  </a:moveTo>
                  <a:lnTo>
                    <a:pt x="404964" y="262559"/>
                  </a:lnTo>
                  <a:lnTo>
                    <a:pt x="400126" y="255371"/>
                  </a:lnTo>
                  <a:lnTo>
                    <a:pt x="392938" y="250520"/>
                  </a:lnTo>
                  <a:lnTo>
                    <a:pt x="384124" y="248742"/>
                  </a:lnTo>
                  <a:lnTo>
                    <a:pt x="375323" y="250520"/>
                  </a:lnTo>
                  <a:lnTo>
                    <a:pt x="368134" y="255371"/>
                  </a:lnTo>
                  <a:lnTo>
                    <a:pt x="363283" y="262559"/>
                  </a:lnTo>
                  <a:lnTo>
                    <a:pt x="361505" y="271360"/>
                  </a:lnTo>
                  <a:lnTo>
                    <a:pt x="363283" y="280162"/>
                  </a:lnTo>
                  <a:lnTo>
                    <a:pt x="368134" y="287350"/>
                  </a:lnTo>
                  <a:lnTo>
                    <a:pt x="375323" y="292201"/>
                  </a:lnTo>
                  <a:lnTo>
                    <a:pt x="384124" y="293979"/>
                  </a:lnTo>
                  <a:lnTo>
                    <a:pt x="392938" y="292201"/>
                  </a:lnTo>
                  <a:lnTo>
                    <a:pt x="400126" y="287350"/>
                  </a:lnTo>
                  <a:lnTo>
                    <a:pt x="404964" y="280162"/>
                  </a:lnTo>
                  <a:lnTo>
                    <a:pt x="406742" y="271360"/>
                  </a:lnTo>
                  <a:close/>
                </a:path>
                <a:path w="769619" h="881379">
                  <a:moveTo>
                    <a:pt x="511911" y="582345"/>
                  </a:moveTo>
                  <a:lnTo>
                    <a:pt x="406742" y="477177"/>
                  </a:lnTo>
                  <a:lnTo>
                    <a:pt x="406742" y="327901"/>
                  </a:lnTo>
                  <a:lnTo>
                    <a:pt x="361505" y="327901"/>
                  </a:lnTo>
                  <a:lnTo>
                    <a:pt x="361505" y="491871"/>
                  </a:lnTo>
                  <a:lnTo>
                    <a:pt x="363766" y="497522"/>
                  </a:lnTo>
                  <a:lnTo>
                    <a:pt x="480250" y="614006"/>
                  </a:lnTo>
                  <a:lnTo>
                    <a:pt x="511911" y="582345"/>
                  </a:lnTo>
                  <a:close/>
                </a:path>
                <a:path w="769619" h="881379">
                  <a:moveTo>
                    <a:pt x="632904" y="486219"/>
                  </a:moveTo>
                  <a:lnTo>
                    <a:pt x="631126" y="477418"/>
                  </a:lnTo>
                  <a:lnTo>
                    <a:pt x="626275" y="470230"/>
                  </a:lnTo>
                  <a:lnTo>
                    <a:pt x="619086" y="465378"/>
                  </a:lnTo>
                  <a:lnTo>
                    <a:pt x="610285" y="463600"/>
                  </a:lnTo>
                  <a:lnTo>
                    <a:pt x="601484" y="465378"/>
                  </a:lnTo>
                  <a:lnTo>
                    <a:pt x="594296" y="470230"/>
                  </a:lnTo>
                  <a:lnTo>
                    <a:pt x="589445" y="477418"/>
                  </a:lnTo>
                  <a:lnTo>
                    <a:pt x="587667" y="486219"/>
                  </a:lnTo>
                  <a:lnTo>
                    <a:pt x="589445" y="495020"/>
                  </a:lnTo>
                  <a:lnTo>
                    <a:pt x="594296" y="502208"/>
                  </a:lnTo>
                  <a:lnTo>
                    <a:pt x="601484" y="507060"/>
                  </a:lnTo>
                  <a:lnTo>
                    <a:pt x="610285" y="508838"/>
                  </a:lnTo>
                  <a:lnTo>
                    <a:pt x="619086" y="507060"/>
                  </a:lnTo>
                  <a:lnTo>
                    <a:pt x="626275" y="502208"/>
                  </a:lnTo>
                  <a:lnTo>
                    <a:pt x="631126" y="495020"/>
                  </a:lnTo>
                  <a:lnTo>
                    <a:pt x="632904" y="486219"/>
                  </a:lnTo>
                  <a:close/>
                </a:path>
                <a:path w="769619" h="881379">
                  <a:moveTo>
                    <a:pt x="769048" y="519938"/>
                  </a:moveTo>
                  <a:lnTo>
                    <a:pt x="768743" y="473341"/>
                  </a:lnTo>
                  <a:lnTo>
                    <a:pt x="762812" y="427177"/>
                  </a:lnTo>
                  <a:lnTo>
                    <a:pt x="751357" y="381990"/>
                  </a:lnTo>
                  <a:lnTo>
                    <a:pt x="734453" y="338302"/>
                  </a:lnTo>
                  <a:lnTo>
                    <a:pt x="712216" y="296646"/>
                  </a:lnTo>
                  <a:lnTo>
                    <a:pt x="700747" y="280339"/>
                  </a:lnTo>
                  <a:lnTo>
                    <a:pt x="700747" y="497636"/>
                  </a:lnTo>
                  <a:lnTo>
                    <a:pt x="697331" y="544410"/>
                  </a:lnTo>
                  <a:lnTo>
                    <a:pt x="687374" y="589127"/>
                  </a:lnTo>
                  <a:lnTo>
                    <a:pt x="671385" y="631190"/>
                  </a:lnTo>
                  <a:lnTo>
                    <a:pt x="649846" y="670115"/>
                  </a:lnTo>
                  <a:lnTo>
                    <a:pt x="623227" y="705434"/>
                  </a:lnTo>
                  <a:lnTo>
                    <a:pt x="592023" y="736638"/>
                  </a:lnTo>
                  <a:lnTo>
                    <a:pt x="556717" y="763257"/>
                  </a:lnTo>
                  <a:lnTo>
                    <a:pt x="517779" y="784796"/>
                  </a:lnTo>
                  <a:lnTo>
                    <a:pt x="475716" y="800785"/>
                  </a:lnTo>
                  <a:lnTo>
                    <a:pt x="431012" y="810742"/>
                  </a:lnTo>
                  <a:lnTo>
                    <a:pt x="384124" y="814158"/>
                  </a:lnTo>
                  <a:lnTo>
                    <a:pt x="337248" y="810742"/>
                  </a:lnTo>
                  <a:lnTo>
                    <a:pt x="292531" y="800785"/>
                  </a:lnTo>
                  <a:lnTo>
                    <a:pt x="250469" y="784796"/>
                  </a:lnTo>
                  <a:lnTo>
                    <a:pt x="211543" y="763257"/>
                  </a:lnTo>
                  <a:lnTo>
                    <a:pt x="176237" y="736638"/>
                  </a:lnTo>
                  <a:lnTo>
                    <a:pt x="145021" y="705434"/>
                  </a:lnTo>
                  <a:lnTo>
                    <a:pt x="118414" y="670115"/>
                  </a:lnTo>
                  <a:lnTo>
                    <a:pt x="96862" y="631190"/>
                  </a:lnTo>
                  <a:lnTo>
                    <a:pt x="80873" y="589127"/>
                  </a:lnTo>
                  <a:lnTo>
                    <a:pt x="70929" y="544410"/>
                  </a:lnTo>
                  <a:lnTo>
                    <a:pt x="67513" y="497636"/>
                  </a:lnTo>
                  <a:lnTo>
                    <a:pt x="70929" y="450646"/>
                  </a:lnTo>
                  <a:lnTo>
                    <a:pt x="80873" y="405930"/>
                  </a:lnTo>
                  <a:lnTo>
                    <a:pt x="96862" y="363867"/>
                  </a:lnTo>
                  <a:lnTo>
                    <a:pt x="118414" y="324942"/>
                  </a:lnTo>
                  <a:lnTo>
                    <a:pt x="145021" y="289623"/>
                  </a:lnTo>
                  <a:lnTo>
                    <a:pt x="176237" y="258419"/>
                  </a:lnTo>
                  <a:lnTo>
                    <a:pt x="211543" y="231800"/>
                  </a:lnTo>
                  <a:lnTo>
                    <a:pt x="250469" y="210261"/>
                  </a:lnTo>
                  <a:lnTo>
                    <a:pt x="292531" y="194271"/>
                  </a:lnTo>
                  <a:lnTo>
                    <a:pt x="337248" y="184315"/>
                  </a:lnTo>
                  <a:lnTo>
                    <a:pt x="384124" y="180898"/>
                  </a:lnTo>
                  <a:lnTo>
                    <a:pt x="431012" y="184315"/>
                  </a:lnTo>
                  <a:lnTo>
                    <a:pt x="475716" y="194271"/>
                  </a:lnTo>
                  <a:lnTo>
                    <a:pt x="517779" y="210261"/>
                  </a:lnTo>
                  <a:lnTo>
                    <a:pt x="556717" y="231800"/>
                  </a:lnTo>
                  <a:lnTo>
                    <a:pt x="592023" y="258419"/>
                  </a:lnTo>
                  <a:lnTo>
                    <a:pt x="623227" y="289623"/>
                  </a:lnTo>
                  <a:lnTo>
                    <a:pt x="649846" y="324942"/>
                  </a:lnTo>
                  <a:lnTo>
                    <a:pt x="671385" y="363867"/>
                  </a:lnTo>
                  <a:lnTo>
                    <a:pt x="687374" y="405930"/>
                  </a:lnTo>
                  <a:lnTo>
                    <a:pt x="697331" y="450646"/>
                  </a:lnTo>
                  <a:lnTo>
                    <a:pt x="700747" y="497636"/>
                  </a:lnTo>
                  <a:lnTo>
                    <a:pt x="700747" y="280339"/>
                  </a:lnTo>
                  <a:lnTo>
                    <a:pt x="684745" y="257568"/>
                  </a:lnTo>
                  <a:lnTo>
                    <a:pt x="652132" y="221602"/>
                  </a:lnTo>
                  <a:lnTo>
                    <a:pt x="686054" y="187680"/>
                  </a:lnTo>
                  <a:lnTo>
                    <a:pt x="690270" y="180898"/>
                  </a:lnTo>
                  <a:lnTo>
                    <a:pt x="691667" y="178625"/>
                  </a:lnTo>
                  <a:lnTo>
                    <a:pt x="693026" y="176441"/>
                  </a:lnTo>
                  <a:lnTo>
                    <a:pt x="674154" y="133007"/>
                  </a:lnTo>
                  <a:lnTo>
                    <a:pt x="661593" y="130289"/>
                  </a:lnTo>
                  <a:lnTo>
                    <a:pt x="648817" y="132232"/>
                  </a:lnTo>
                  <a:lnTo>
                    <a:pt x="637425" y="139052"/>
                  </a:lnTo>
                  <a:lnTo>
                    <a:pt x="598982" y="178625"/>
                  </a:lnTo>
                  <a:lnTo>
                    <a:pt x="556869" y="154101"/>
                  </a:lnTo>
                  <a:lnTo>
                    <a:pt x="512330" y="135089"/>
                  </a:lnTo>
                  <a:lnTo>
                    <a:pt x="465874" y="122021"/>
                  </a:lnTo>
                  <a:lnTo>
                    <a:pt x="418045" y="115303"/>
                  </a:lnTo>
                  <a:lnTo>
                    <a:pt x="418045" y="67805"/>
                  </a:lnTo>
                  <a:lnTo>
                    <a:pt x="519823" y="67805"/>
                  </a:lnTo>
                  <a:lnTo>
                    <a:pt x="519823" y="0"/>
                  </a:lnTo>
                  <a:lnTo>
                    <a:pt x="248424" y="0"/>
                  </a:lnTo>
                  <a:lnTo>
                    <a:pt x="248424" y="67805"/>
                  </a:lnTo>
                  <a:lnTo>
                    <a:pt x="350202" y="67805"/>
                  </a:lnTo>
                  <a:lnTo>
                    <a:pt x="350202" y="114173"/>
                  </a:lnTo>
                  <a:lnTo>
                    <a:pt x="302107" y="121488"/>
                  </a:lnTo>
                  <a:lnTo>
                    <a:pt x="256133" y="134531"/>
                  </a:lnTo>
                  <a:lnTo>
                    <a:pt x="212686" y="152958"/>
                  </a:lnTo>
                  <a:lnTo>
                    <a:pt x="172059" y="176441"/>
                  </a:lnTo>
                  <a:lnTo>
                    <a:pt x="134924" y="204406"/>
                  </a:lnTo>
                  <a:lnTo>
                    <a:pt x="101409" y="236702"/>
                  </a:lnTo>
                  <a:lnTo>
                    <a:pt x="71983" y="272872"/>
                  </a:lnTo>
                  <a:lnTo>
                    <a:pt x="47040" y="312547"/>
                  </a:lnTo>
                  <a:lnTo>
                    <a:pt x="26974" y="355358"/>
                  </a:lnTo>
                  <a:lnTo>
                    <a:pt x="12179" y="400939"/>
                  </a:lnTo>
                  <a:lnTo>
                    <a:pt x="3048" y="448906"/>
                  </a:lnTo>
                  <a:lnTo>
                    <a:pt x="0" y="497636"/>
                  </a:lnTo>
                  <a:lnTo>
                    <a:pt x="2946" y="544410"/>
                  </a:lnTo>
                  <a:lnTo>
                    <a:pt x="3009" y="545465"/>
                  </a:lnTo>
                  <a:lnTo>
                    <a:pt x="11798" y="591934"/>
                  </a:lnTo>
                  <a:lnTo>
                    <a:pt x="26073" y="636562"/>
                  </a:lnTo>
                  <a:lnTo>
                    <a:pt x="45567" y="678916"/>
                  </a:lnTo>
                  <a:lnTo>
                    <a:pt x="70002" y="718540"/>
                  </a:lnTo>
                  <a:lnTo>
                    <a:pt x="99085" y="754938"/>
                  </a:lnTo>
                  <a:lnTo>
                    <a:pt x="132537" y="787692"/>
                  </a:lnTo>
                  <a:lnTo>
                    <a:pt x="170091" y="816330"/>
                  </a:lnTo>
                  <a:lnTo>
                    <a:pt x="211455" y="840384"/>
                  </a:lnTo>
                  <a:lnTo>
                    <a:pt x="256349" y="859396"/>
                  </a:lnTo>
                  <a:lnTo>
                    <a:pt x="303276" y="872655"/>
                  </a:lnTo>
                  <a:lnTo>
                    <a:pt x="350608" y="879868"/>
                  </a:lnTo>
                  <a:lnTo>
                    <a:pt x="397840" y="881176"/>
                  </a:lnTo>
                  <a:lnTo>
                    <a:pt x="444474" y="876782"/>
                  </a:lnTo>
                  <a:lnTo>
                    <a:pt x="489991" y="866825"/>
                  </a:lnTo>
                  <a:lnTo>
                    <a:pt x="533920" y="851496"/>
                  </a:lnTo>
                  <a:lnTo>
                    <a:pt x="575741" y="830935"/>
                  </a:lnTo>
                  <a:lnTo>
                    <a:pt x="601459" y="814158"/>
                  </a:lnTo>
                  <a:lnTo>
                    <a:pt x="614972" y="805345"/>
                  </a:lnTo>
                  <a:lnTo>
                    <a:pt x="651103" y="774865"/>
                  </a:lnTo>
                  <a:lnTo>
                    <a:pt x="683628" y="739673"/>
                  </a:lnTo>
                  <a:lnTo>
                    <a:pt x="712063" y="699947"/>
                  </a:lnTo>
                  <a:lnTo>
                    <a:pt x="735228" y="656971"/>
                  </a:lnTo>
                  <a:lnTo>
                    <a:pt x="752398" y="612292"/>
                  </a:lnTo>
                  <a:lnTo>
                    <a:pt x="763638" y="566432"/>
                  </a:lnTo>
                  <a:lnTo>
                    <a:pt x="769048" y="51993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9450" y="3899847"/>
            <a:ext cx="1915795" cy="9264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3300" b="1" spc="-10" dirty="0">
                <a:latin typeface="Calibri"/>
                <a:cs typeface="Calibri"/>
              </a:rPr>
              <a:t>Timeframe</a:t>
            </a:r>
            <a:endParaRPr sz="33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375"/>
              </a:spcBef>
            </a:pPr>
            <a:r>
              <a:rPr sz="1700" spc="-10" dirty="0">
                <a:latin typeface="Calibri"/>
                <a:cs typeface="Calibri"/>
              </a:rPr>
              <a:t>2000s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22587" y="3073651"/>
            <a:ext cx="4607560" cy="723900"/>
            <a:chOff x="5622587" y="3073651"/>
            <a:chExt cx="4607560" cy="7239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4354" y="3136413"/>
              <a:ext cx="203544" cy="2035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7140" y="3136413"/>
              <a:ext cx="203544" cy="2035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93975" y="3525421"/>
              <a:ext cx="407670" cy="203835"/>
            </a:xfrm>
            <a:custGeom>
              <a:avLst/>
              <a:gdLst/>
              <a:ahLst/>
              <a:cxnLst/>
              <a:rect l="l" t="t" r="r" b="b"/>
              <a:pathLst>
                <a:path w="407670" h="203835">
                  <a:moveTo>
                    <a:pt x="203544" y="0"/>
                  </a:moveTo>
                  <a:lnTo>
                    <a:pt x="161704" y="3392"/>
                  </a:lnTo>
                  <a:lnTo>
                    <a:pt x="93185" y="21945"/>
                  </a:lnTo>
                  <a:lnTo>
                    <a:pt x="43217" y="46329"/>
                  </a:lnTo>
                  <a:lnTo>
                    <a:pt x="11449" y="69970"/>
                  </a:lnTo>
                  <a:lnTo>
                    <a:pt x="0" y="101775"/>
                  </a:lnTo>
                  <a:lnTo>
                    <a:pt x="0" y="203551"/>
                  </a:lnTo>
                  <a:lnTo>
                    <a:pt x="407089" y="203551"/>
                  </a:lnTo>
                  <a:lnTo>
                    <a:pt x="407089" y="101775"/>
                  </a:lnTo>
                  <a:lnTo>
                    <a:pt x="386734" y="61065"/>
                  </a:lnTo>
                  <a:lnTo>
                    <a:pt x="340371" y="32228"/>
                  </a:lnTo>
                  <a:lnTo>
                    <a:pt x="287223" y="13570"/>
                  </a:lnTo>
                  <a:lnTo>
                    <a:pt x="247080" y="4240"/>
                  </a:lnTo>
                  <a:lnTo>
                    <a:pt x="20354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5747" y="3294730"/>
              <a:ext cx="203544" cy="20355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22582" y="3367112"/>
              <a:ext cx="949960" cy="203835"/>
            </a:xfrm>
            <a:custGeom>
              <a:avLst/>
              <a:gdLst/>
              <a:ahLst/>
              <a:cxnLst/>
              <a:rect l="l" t="t" r="r" b="b"/>
              <a:pathLst>
                <a:path w="949959" h="203835">
                  <a:moveTo>
                    <a:pt x="368630" y="131178"/>
                  </a:moveTo>
                  <a:lnTo>
                    <a:pt x="351777" y="109588"/>
                  </a:lnTo>
                  <a:lnTo>
                    <a:pt x="338950" y="85661"/>
                  </a:lnTo>
                  <a:lnTo>
                    <a:pt x="330784" y="59613"/>
                  </a:lnTo>
                  <a:lnTo>
                    <a:pt x="327926" y="27139"/>
                  </a:lnTo>
                  <a:lnTo>
                    <a:pt x="297395" y="16002"/>
                  </a:lnTo>
                  <a:lnTo>
                    <a:pt x="267779" y="8585"/>
                  </a:lnTo>
                  <a:lnTo>
                    <a:pt x="247078" y="4241"/>
                  </a:lnTo>
                  <a:lnTo>
                    <a:pt x="225513" y="1168"/>
                  </a:lnTo>
                  <a:lnTo>
                    <a:pt x="203542" y="0"/>
                  </a:lnTo>
                  <a:lnTo>
                    <a:pt x="182829" y="850"/>
                  </a:lnTo>
                  <a:lnTo>
                    <a:pt x="140563" y="7632"/>
                  </a:lnTo>
                  <a:lnTo>
                    <a:pt x="93179" y="22898"/>
                  </a:lnTo>
                  <a:lnTo>
                    <a:pt x="43218" y="46647"/>
                  </a:lnTo>
                  <a:lnTo>
                    <a:pt x="11442" y="69011"/>
                  </a:lnTo>
                  <a:lnTo>
                    <a:pt x="0" y="101777"/>
                  </a:lnTo>
                  <a:lnTo>
                    <a:pt x="0" y="203542"/>
                  </a:lnTo>
                  <a:lnTo>
                    <a:pt x="244246" y="203542"/>
                  </a:lnTo>
                  <a:lnTo>
                    <a:pt x="253580" y="192519"/>
                  </a:lnTo>
                  <a:lnTo>
                    <a:pt x="264604" y="183197"/>
                  </a:lnTo>
                  <a:lnTo>
                    <a:pt x="289128" y="167119"/>
                  </a:lnTo>
                  <a:lnTo>
                    <a:pt x="314921" y="152946"/>
                  </a:lnTo>
                  <a:lnTo>
                    <a:pt x="341566" y="140893"/>
                  </a:lnTo>
                  <a:lnTo>
                    <a:pt x="368630" y="131178"/>
                  </a:lnTo>
                  <a:close/>
                </a:path>
                <a:path w="949959" h="203835">
                  <a:moveTo>
                    <a:pt x="949871" y="101777"/>
                  </a:moveTo>
                  <a:lnTo>
                    <a:pt x="929513" y="61061"/>
                  </a:lnTo>
                  <a:lnTo>
                    <a:pt x="883145" y="32232"/>
                  </a:lnTo>
                  <a:lnTo>
                    <a:pt x="830008" y="13563"/>
                  </a:lnTo>
                  <a:lnTo>
                    <a:pt x="789863" y="4241"/>
                  </a:lnTo>
                  <a:lnTo>
                    <a:pt x="746328" y="0"/>
                  </a:lnTo>
                  <a:lnTo>
                    <a:pt x="725614" y="850"/>
                  </a:lnTo>
                  <a:lnTo>
                    <a:pt x="683348" y="7632"/>
                  </a:lnTo>
                  <a:lnTo>
                    <a:pt x="632117" y="24701"/>
                  </a:lnTo>
                  <a:lnTo>
                    <a:pt x="619074" y="59931"/>
                  </a:lnTo>
                  <a:lnTo>
                    <a:pt x="610908" y="86512"/>
                  </a:lnTo>
                  <a:lnTo>
                    <a:pt x="598081" y="110540"/>
                  </a:lnTo>
                  <a:lnTo>
                    <a:pt x="581228" y="131178"/>
                  </a:lnTo>
                  <a:lnTo>
                    <a:pt x="611797" y="142163"/>
                  </a:lnTo>
                  <a:lnTo>
                    <a:pt x="663600" y="168389"/>
                  </a:lnTo>
                  <a:lnTo>
                    <a:pt x="695159" y="192519"/>
                  </a:lnTo>
                  <a:lnTo>
                    <a:pt x="703351" y="203542"/>
                  </a:lnTo>
                  <a:lnTo>
                    <a:pt x="949871" y="203542"/>
                  </a:lnTo>
                  <a:lnTo>
                    <a:pt x="949871" y="101777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7095" y="3612920"/>
              <a:ext cx="134848" cy="1846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422612" y="3073651"/>
              <a:ext cx="807720" cy="717550"/>
            </a:xfrm>
            <a:custGeom>
              <a:avLst/>
              <a:gdLst/>
              <a:ahLst/>
              <a:cxnLst/>
              <a:rect l="l" t="t" r="r" b="b"/>
              <a:pathLst>
                <a:path w="807720" h="717550">
                  <a:moveTo>
                    <a:pt x="292783" y="644013"/>
                  </a:moveTo>
                  <a:lnTo>
                    <a:pt x="230683" y="644013"/>
                  </a:lnTo>
                  <a:lnTo>
                    <a:pt x="288354" y="706209"/>
                  </a:lnTo>
                  <a:lnTo>
                    <a:pt x="295722" y="712093"/>
                  </a:lnTo>
                  <a:lnTo>
                    <a:pt x="304044" y="715962"/>
                  </a:lnTo>
                  <a:lnTo>
                    <a:pt x="313002" y="717499"/>
                  </a:lnTo>
                  <a:lnTo>
                    <a:pt x="322278" y="716386"/>
                  </a:lnTo>
                  <a:lnTo>
                    <a:pt x="485088" y="670022"/>
                  </a:lnTo>
                  <a:lnTo>
                    <a:pt x="316624" y="670022"/>
                  </a:lnTo>
                  <a:lnTo>
                    <a:pt x="292783" y="644013"/>
                  </a:lnTo>
                  <a:close/>
                </a:path>
                <a:path w="807720" h="717550">
                  <a:moveTo>
                    <a:pt x="534021" y="0"/>
                  </a:moveTo>
                  <a:lnTo>
                    <a:pt x="524303" y="883"/>
                  </a:lnTo>
                  <a:lnTo>
                    <a:pt x="515645" y="6219"/>
                  </a:lnTo>
                  <a:lnTo>
                    <a:pt x="0" y="503788"/>
                  </a:lnTo>
                  <a:lnTo>
                    <a:pt x="101772" y="680199"/>
                  </a:lnTo>
                  <a:lnTo>
                    <a:pt x="230683" y="644013"/>
                  </a:lnTo>
                  <a:lnTo>
                    <a:pt x="292783" y="644013"/>
                  </a:lnTo>
                  <a:lnTo>
                    <a:pt x="279308" y="629312"/>
                  </a:lnTo>
                  <a:lnTo>
                    <a:pt x="483983" y="570508"/>
                  </a:lnTo>
                  <a:lnTo>
                    <a:pt x="530254" y="570508"/>
                  </a:lnTo>
                  <a:lnTo>
                    <a:pt x="532608" y="558069"/>
                  </a:lnTo>
                  <a:lnTo>
                    <a:pt x="791561" y="484564"/>
                  </a:lnTo>
                  <a:lnTo>
                    <a:pt x="800343" y="478451"/>
                  </a:lnTo>
                  <a:lnTo>
                    <a:pt x="805838" y="469581"/>
                  </a:lnTo>
                  <a:lnTo>
                    <a:pt x="807304" y="459438"/>
                  </a:lnTo>
                  <a:lnTo>
                    <a:pt x="804000" y="449508"/>
                  </a:lnTo>
                  <a:lnTo>
                    <a:pt x="550700" y="10742"/>
                  </a:lnTo>
                  <a:lnTo>
                    <a:pt x="543315" y="3357"/>
                  </a:lnTo>
                  <a:lnTo>
                    <a:pt x="534021" y="0"/>
                  </a:lnTo>
                  <a:close/>
                </a:path>
                <a:path w="807720" h="717550">
                  <a:moveTo>
                    <a:pt x="530254" y="570508"/>
                  </a:moveTo>
                  <a:lnTo>
                    <a:pt x="483983" y="570508"/>
                  </a:lnTo>
                  <a:lnTo>
                    <a:pt x="473806" y="624788"/>
                  </a:lnTo>
                  <a:lnTo>
                    <a:pt x="316624" y="670022"/>
                  </a:lnTo>
                  <a:lnTo>
                    <a:pt x="485088" y="670022"/>
                  </a:lnTo>
                  <a:lnTo>
                    <a:pt x="493030" y="667760"/>
                  </a:lnTo>
                  <a:lnTo>
                    <a:pt x="495291" y="666629"/>
                  </a:lnTo>
                  <a:lnTo>
                    <a:pt x="498684" y="665499"/>
                  </a:lnTo>
                  <a:lnTo>
                    <a:pt x="516776" y="641751"/>
                  </a:lnTo>
                  <a:lnTo>
                    <a:pt x="530254" y="57050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18101" y="3899847"/>
            <a:ext cx="2956560" cy="1162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15"/>
              </a:spcBef>
            </a:pPr>
            <a:r>
              <a:rPr sz="3300" b="1" spc="-10" dirty="0">
                <a:latin typeface="Calibri"/>
                <a:cs typeface="Calibri"/>
              </a:rPr>
              <a:t>Characteristics</a:t>
            </a:r>
            <a:endParaRPr sz="3300">
              <a:latin typeface="Calibri"/>
              <a:cs typeface="Calibri"/>
            </a:endParaRPr>
          </a:p>
          <a:p>
            <a:pPr marL="12700" marR="5080" algn="ctr">
              <a:lnSpc>
                <a:spcPts val="1860"/>
              </a:lnSpc>
              <a:spcBef>
                <a:spcPts val="590"/>
              </a:spcBef>
            </a:pPr>
            <a:r>
              <a:rPr sz="1700" dirty="0">
                <a:latin typeface="Calibri"/>
                <a:cs typeface="Calibri"/>
              </a:rPr>
              <a:t>Dynamic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content,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user-generated content,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social</a:t>
            </a:r>
            <a:r>
              <a:rPr sz="1700" spc="-20" dirty="0">
                <a:latin typeface="Calibri"/>
                <a:cs typeface="Calibri"/>
              </a:rPr>
              <a:t> media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8088" y="3899847"/>
            <a:ext cx="2413000" cy="9264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15"/>
              </a:spcBef>
            </a:pPr>
            <a:r>
              <a:rPr sz="3300" b="1" spc="-10" dirty="0">
                <a:latin typeface="Calibri"/>
                <a:cs typeface="Calibri"/>
              </a:rPr>
              <a:t>Examples</a:t>
            </a:r>
            <a:endParaRPr sz="3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700" spc="-10" dirty="0">
                <a:latin typeface="Calibri"/>
                <a:cs typeface="Calibri"/>
              </a:rPr>
              <a:t>Facebook,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Twitter,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YouTube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0552" y="544449"/>
            <a:ext cx="6397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Web</a:t>
            </a:r>
            <a:r>
              <a:rPr spc="-160" dirty="0"/>
              <a:t> </a:t>
            </a:r>
            <a:r>
              <a:rPr dirty="0"/>
              <a:t>3.0</a:t>
            </a:r>
            <a:r>
              <a:rPr spc="-160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dirty="0"/>
              <a:t>The</a:t>
            </a:r>
            <a:r>
              <a:rPr spc="-140" dirty="0"/>
              <a:t> </a:t>
            </a:r>
            <a:r>
              <a:rPr spc="-35" dirty="0"/>
              <a:t>Semantic</a:t>
            </a:r>
            <a:r>
              <a:rPr spc="-155" dirty="0"/>
              <a:t> </a:t>
            </a:r>
            <a:r>
              <a:rPr spc="-30" dirty="0"/>
              <a:t>Web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501" y="1588008"/>
            <a:ext cx="11033125" cy="4768850"/>
            <a:chOff x="579501" y="1588008"/>
            <a:chExt cx="11033125" cy="4768850"/>
          </a:xfrm>
        </p:grpSpPr>
        <p:sp>
          <p:nvSpPr>
            <p:cNvPr id="5" name="object 5"/>
            <p:cNvSpPr/>
            <p:nvPr/>
          </p:nvSpPr>
          <p:spPr>
            <a:xfrm>
              <a:off x="579501" y="1588008"/>
              <a:ext cx="11033125" cy="4768850"/>
            </a:xfrm>
            <a:custGeom>
              <a:avLst/>
              <a:gdLst/>
              <a:ahLst/>
              <a:cxnLst/>
              <a:rect l="l" t="t" r="r" b="b"/>
              <a:pathLst>
                <a:path w="11033125" h="4768850">
                  <a:moveTo>
                    <a:pt x="10881614" y="0"/>
                  </a:moveTo>
                  <a:lnTo>
                    <a:pt x="151345" y="0"/>
                  </a:lnTo>
                  <a:lnTo>
                    <a:pt x="103506" y="7708"/>
                  </a:lnTo>
                  <a:lnTo>
                    <a:pt x="61960" y="29175"/>
                  </a:lnTo>
                  <a:lnTo>
                    <a:pt x="29199" y="61914"/>
                  </a:lnTo>
                  <a:lnTo>
                    <a:pt x="7715" y="103436"/>
                  </a:lnTo>
                  <a:lnTo>
                    <a:pt x="0" y="151256"/>
                  </a:lnTo>
                  <a:lnTo>
                    <a:pt x="0" y="4616983"/>
                  </a:lnTo>
                  <a:lnTo>
                    <a:pt x="7715" y="4664823"/>
                  </a:lnTo>
                  <a:lnTo>
                    <a:pt x="29199" y="4706373"/>
                  </a:lnTo>
                  <a:lnTo>
                    <a:pt x="61960" y="4739138"/>
                  </a:lnTo>
                  <a:lnTo>
                    <a:pt x="103506" y="4760625"/>
                  </a:lnTo>
                  <a:lnTo>
                    <a:pt x="151345" y="4768342"/>
                  </a:lnTo>
                  <a:lnTo>
                    <a:pt x="10881614" y="4768342"/>
                  </a:lnTo>
                  <a:lnTo>
                    <a:pt x="10929447" y="4760625"/>
                  </a:lnTo>
                  <a:lnTo>
                    <a:pt x="10971001" y="4739138"/>
                  </a:lnTo>
                  <a:lnTo>
                    <a:pt x="11003777" y="4706373"/>
                  </a:lnTo>
                  <a:lnTo>
                    <a:pt x="11025276" y="4664823"/>
                  </a:lnTo>
                  <a:lnTo>
                    <a:pt x="11032998" y="4616983"/>
                  </a:lnTo>
                  <a:lnTo>
                    <a:pt x="11032998" y="151256"/>
                  </a:lnTo>
                  <a:lnTo>
                    <a:pt x="11025276" y="103436"/>
                  </a:lnTo>
                  <a:lnTo>
                    <a:pt x="11003777" y="61914"/>
                  </a:lnTo>
                  <a:lnTo>
                    <a:pt x="10971001" y="29175"/>
                  </a:lnTo>
                  <a:lnTo>
                    <a:pt x="10929447" y="7708"/>
                  </a:lnTo>
                  <a:lnTo>
                    <a:pt x="10881614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ctr"/>
              <a:r>
                <a:rPr lang="en-US" dirty="0"/>
                <a:t>Like a smart assistant – understands and adapts to user needs.</a:t>
              </a:r>
            </a:p>
          </p:txBody>
        </p:sp>
        <p:sp>
          <p:nvSpPr>
            <p:cNvPr id="6" name="object 6"/>
            <p:cNvSpPr/>
            <p:nvPr/>
          </p:nvSpPr>
          <p:spPr>
            <a:xfrm>
              <a:off x="2025307" y="2991713"/>
              <a:ext cx="769620" cy="881380"/>
            </a:xfrm>
            <a:custGeom>
              <a:avLst/>
              <a:gdLst/>
              <a:ahLst/>
              <a:cxnLst/>
              <a:rect l="l" t="t" r="r" b="b"/>
              <a:pathLst>
                <a:path w="769619" h="881379">
                  <a:moveTo>
                    <a:pt x="180581" y="486219"/>
                  </a:moveTo>
                  <a:lnTo>
                    <a:pt x="178803" y="477418"/>
                  </a:lnTo>
                  <a:lnTo>
                    <a:pt x="173964" y="470230"/>
                  </a:lnTo>
                  <a:lnTo>
                    <a:pt x="166776" y="465378"/>
                  </a:lnTo>
                  <a:lnTo>
                    <a:pt x="157962" y="463600"/>
                  </a:lnTo>
                  <a:lnTo>
                    <a:pt x="149161" y="465378"/>
                  </a:lnTo>
                  <a:lnTo>
                    <a:pt x="141973" y="470230"/>
                  </a:lnTo>
                  <a:lnTo>
                    <a:pt x="137121" y="477418"/>
                  </a:lnTo>
                  <a:lnTo>
                    <a:pt x="135343" y="486219"/>
                  </a:lnTo>
                  <a:lnTo>
                    <a:pt x="137121" y="495020"/>
                  </a:lnTo>
                  <a:lnTo>
                    <a:pt x="141973" y="502208"/>
                  </a:lnTo>
                  <a:lnTo>
                    <a:pt x="149161" y="507060"/>
                  </a:lnTo>
                  <a:lnTo>
                    <a:pt x="157962" y="508838"/>
                  </a:lnTo>
                  <a:lnTo>
                    <a:pt x="166776" y="507060"/>
                  </a:lnTo>
                  <a:lnTo>
                    <a:pt x="173964" y="502208"/>
                  </a:lnTo>
                  <a:lnTo>
                    <a:pt x="178803" y="495020"/>
                  </a:lnTo>
                  <a:lnTo>
                    <a:pt x="180581" y="486219"/>
                  </a:lnTo>
                  <a:close/>
                </a:path>
                <a:path w="769619" h="881379">
                  <a:moveTo>
                    <a:pt x="406742" y="723696"/>
                  </a:moveTo>
                  <a:lnTo>
                    <a:pt x="404964" y="714895"/>
                  </a:lnTo>
                  <a:lnTo>
                    <a:pt x="400126" y="707707"/>
                  </a:lnTo>
                  <a:lnTo>
                    <a:pt x="392938" y="702856"/>
                  </a:lnTo>
                  <a:lnTo>
                    <a:pt x="384124" y="701078"/>
                  </a:lnTo>
                  <a:lnTo>
                    <a:pt x="375323" y="702856"/>
                  </a:lnTo>
                  <a:lnTo>
                    <a:pt x="368134" y="707707"/>
                  </a:lnTo>
                  <a:lnTo>
                    <a:pt x="363283" y="714895"/>
                  </a:lnTo>
                  <a:lnTo>
                    <a:pt x="361505" y="723696"/>
                  </a:lnTo>
                  <a:lnTo>
                    <a:pt x="363283" y="732497"/>
                  </a:lnTo>
                  <a:lnTo>
                    <a:pt x="368134" y="739686"/>
                  </a:lnTo>
                  <a:lnTo>
                    <a:pt x="375323" y="744537"/>
                  </a:lnTo>
                  <a:lnTo>
                    <a:pt x="384124" y="746315"/>
                  </a:lnTo>
                  <a:lnTo>
                    <a:pt x="392938" y="744537"/>
                  </a:lnTo>
                  <a:lnTo>
                    <a:pt x="400126" y="739686"/>
                  </a:lnTo>
                  <a:lnTo>
                    <a:pt x="404964" y="732497"/>
                  </a:lnTo>
                  <a:lnTo>
                    <a:pt x="406742" y="723696"/>
                  </a:lnTo>
                  <a:close/>
                </a:path>
                <a:path w="769619" h="881379">
                  <a:moveTo>
                    <a:pt x="406742" y="271360"/>
                  </a:moveTo>
                  <a:lnTo>
                    <a:pt x="404964" y="262559"/>
                  </a:lnTo>
                  <a:lnTo>
                    <a:pt x="400126" y="255371"/>
                  </a:lnTo>
                  <a:lnTo>
                    <a:pt x="392938" y="250520"/>
                  </a:lnTo>
                  <a:lnTo>
                    <a:pt x="384124" y="248742"/>
                  </a:lnTo>
                  <a:lnTo>
                    <a:pt x="375323" y="250520"/>
                  </a:lnTo>
                  <a:lnTo>
                    <a:pt x="368134" y="255371"/>
                  </a:lnTo>
                  <a:lnTo>
                    <a:pt x="363283" y="262559"/>
                  </a:lnTo>
                  <a:lnTo>
                    <a:pt x="361505" y="271360"/>
                  </a:lnTo>
                  <a:lnTo>
                    <a:pt x="363283" y="280162"/>
                  </a:lnTo>
                  <a:lnTo>
                    <a:pt x="368134" y="287350"/>
                  </a:lnTo>
                  <a:lnTo>
                    <a:pt x="375323" y="292201"/>
                  </a:lnTo>
                  <a:lnTo>
                    <a:pt x="384124" y="293979"/>
                  </a:lnTo>
                  <a:lnTo>
                    <a:pt x="392938" y="292201"/>
                  </a:lnTo>
                  <a:lnTo>
                    <a:pt x="400126" y="287350"/>
                  </a:lnTo>
                  <a:lnTo>
                    <a:pt x="404964" y="280162"/>
                  </a:lnTo>
                  <a:lnTo>
                    <a:pt x="406742" y="271360"/>
                  </a:lnTo>
                  <a:close/>
                </a:path>
                <a:path w="769619" h="881379">
                  <a:moveTo>
                    <a:pt x="511911" y="582345"/>
                  </a:moveTo>
                  <a:lnTo>
                    <a:pt x="406742" y="477177"/>
                  </a:lnTo>
                  <a:lnTo>
                    <a:pt x="406742" y="327901"/>
                  </a:lnTo>
                  <a:lnTo>
                    <a:pt x="361505" y="327901"/>
                  </a:lnTo>
                  <a:lnTo>
                    <a:pt x="361505" y="491871"/>
                  </a:lnTo>
                  <a:lnTo>
                    <a:pt x="363766" y="497522"/>
                  </a:lnTo>
                  <a:lnTo>
                    <a:pt x="480250" y="614006"/>
                  </a:lnTo>
                  <a:lnTo>
                    <a:pt x="511911" y="582345"/>
                  </a:lnTo>
                  <a:close/>
                </a:path>
                <a:path w="769619" h="881379">
                  <a:moveTo>
                    <a:pt x="632904" y="486219"/>
                  </a:moveTo>
                  <a:lnTo>
                    <a:pt x="631126" y="477418"/>
                  </a:lnTo>
                  <a:lnTo>
                    <a:pt x="626275" y="470230"/>
                  </a:lnTo>
                  <a:lnTo>
                    <a:pt x="619086" y="465378"/>
                  </a:lnTo>
                  <a:lnTo>
                    <a:pt x="610285" y="463600"/>
                  </a:lnTo>
                  <a:lnTo>
                    <a:pt x="601484" y="465378"/>
                  </a:lnTo>
                  <a:lnTo>
                    <a:pt x="594296" y="470230"/>
                  </a:lnTo>
                  <a:lnTo>
                    <a:pt x="589445" y="477418"/>
                  </a:lnTo>
                  <a:lnTo>
                    <a:pt x="587667" y="486219"/>
                  </a:lnTo>
                  <a:lnTo>
                    <a:pt x="589445" y="495020"/>
                  </a:lnTo>
                  <a:lnTo>
                    <a:pt x="594296" y="502208"/>
                  </a:lnTo>
                  <a:lnTo>
                    <a:pt x="601484" y="507060"/>
                  </a:lnTo>
                  <a:lnTo>
                    <a:pt x="610285" y="508838"/>
                  </a:lnTo>
                  <a:lnTo>
                    <a:pt x="619086" y="507060"/>
                  </a:lnTo>
                  <a:lnTo>
                    <a:pt x="626275" y="502208"/>
                  </a:lnTo>
                  <a:lnTo>
                    <a:pt x="631126" y="495020"/>
                  </a:lnTo>
                  <a:lnTo>
                    <a:pt x="632904" y="486219"/>
                  </a:lnTo>
                  <a:close/>
                </a:path>
                <a:path w="769619" h="881379">
                  <a:moveTo>
                    <a:pt x="769048" y="519938"/>
                  </a:moveTo>
                  <a:lnTo>
                    <a:pt x="768743" y="473341"/>
                  </a:lnTo>
                  <a:lnTo>
                    <a:pt x="762812" y="427177"/>
                  </a:lnTo>
                  <a:lnTo>
                    <a:pt x="751357" y="381990"/>
                  </a:lnTo>
                  <a:lnTo>
                    <a:pt x="734453" y="338302"/>
                  </a:lnTo>
                  <a:lnTo>
                    <a:pt x="712216" y="296646"/>
                  </a:lnTo>
                  <a:lnTo>
                    <a:pt x="700747" y="280339"/>
                  </a:lnTo>
                  <a:lnTo>
                    <a:pt x="700747" y="497636"/>
                  </a:lnTo>
                  <a:lnTo>
                    <a:pt x="697331" y="544410"/>
                  </a:lnTo>
                  <a:lnTo>
                    <a:pt x="687374" y="589127"/>
                  </a:lnTo>
                  <a:lnTo>
                    <a:pt x="671385" y="631190"/>
                  </a:lnTo>
                  <a:lnTo>
                    <a:pt x="649846" y="670115"/>
                  </a:lnTo>
                  <a:lnTo>
                    <a:pt x="623227" y="705434"/>
                  </a:lnTo>
                  <a:lnTo>
                    <a:pt x="592023" y="736638"/>
                  </a:lnTo>
                  <a:lnTo>
                    <a:pt x="556717" y="763257"/>
                  </a:lnTo>
                  <a:lnTo>
                    <a:pt x="517779" y="784796"/>
                  </a:lnTo>
                  <a:lnTo>
                    <a:pt x="475716" y="800785"/>
                  </a:lnTo>
                  <a:lnTo>
                    <a:pt x="431012" y="810742"/>
                  </a:lnTo>
                  <a:lnTo>
                    <a:pt x="384124" y="814158"/>
                  </a:lnTo>
                  <a:lnTo>
                    <a:pt x="337248" y="810742"/>
                  </a:lnTo>
                  <a:lnTo>
                    <a:pt x="292531" y="800785"/>
                  </a:lnTo>
                  <a:lnTo>
                    <a:pt x="250469" y="784796"/>
                  </a:lnTo>
                  <a:lnTo>
                    <a:pt x="211543" y="763257"/>
                  </a:lnTo>
                  <a:lnTo>
                    <a:pt x="176237" y="736638"/>
                  </a:lnTo>
                  <a:lnTo>
                    <a:pt x="145021" y="705434"/>
                  </a:lnTo>
                  <a:lnTo>
                    <a:pt x="118414" y="670115"/>
                  </a:lnTo>
                  <a:lnTo>
                    <a:pt x="96862" y="631190"/>
                  </a:lnTo>
                  <a:lnTo>
                    <a:pt x="80873" y="589127"/>
                  </a:lnTo>
                  <a:lnTo>
                    <a:pt x="70929" y="544410"/>
                  </a:lnTo>
                  <a:lnTo>
                    <a:pt x="67513" y="497636"/>
                  </a:lnTo>
                  <a:lnTo>
                    <a:pt x="70929" y="450646"/>
                  </a:lnTo>
                  <a:lnTo>
                    <a:pt x="80873" y="405930"/>
                  </a:lnTo>
                  <a:lnTo>
                    <a:pt x="96862" y="363867"/>
                  </a:lnTo>
                  <a:lnTo>
                    <a:pt x="118414" y="324942"/>
                  </a:lnTo>
                  <a:lnTo>
                    <a:pt x="145021" y="289623"/>
                  </a:lnTo>
                  <a:lnTo>
                    <a:pt x="176237" y="258419"/>
                  </a:lnTo>
                  <a:lnTo>
                    <a:pt x="211543" y="231800"/>
                  </a:lnTo>
                  <a:lnTo>
                    <a:pt x="250469" y="210261"/>
                  </a:lnTo>
                  <a:lnTo>
                    <a:pt x="292531" y="194271"/>
                  </a:lnTo>
                  <a:lnTo>
                    <a:pt x="337248" y="184315"/>
                  </a:lnTo>
                  <a:lnTo>
                    <a:pt x="384124" y="180898"/>
                  </a:lnTo>
                  <a:lnTo>
                    <a:pt x="431012" y="184315"/>
                  </a:lnTo>
                  <a:lnTo>
                    <a:pt x="475716" y="194271"/>
                  </a:lnTo>
                  <a:lnTo>
                    <a:pt x="517779" y="210261"/>
                  </a:lnTo>
                  <a:lnTo>
                    <a:pt x="556717" y="231800"/>
                  </a:lnTo>
                  <a:lnTo>
                    <a:pt x="592023" y="258419"/>
                  </a:lnTo>
                  <a:lnTo>
                    <a:pt x="623227" y="289623"/>
                  </a:lnTo>
                  <a:lnTo>
                    <a:pt x="649846" y="324942"/>
                  </a:lnTo>
                  <a:lnTo>
                    <a:pt x="671385" y="363867"/>
                  </a:lnTo>
                  <a:lnTo>
                    <a:pt x="687374" y="405930"/>
                  </a:lnTo>
                  <a:lnTo>
                    <a:pt x="697331" y="450646"/>
                  </a:lnTo>
                  <a:lnTo>
                    <a:pt x="700747" y="497636"/>
                  </a:lnTo>
                  <a:lnTo>
                    <a:pt x="700747" y="280339"/>
                  </a:lnTo>
                  <a:lnTo>
                    <a:pt x="684745" y="257568"/>
                  </a:lnTo>
                  <a:lnTo>
                    <a:pt x="652132" y="221602"/>
                  </a:lnTo>
                  <a:lnTo>
                    <a:pt x="686054" y="187680"/>
                  </a:lnTo>
                  <a:lnTo>
                    <a:pt x="690270" y="180898"/>
                  </a:lnTo>
                  <a:lnTo>
                    <a:pt x="691667" y="178625"/>
                  </a:lnTo>
                  <a:lnTo>
                    <a:pt x="693026" y="176441"/>
                  </a:lnTo>
                  <a:lnTo>
                    <a:pt x="674154" y="133007"/>
                  </a:lnTo>
                  <a:lnTo>
                    <a:pt x="661593" y="130289"/>
                  </a:lnTo>
                  <a:lnTo>
                    <a:pt x="648817" y="132232"/>
                  </a:lnTo>
                  <a:lnTo>
                    <a:pt x="637425" y="139052"/>
                  </a:lnTo>
                  <a:lnTo>
                    <a:pt x="598982" y="178625"/>
                  </a:lnTo>
                  <a:lnTo>
                    <a:pt x="556869" y="154101"/>
                  </a:lnTo>
                  <a:lnTo>
                    <a:pt x="512330" y="135089"/>
                  </a:lnTo>
                  <a:lnTo>
                    <a:pt x="465874" y="122021"/>
                  </a:lnTo>
                  <a:lnTo>
                    <a:pt x="418045" y="115303"/>
                  </a:lnTo>
                  <a:lnTo>
                    <a:pt x="418045" y="67805"/>
                  </a:lnTo>
                  <a:lnTo>
                    <a:pt x="519823" y="67805"/>
                  </a:lnTo>
                  <a:lnTo>
                    <a:pt x="519823" y="0"/>
                  </a:lnTo>
                  <a:lnTo>
                    <a:pt x="248424" y="0"/>
                  </a:lnTo>
                  <a:lnTo>
                    <a:pt x="248424" y="67805"/>
                  </a:lnTo>
                  <a:lnTo>
                    <a:pt x="350202" y="67805"/>
                  </a:lnTo>
                  <a:lnTo>
                    <a:pt x="350202" y="114173"/>
                  </a:lnTo>
                  <a:lnTo>
                    <a:pt x="302107" y="121488"/>
                  </a:lnTo>
                  <a:lnTo>
                    <a:pt x="256133" y="134531"/>
                  </a:lnTo>
                  <a:lnTo>
                    <a:pt x="212686" y="152958"/>
                  </a:lnTo>
                  <a:lnTo>
                    <a:pt x="172059" y="176441"/>
                  </a:lnTo>
                  <a:lnTo>
                    <a:pt x="134924" y="204406"/>
                  </a:lnTo>
                  <a:lnTo>
                    <a:pt x="101409" y="236702"/>
                  </a:lnTo>
                  <a:lnTo>
                    <a:pt x="71983" y="272872"/>
                  </a:lnTo>
                  <a:lnTo>
                    <a:pt x="47040" y="312547"/>
                  </a:lnTo>
                  <a:lnTo>
                    <a:pt x="26974" y="355358"/>
                  </a:lnTo>
                  <a:lnTo>
                    <a:pt x="12179" y="400939"/>
                  </a:lnTo>
                  <a:lnTo>
                    <a:pt x="3048" y="448906"/>
                  </a:lnTo>
                  <a:lnTo>
                    <a:pt x="0" y="497636"/>
                  </a:lnTo>
                  <a:lnTo>
                    <a:pt x="2946" y="544410"/>
                  </a:lnTo>
                  <a:lnTo>
                    <a:pt x="3009" y="545465"/>
                  </a:lnTo>
                  <a:lnTo>
                    <a:pt x="11798" y="591934"/>
                  </a:lnTo>
                  <a:lnTo>
                    <a:pt x="26073" y="636562"/>
                  </a:lnTo>
                  <a:lnTo>
                    <a:pt x="45567" y="678916"/>
                  </a:lnTo>
                  <a:lnTo>
                    <a:pt x="70002" y="718540"/>
                  </a:lnTo>
                  <a:lnTo>
                    <a:pt x="99085" y="754938"/>
                  </a:lnTo>
                  <a:lnTo>
                    <a:pt x="132537" y="787692"/>
                  </a:lnTo>
                  <a:lnTo>
                    <a:pt x="170091" y="816330"/>
                  </a:lnTo>
                  <a:lnTo>
                    <a:pt x="211455" y="840384"/>
                  </a:lnTo>
                  <a:lnTo>
                    <a:pt x="256349" y="859396"/>
                  </a:lnTo>
                  <a:lnTo>
                    <a:pt x="303276" y="872655"/>
                  </a:lnTo>
                  <a:lnTo>
                    <a:pt x="350608" y="879868"/>
                  </a:lnTo>
                  <a:lnTo>
                    <a:pt x="397840" y="881176"/>
                  </a:lnTo>
                  <a:lnTo>
                    <a:pt x="444474" y="876782"/>
                  </a:lnTo>
                  <a:lnTo>
                    <a:pt x="489991" y="866825"/>
                  </a:lnTo>
                  <a:lnTo>
                    <a:pt x="533920" y="851496"/>
                  </a:lnTo>
                  <a:lnTo>
                    <a:pt x="575741" y="830935"/>
                  </a:lnTo>
                  <a:lnTo>
                    <a:pt x="601459" y="814158"/>
                  </a:lnTo>
                  <a:lnTo>
                    <a:pt x="614972" y="805345"/>
                  </a:lnTo>
                  <a:lnTo>
                    <a:pt x="651103" y="774865"/>
                  </a:lnTo>
                  <a:lnTo>
                    <a:pt x="683628" y="739673"/>
                  </a:lnTo>
                  <a:lnTo>
                    <a:pt x="712063" y="699947"/>
                  </a:lnTo>
                  <a:lnTo>
                    <a:pt x="735228" y="656971"/>
                  </a:lnTo>
                  <a:lnTo>
                    <a:pt x="752398" y="612292"/>
                  </a:lnTo>
                  <a:lnTo>
                    <a:pt x="763638" y="566432"/>
                  </a:lnTo>
                  <a:lnTo>
                    <a:pt x="769048" y="51993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49450" y="3899847"/>
            <a:ext cx="1915795" cy="92646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3300" b="1" spc="-10" dirty="0">
                <a:latin typeface="Calibri"/>
                <a:cs typeface="Calibri"/>
              </a:rPr>
              <a:t>Timeframe</a:t>
            </a:r>
            <a:endParaRPr sz="33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700" dirty="0">
                <a:latin typeface="Calibri"/>
                <a:cs typeface="Calibri"/>
              </a:rPr>
              <a:t>2010s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onwards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3047" y="2953254"/>
            <a:ext cx="768985" cy="913130"/>
            <a:chOff x="5713047" y="2953254"/>
            <a:chExt cx="768985" cy="91313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9848" y="3112665"/>
              <a:ext cx="94987" cy="949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7367" y="3342225"/>
              <a:ext cx="94987" cy="949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713047" y="2953254"/>
              <a:ext cx="768985" cy="913130"/>
            </a:xfrm>
            <a:custGeom>
              <a:avLst/>
              <a:gdLst/>
              <a:ahLst/>
              <a:cxnLst/>
              <a:rect l="l" t="t" r="r" b="b"/>
              <a:pathLst>
                <a:path w="768985" h="913129">
                  <a:moveTo>
                    <a:pt x="339806" y="0"/>
                  </a:moveTo>
                  <a:lnTo>
                    <a:pt x="294953" y="2968"/>
                  </a:lnTo>
                  <a:lnTo>
                    <a:pt x="250684" y="11873"/>
                  </a:lnTo>
                  <a:lnTo>
                    <a:pt x="207581" y="26716"/>
                  </a:lnTo>
                  <a:lnTo>
                    <a:pt x="166227" y="47495"/>
                  </a:lnTo>
                  <a:lnTo>
                    <a:pt x="128056" y="73682"/>
                  </a:lnTo>
                  <a:lnTo>
                    <a:pt x="94298" y="104404"/>
                  </a:lnTo>
                  <a:lnTo>
                    <a:pt x="65230" y="139104"/>
                  </a:lnTo>
                  <a:lnTo>
                    <a:pt x="41132" y="177226"/>
                  </a:lnTo>
                  <a:lnTo>
                    <a:pt x="22282" y="218211"/>
                  </a:lnTo>
                  <a:lnTo>
                    <a:pt x="9056" y="261186"/>
                  </a:lnTo>
                  <a:lnTo>
                    <a:pt x="1494" y="306207"/>
                  </a:lnTo>
                  <a:lnTo>
                    <a:pt x="70" y="350522"/>
                  </a:lnTo>
                  <a:lnTo>
                    <a:pt x="0" y="352784"/>
                  </a:lnTo>
                  <a:lnTo>
                    <a:pt x="3919" y="404802"/>
                  </a:lnTo>
                  <a:lnTo>
                    <a:pt x="15747" y="456905"/>
                  </a:lnTo>
                  <a:lnTo>
                    <a:pt x="34913" y="505306"/>
                  </a:lnTo>
                  <a:lnTo>
                    <a:pt x="61147" y="550220"/>
                  </a:lnTo>
                  <a:lnTo>
                    <a:pt x="94102" y="590862"/>
                  </a:lnTo>
                  <a:lnTo>
                    <a:pt x="133434" y="626447"/>
                  </a:lnTo>
                  <a:lnTo>
                    <a:pt x="133434" y="912549"/>
                  </a:lnTo>
                  <a:lnTo>
                    <a:pt x="490768" y="912549"/>
                  </a:lnTo>
                  <a:lnTo>
                    <a:pt x="490768" y="776849"/>
                  </a:lnTo>
                  <a:lnTo>
                    <a:pt x="546177" y="776849"/>
                  </a:lnTo>
                  <a:lnTo>
                    <a:pt x="597912" y="766388"/>
                  </a:lnTo>
                  <a:lnTo>
                    <a:pt x="641165" y="737269"/>
                  </a:lnTo>
                  <a:lnTo>
                    <a:pt x="669718" y="693025"/>
                  </a:lnTo>
                  <a:lnTo>
                    <a:pt x="679612" y="641148"/>
                  </a:lnTo>
                  <a:lnTo>
                    <a:pt x="679612" y="573298"/>
                  </a:lnTo>
                  <a:lnTo>
                    <a:pt x="729367" y="573298"/>
                  </a:lnTo>
                  <a:lnTo>
                    <a:pt x="738212" y="569905"/>
                  </a:lnTo>
                  <a:lnTo>
                    <a:pt x="215983" y="569905"/>
                  </a:lnTo>
                  <a:lnTo>
                    <a:pt x="202413" y="541634"/>
                  </a:lnTo>
                  <a:lnTo>
                    <a:pt x="198508" y="540503"/>
                  </a:lnTo>
                  <a:lnTo>
                    <a:pt x="148135" y="540503"/>
                  </a:lnTo>
                  <a:lnTo>
                    <a:pt x="125519" y="517886"/>
                  </a:lnTo>
                  <a:lnTo>
                    <a:pt x="135696" y="488484"/>
                  </a:lnTo>
                  <a:lnTo>
                    <a:pt x="132515" y="482530"/>
                  </a:lnTo>
                  <a:lnTo>
                    <a:pt x="129759" y="476469"/>
                  </a:lnTo>
                  <a:lnTo>
                    <a:pt x="127427" y="470197"/>
                  </a:lnTo>
                  <a:lnTo>
                    <a:pt x="125519" y="463606"/>
                  </a:lnTo>
                  <a:lnTo>
                    <a:pt x="97249" y="450036"/>
                  </a:lnTo>
                  <a:lnTo>
                    <a:pt x="97249" y="418372"/>
                  </a:lnTo>
                  <a:lnTo>
                    <a:pt x="125519" y="404802"/>
                  </a:lnTo>
                  <a:lnTo>
                    <a:pt x="127427" y="398212"/>
                  </a:lnTo>
                  <a:lnTo>
                    <a:pt x="129759" y="391939"/>
                  </a:lnTo>
                  <a:lnTo>
                    <a:pt x="132515" y="385878"/>
                  </a:lnTo>
                  <a:lnTo>
                    <a:pt x="135696" y="379924"/>
                  </a:lnTo>
                  <a:lnTo>
                    <a:pt x="125519" y="350522"/>
                  </a:lnTo>
                  <a:lnTo>
                    <a:pt x="148135" y="327905"/>
                  </a:lnTo>
                  <a:lnTo>
                    <a:pt x="202413" y="327905"/>
                  </a:lnTo>
                  <a:lnTo>
                    <a:pt x="215983" y="299634"/>
                  </a:lnTo>
                  <a:lnTo>
                    <a:pt x="277046" y="299634"/>
                  </a:lnTo>
                  <a:lnTo>
                    <a:pt x="266869" y="289457"/>
                  </a:lnTo>
                  <a:lnTo>
                    <a:pt x="277046" y="260055"/>
                  </a:lnTo>
                  <a:lnTo>
                    <a:pt x="273866" y="254100"/>
                  </a:lnTo>
                  <a:lnTo>
                    <a:pt x="271109" y="248040"/>
                  </a:lnTo>
                  <a:lnTo>
                    <a:pt x="268777" y="241767"/>
                  </a:lnTo>
                  <a:lnTo>
                    <a:pt x="266869" y="235176"/>
                  </a:lnTo>
                  <a:lnTo>
                    <a:pt x="238599" y="221606"/>
                  </a:lnTo>
                  <a:lnTo>
                    <a:pt x="238599" y="189943"/>
                  </a:lnTo>
                  <a:lnTo>
                    <a:pt x="266869" y="176373"/>
                  </a:lnTo>
                  <a:lnTo>
                    <a:pt x="268777" y="169782"/>
                  </a:lnTo>
                  <a:lnTo>
                    <a:pt x="271109" y="163509"/>
                  </a:lnTo>
                  <a:lnTo>
                    <a:pt x="273866" y="157449"/>
                  </a:lnTo>
                  <a:lnTo>
                    <a:pt x="277046" y="151494"/>
                  </a:lnTo>
                  <a:lnTo>
                    <a:pt x="268000" y="122092"/>
                  </a:lnTo>
                  <a:lnTo>
                    <a:pt x="290616" y="99476"/>
                  </a:lnTo>
                  <a:lnTo>
                    <a:pt x="344894" y="99476"/>
                  </a:lnTo>
                  <a:lnTo>
                    <a:pt x="358464" y="71242"/>
                  </a:lnTo>
                  <a:lnTo>
                    <a:pt x="547576" y="71242"/>
                  </a:lnTo>
                  <a:lnTo>
                    <a:pt x="513384" y="47495"/>
                  </a:lnTo>
                  <a:lnTo>
                    <a:pt x="472030" y="26716"/>
                  </a:lnTo>
                  <a:lnTo>
                    <a:pt x="428927" y="11873"/>
                  </a:lnTo>
                  <a:lnTo>
                    <a:pt x="384658" y="2968"/>
                  </a:lnTo>
                  <a:lnTo>
                    <a:pt x="339806" y="0"/>
                  </a:lnTo>
                  <a:close/>
                </a:path>
                <a:path w="768985" h="913129">
                  <a:moveTo>
                    <a:pt x="284962" y="532587"/>
                  </a:moveTo>
                  <a:lnTo>
                    <a:pt x="279007" y="535768"/>
                  </a:lnTo>
                  <a:lnTo>
                    <a:pt x="272947" y="538524"/>
                  </a:lnTo>
                  <a:lnTo>
                    <a:pt x="266675" y="540856"/>
                  </a:lnTo>
                  <a:lnTo>
                    <a:pt x="260084" y="542765"/>
                  </a:lnTo>
                  <a:lnTo>
                    <a:pt x="247645" y="569905"/>
                  </a:lnTo>
                  <a:lnTo>
                    <a:pt x="738212" y="569905"/>
                  </a:lnTo>
                  <a:lnTo>
                    <a:pt x="750005" y="565382"/>
                  </a:lnTo>
                  <a:lnTo>
                    <a:pt x="764705" y="548136"/>
                  </a:lnTo>
                  <a:lnTo>
                    <a:pt x="765605" y="542765"/>
                  </a:lnTo>
                  <a:lnTo>
                    <a:pt x="314363" y="542765"/>
                  </a:lnTo>
                  <a:lnTo>
                    <a:pt x="284962" y="532587"/>
                  </a:lnTo>
                  <a:close/>
                </a:path>
                <a:path w="768985" h="913129">
                  <a:moveTo>
                    <a:pt x="351363" y="327905"/>
                  </a:moveTo>
                  <a:lnTo>
                    <a:pt x="316624" y="327905"/>
                  </a:lnTo>
                  <a:lnTo>
                    <a:pt x="339240" y="350522"/>
                  </a:lnTo>
                  <a:lnTo>
                    <a:pt x="329063" y="379924"/>
                  </a:lnTo>
                  <a:lnTo>
                    <a:pt x="332244" y="385878"/>
                  </a:lnTo>
                  <a:lnTo>
                    <a:pt x="335000" y="391939"/>
                  </a:lnTo>
                  <a:lnTo>
                    <a:pt x="337332" y="398212"/>
                  </a:lnTo>
                  <a:lnTo>
                    <a:pt x="339240" y="404802"/>
                  </a:lnTo>
                  <a:lnTo>
                    <a:pt x="367510" y="418372"/>
                  </a:lnTo>
                  <a:lnTo>
                    <a:pt x="366455" y="450036"/>
                  </a:lnTo>
                  <a:lnTo>
                    <a:pt x="366380" y="452298"/>
                  </a:lnTo>
                  <a:lnTo>
                    <a:pt x="338110" y="465868"/>
                  </a:lnTo>
                  <a:lnTo>
                    <a:pt x="336201" y="472458"/>
                  </a:lnTo>
                  <a:lnTo>
                    <a:pt x="333869" y="478731"/>
                  </a:lnTo>
                  <a:lnTo>
                    <a:pt x="331113" y="484792"/>
                  </a:lnTo>
                  <a:lnTo>
                    <a:pt x="327932" y="490746"/>
                  </a:lnTo>
                  <a:lnTo>
                    <a:pt x="336979" y="520148"/>
                  </a:lnTo>
                  <a:lnTo>
                    <a:pt x="314363" y="542765"/>
                  </a:lnTo>
                  <a:lnTo>
                    <a:pt x="765605" y="542765"/>
                  </a:lnTo>
                  <a:lnTo>
                    <a:pt x="768804" y="523682"/>
                  </a:lnTo>
                  <a:lnTo>
                    <a:pt x="757637" y="494139"/>
                  </a:lnTo>
                  <a:lnTo>
                    <a:pt x="679612" y="358438"/>
                  </a:lnTo>
                  <a:lnTo>
                    <a:pt x="679542" y="350522"/>
                  </a:lnTo>
                  <a:lnTo>
                    <a:pt x="679225" y="340345"/>
                  </a:lnTo>
                  <a:lnTo>
                    <a:pt x="357333" y="340345"/>
                  </a:lnTo>
                  <a:lnTo>
                    <a:pt x="351363" y="327905"/>
                  </a:lnTo>
                  <a:close/>
                </a:path>
                <a:path w="768985" h="913129">
                  <a:moveTo>
                    <a:pt x="177536" y="531456"/>
                  </a:moveTo>
                  <a:lnTo>
                    <a:pt x="148135" y="540503"/>
                  </a:lnTo>
                  <a:lnTo>
                    <a:pt x="198508" y="540503"/>
                  </a:lnTo>
                  <a:lnTo>
                    <a:pt x="195823" y="539726"/>
                  </a:lnTo>
                  <a:lnTo>
                    <a:pt x="189550" y="537393"/>
                  </a:lnTo>
                  <a:lnTo>
                    <a:pt x="183490" y="534637"/>
                  </a:lnTo>
                  <a:lnTo>
                    <a:pt x="177536" y="531456"/>
                  </a:lnTo>
                  <a:close/>
                </a:path>
                <a:path w="768985" h="913129">
                  <a:moveTo>
                    <a:pt x="427443" y="303027"/>
                  </a:moveTo>
                  <a:lnTo>
                    <a:pt x="421489" y="306207"/>
                  </a:lnTo>
                  <a:lnTo>
                    <a:pt x="415428" y="308964"/>
                  </a:lnTo>
                  <a:lnTo>
                    <a:pt x="409156" y="311296"/>
                  </a:lnTo>
                  <a:lnTo>
                    <a:pt x="402565" y="313204"/>
                  </a:lnTo>
                  <a:lnTo>
                    <a:pt x="388996" y="340345"/>
                  </a:lnTo>
                  <a:lnTo>
                    <a:pt x="679225" y="340345"/>
                  </a:lnTo>
                  <a:lnTo>
                    <a:pt x="678380" y="313204"/>
                  </a:lnTo>
                  <a:lnTo>
                    <a:pt x="456844" y="313204"/>
                  </a:lnTo>
                  <a:lnTo>
                    <a:pt x="427443" y="303027"/>
                  </a:lnTo>
                  <a:close/>
                </a:path>
                <a:path w="768985" h="913129">
                  <a:moveTo>
                    <a:pt x="202413" y="327905"/>
                  </a:moveTo>
                  <a:lnTo>
                    <a:pt x="148135" y="327905"/>
                  </a:lnTo>
                  <a:lnTo>
                    <a:pt x="177536" y="338083"/>
                  </a:lnTo>
                  <a:lnTo>
                    <a:pt x="183490" y="334902"/>
                  </a:lnTo>
                  <a:lnTo>
                    <a:pt x="189550" y="332146"/>
                  </a:lnTo>
                  <a:lnTo>
                    <a:pt x="195823" y="329814"/>
                  </a:lnTo>
                  <a:lnTo>
                    <a:pt x="202413" y="327905"/>
                  </a:lnTo>
                  <a:close/>
                </a:path>
                <a:path w="768985" h="913129">
                  <a:moveTo>
                    <a:pt x="277046" y="299634"/>
                  </a:moveTo>
                  <a:lnTo>
                    <a:pt x="248776" y="299634"/>
                  </a:lnTo>
                  <a:lnTo>
                    <a:pt x="262346" y="327905"/>
                  </a:lnTo>
                  <a:lnTo>
                    <a:pt x="268936" y="329814"/>
                  </a:lnTo>
                  <a:lnTo>
                    <a:pt x="275209" y="332146"/>
                  </a:lnTo>
                  <a:lnTo>
                    <a:pt x="281269" y="334902"/>
                  </a:lnTo>
                  <a:lnTo>
                    <a:pt x="287223" y="338083"/>
                  </a:lnTo>
                  <a:lnTo>
                    <a:pt x="316624" y="327905"/>
                  </a:lnTo>
                  <a:lnTo>
                    <a:pt x="351363" y="327905"/>
                  </a:lnTo>
                  <a:lnTo>
                    <a:pt x="343764" y="312074"/>
                  </a:lnTo>
                  <a:lnTo>
                    <a:pt x="289485" y="312074"/>
                  </a:lnTo>
                  <a:lnTo>
                    <a:pt x="277046" y="299634"/>
                  </a:lnTo>
                  <a:close/>
                </a:path>
                <a:path w="768985" h="913129">
                  <a:moveTo>
                    <a:pt x="578167" y="98345"/>
                  </a:moveTo>
                  <a:lnTo>
                    <a:pt x="457975" y="98345"/>
                  </a:lnTo>
                  <a:lnTo>
                    <a:pt x="480591" y="120962"/>
                  </a:lnTo>
                  <a:lnTo>
                    <a:pt x="470413" y="150363"/>
                  </a:lnTo>
                  <a:lnTo>
                    <a:pt x="473594" y="156318"/>
                  </a:lnTo>
                  <a:lnTo>
                    <a:pt x="476350" y="162379"/>
                  </a:lnTo>
                  <a:lnTo>
                    <a:pt x="478682" y="168651"/>
                  </a:lnTo>
                  <a:lnTo>
                    <a:pt x="480591" y="175242"/>
                  </a:lnTo>
                  <a:lnTo>
                    <a:pt x="508861" y="188812"/>
                  </a:lnTo>
                  <a:lnTo>
                    <a:pt x="508861" y="222737"/>
                  </a:lnTo>
                  <a:lnTo>
                    <a:pt x="480591" y="236307"/>
                  </a:lnTo>
                  <a:lnTo>
                    <a:pt x="478506" y="242898"/>
                  </a:lnTo>
                  <a:lnTo>
                    <a:pt x="475785" y="249171"/>
                  </a:lnTo>
                  <a:lnTo>
                    <a:pt x="472640" y="255231"/>
                  </a:lnTo>
                  <a:lnTo>
                    <a:pt x="469283" y="261186"/>
                  </a:lnTo>
                  <a:lnTo>
                    <a:pt x="479460" y="290588"/>
                  </a:lnTo>
                  <a:lnTo>
                    <a:pt x="456844" y="313204"/>
                  </a:lnTo>
                  <a:lnTo>
                    <a:pt x="678380" y="313204"/>
                  </a:lnTo>
                  <a:lnTo>
                    <a:pt x="678285" y="310165"/>
                  </a:lnTo>
                  <a:lnTo>
                    <a:pt x="678174" y="306594"/>
                  </a:lnTo>
                  <a:lnTo>
                    <a:pt x="670654" y="261663"/>
                  </a:lnTo>
                  <a:lnTo>
                    <a:pt x="657329" y="218510"/>
                  </a:lnTo>
                  <a:lnTo>
                    <a:pt x="638479" y="177650"/>
                  </a:lnTo>
                  <a:lnTo>
                    <a:pt x="614381" y="139601"/>
                  </a:lnTo>
                  <a:lnTo>
                    <a:pt x="585314" y="104881"/>
                  </a:lnTo>
                  <a:lnTo>
                    <a:pt x="578167" y="98345"/>
                  </a:lnTo>
                  <a:close/>
                </a:path>
                <a:path w="768985" h="913129">
                  <a:moveTo>
                    <a:pt x="318886" y="301896"/>
                  </a:moveTo>
                  <a:lnTo>
                    <a:pt x="289485" y="312074"/>
                  </a:lnTo>
                  <a:lnTo>
                    <a:pt x="343764" y="312074"/>
                  </a:lnTo>
                  <a:lnTo>
                    <a:pt x="337173" y="310165"/>
                  </a:lnTo>
                  <a:lnTo>
                    <a:pt x="330901" y="307833"/>
                  </a:lnTo>
                  <a:lnTo>
                    <a:pt x="324840" y="305076"/>
                  </a:lnTo>
                  <a:lnTo>
                    <a:pt x="318886" y="301896"/>
                  </a:lnTo>
                  <a:close/>
                </a:path>
                <a:path w="768985" h="913129">
                  <a:moveTo>
                    <a:pt x="344894" y="99476"/>
                  </a:moveTo>
                  <a:lnTo>
                    <a:pt x="290616" y="99476"/>
                  </a:lnTo>
                  <a:lnTo>
                    <a:pt x="320017" y="109653"/>
                  </a:lnTo>
                  <a:lnTo>
                    <a:pt x="325971" y="106473"/>
                  </a:lnTo>
                  <a:lnTo>
                    <a:pt x="332031" y="103716"/>
                  </a:lnTo>
                  <a:lnTo>
                    <a:pt x="338304" y="101384"/>
                  </a:lnTo>
                  <a:lnTo>
                    <a:pt x="344894" y="99476"/>
                  </a:lnTo>
                  <a:close/>
                </a:path>
                <a:path w="768985" h="913129">
                  <a:moveTo>
                    <a:pt x="547576" y="71242"/>
                  </a:moveTo>
                  <a:lnTo>
                    <a:pt x="390126" y="71242"/>
                  </a:lnTo>
                  <a:lnTo>
                    <a:pt x="403696" y="98345"/>
                  </a:lnTo>
                  <a:lnTo>
                    <a:pt x="410286" y="100253"/>
                  </a:lnTo>
                  <a:lnTo>
                    <a:pt x="416559" y="102586"/>
                  </a:lnTo>
                  <a:lnTo>
                    <a:pt x="422619" y="105342"/>
                  </a:lnTo>
                  <a:lnTo>
                    <a:pt x="428574" y="108522"/>
                  </a:lnTo>
                  <a:lnTo>
                    <a:pt x="457975" y="98345"/>
                  </a:lnTo>
                  <a:lnTo>
                    <a:pt x="578167" y="98345"/>
                  </a:lnTo>
                  <a:lnTo>
                    <a:pt x="551555" y="74006"/>
                  </a:lnTo>
                  <a:lnTo>
                    <a:pt x="547576" y="7124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50104" y="3899847"/>
            <a:ext cx="2888615" cy="1162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815"/>
              </a:spcBef>
            </a:pPr>
            <a:r>
              <a:rPr sz="3300" b="1" spc="-10" dirty="0">
                <a:latin typeface="Calibri"/>
                <a:cs typeface="Calibri"/>
              </a:rPr>
              <a:t>Characteristics</a:t>
            </a:r>
            <a:endParaRPr sz="3300">
              <a:latin typeface="Calibri"/>
              <a:cs typeface="Calibri"/>
            </a:endParaRPr>
          </a:p>
          <a:p>
            <a:pPr marL="12700" marR="5080" indent="5715" algn="ctr">
              <a:lnSpc>
                <a:spcPts val="1860"/>
              </a:lnSpc>
              <a:spcBef>
                <a:spcPts val="590"/>
              </a:spcBef>
            </a:pPr>
            <a:r>
              <a:rPr sz="1700" spc="-10" dirty="0">
                <a:latin typeface="Calibri"/>
                <a:cs typeface="Calibri"/>
              </a:rPr>
              <a:t>Machine-</a:t>
            </a:r>
            <a:r>
              <a:rPr sz="1700" dirty="0">
                <a:latin typeface="Calibri"/>
                <a:cs typeface="Calibri"/>
              </a:rPr>
              <a:t>readable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content,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AI- </a:t>
            </a:r>
            <a:r>
              <a:rPr sz="1700" dirty="0">
                <a:latin typeface="Calibri"/>
                <a:cs typeface="Calibri"/>
              </a:rPr>
              <a:t>driven,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personalized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experiences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14205" y="2935172"/>
            <a:ext cx="542925" cy="995680"/>
          </a:xfrm>
          <a:custGeom>
            <a:avLst/>
            <a:gdLst/>
            <a:ahLst/>
            <a:cxnLst/>
            <a:rect l="l" t="t" r="r" b="b"/>
            <a:pathLst>
              <a:path w="542925" h="995679">
                <a:moveTo>
                  <a:pt x="418388" y="146964"/>
                </a:moveTo>
                <a:lnTo>
                  <a:pt x="410921" y="100431"/>
                </a:lnTo>
                <a:lnTo>
                  <a:pt x="390093" y="60071"/>
                </a:lnTo>
                <a:lnTo>
                  <a:pt x="358305" y="28295"/>
                </a:lnTo>
                <a:lnTo>
                  <a:pt x="317944" y="7467"/>
                </a:lnTo>
                <a:lnTo>
                  <a:pt x="271386" y="0"/>
                </a:lnTo>
                <a:lnTo>
                  <a:pt x="224840" y="7467"/>
                </a:lnTo>
                <a:lnTo>
                  <a:pt x="184467" y="28295"/>
                </a:lnTo>
                <a:lnTo>
                  <a:pt x="152679" y="60071"/>
                </a:lnTo>
                <a:lnTo>
                  <a:pt x="131851" y="100431"/>
                </a:lnTo>
                <a:lnTo>
                  <a:pt x="124383" y="146964"/>
                </a:lnTo>
                <a:lnTo>
                  <a:pt x="124383" y="531456"/>
                </a:lnTo>
                <a:lnTo>
                  <a:pt x="131851" y="578002"/>
                </a:lnTo>
                <a:lnTo>
                  <a:pt x="152679" y="618375"/>
                </a:lnTo>
                <a:lnTo>
                  <a:pt x="184467" y="650163"/>
                </a:lnTo>
                <a:lnTo>
                  <a:pt x="224840" y="670991"/>
                </a:lnTo>
                <a:lnTo>
                  <a:pt x="271386" y="678459"/>
                </a:lnTo>
                <a:lnTo>
                  <a:pt x="317944" y="670991"/>
                </a:lnTo>
                <a:lnTo>
                  <a:pt x="358305" y="650163"/>
                </a:lnTo>
                <a:lnTo>
                  <a:pt x="390093" y="618375"/>
                </a:lnTo>
                <a:lnTo>
                  <a:pt x="410921" y="578002"/>
                </a:lnTo>
                <a:lnTo>
                  <a:pt x="418388" y="531456"/>
                </a:lnTo>
                <a:lnTo>
                  <a:pt x="305308" y="531456"/>
                </a:lnTo>
                <a:lnTo>
                  <a:pt x="305308" y="486219"/>
                </a:lnTo>
                <a:lnTo>
                  <a:pt x="418388" y="486219"/>
                </a:lnTo>
                <a:lnTo>
                  <a:pt x="418388" y="418363"/>
                </a:lnTo>
                <a:lnTo>
                  <a:pt x="305308" y="418363"/>
                </a:lnTo>
                <a:lnTo>
                  <a:pt x="305308" y="373138"/>
                </a:lnTo>
                <a:lnTo>
                  <a:pt x="418388" y="373138"/>
                </a:lnTo>
                <a:lnTo>
                  <a:pt x="418388" y="305282"/>
                </a:lnTo>
                <a:lnTo>
                  <a:pt x="305308" y="305282"/>
                </a:lnTo>
                <a:lnTo>
                  <a:pt x="305308" y="260045"/>
                </a:lnTo>
                <a:lnTo>
                  <a:pt x="418388" y="260045"/>
                </a:lnTo>
                <a:lnTo>
                  <a:pt x="418388" y="192201"/>
                </a:lnTo>
                <a:lnTo>
                  <a:pt x="305308" y="192201"/>
                </a:lnTo>
                <a:lnTo>
                  <a:pt x="305308" y="146964"/>
                </a:lnTo>
                <a:lnTo>
                  <a:pt x="418388" y="146964"/>
                </a:lnTo>
                <a:close/>
              </a:path>
              <a:path w="542925" h="995679">
                <a:moveTo>
                  <a:pt x="542785" y="927239"/>
                </a:moveTo>
                <a:lnTo>
                  <a:pt x="305308" y="927239"/>
                </a:lnTo>
                <a:lnTo>
                  <a:pt x="305308" y="789279"/>
                </a:lnTo>
                <a:lnTo>
                  <a:pt x="351713" y="778764"/>
                </a:lnTo>
                <a:lnTo>
                  <a:pt x="394563" y="760450"/>
                </a:lnTo>
                <a:lnTo>
                  <a:pt x="433019" y="735139"/>
                </a:lnTo>
                <a:lnTo>
                  <a:pt x="466305" y="703618"/>
                </a:lnTo>
                <a:lnTo>
                  <a:pt x="493610" y="666699"/>
                </a:lnTo>
                <a:lnTo>
                  <a:pt x="514108" y="625170"/>
                </a:lnTo>
                <a:lnTo>
                  <a:pt x="526999" y="579818"/>
                </a:lnTo>
                <a:lnTo>
                  <a:pt x="531469" y="531456"/>
                </a:lnTo>
                <a:lnTo>
                  <a:pt x="531469" y="418363"/>
                </a:lnTo>
                <a:lnTo>
                  <a:pt x="463626" y="418363"/>
                </a:lnTo>
                <a:lnTo>
                  <a:pt x="463626" y="531456"/>
                </a:lnTo>
                <a:lnTo>
                  <a:pt x="458558" y="575576"/>
                </a:lnTo>
                <a:lnTo>
                  <a:pt x="444106" y="616051"/>
                </a:lnTo>
                <a:lnTo>
                  <a:pt x="421436" y="651738"/>
                </a:lnTo>
                <a:lnTo>
                  <a:pt x="391680" y="681494"/>
                </a:lnTo>
                <a:lnTo>
                  <a:pt x="355981" y="704176"/>
                </a:lnTo>
                <a:lnTo>
                  <a:pt x="315506" y="718629"/>
                </a:lnTo>
                <a:lnTo>
                  <a:pt x="271386" y="723696"/>
                </a:lnTo>
                <a:lnTo>
                  <a:pt x="227266" y="718629"/>
                </a:lnTo>
                <a:lnTo>
                  <a:pt x="186791" y="704176"/>
                </a:lnTo>
                <a:lnTo>
                  <a:pt x="151104" y="681494"/>
                </a:lnTo>
                <a:lnTo>
                  <a:pt x="121348" y="651738"/>
                </a:lnTo>
                <a:lnTo>
                  <a:pt x="98666" y="616051"/>
                </a:lnTo>
                <a:lnTo>
                  <a:pt x="84226" y="575576"/>
                </a:lnTo>
                <a:lnTo>
                  <a:pt x="79146" y="531456"/>
                </a:lnTo>
                <a:lnTo>
                  <a:pt x="79146" y="418363"/>
                </a:lnTo>
                <a:lnTo>
                  <a:pt x="11303" y="418363"/>
                </a:lnTo>
                <a:lnTo>
                  <a:pt x="11303" y="531456"/>
                </a:lnTo>
                <a:lnTo>
                  <a:pt x="15786" y="579818"/>
                </a:lnTo>
                <a:lnTo>
                  <a:pt x="28676" y="625170"/>
                </a:lnTo>
                <a:lnTo>
                  <a:pt x="49174" y="666699"/>
                </a:lnTo>
                <a:lnTo>
                  <a:pt x="76466" y="703618"/>
                </a:lnTo>
                <a:lnTo>
                  <a:pt x="109753" y="735139"/>
                </a:lnTo>
                <a:lnTo>
                  <a:pt x="148221" y="760450"/>
                </a:lnTo>
                <a:lnTo>
                  <a:pt x="191058" y="778764"/>
                </a:lnTo>
                <a:lnTo>
                  <a:pt x="237464" y="789279"/>
                </a:lnTo>
                <a:lnTo>
                  <a:pt x="237464" y="927239"/>
                </a:lnTo>
                <a:lnTo>
                  <a:pt x="0" y="927239"/>
                </a:lnTo>
                <a:lnTo>
                  <a:pt x="0" y="995095"/>
                </a:lnTo>
                <a:lnTo>
                  <a:pt x="542785" y="995095"/>
                </a:lnTo>
                <a:lnTo>
                  <a:pt x="542785" y="92723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06561" y="3899847"/>
            <a:ext cx="2954020" cy="1162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815"/>
              </a:spcBef>
            </a:pPr>
            <a:r>
              <a:rPr sz="3300" b="1" spc="-10" dirty="0">
                <a:latin typeface="Calibri"/>
                <a:cs typeface="Calibri"/>
              </a:rPr>
              <a:t>Examples</a:t>
            </a:r>
            <a:endParaRPr sz="3300">
              <a:latin typeface="Calibri"/>
              <a:cs typeface="Calibri"/>
            </a:endParaRPr>
          </a:p>
          <a:p>
            <a:pPr algn="ctr">
              <a:lnSpc>
                <a:spcPts val="1950"/>
              </a:lnSpc>
              <a:spcBef>
                <a:spcPts val="375"/>
              </a:spcBef>
            </a:pPr>
            <a:r>
              <a:rPr sz="1700" spc="-10" dirty="0">
                <a:latin typeface="Calibri"/>
                <a:cs typeface="Calibri"/>
              </a:rPr>
              <a:t>Google’s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Knowledge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Graph,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Voice</a:t>
            </a:r>
            <a:endParaRPr sz="1700">
              <a:latin typeface="Calibri"/>
              <a:cs typeface="Calibri"/>
            </a:endParaRPr>
          </a:p>
          <a:p>
            <a:pPr marL="3175" algn="ctr">
              <a:lnSpc>
                <a:spcPts val="1950"/>
              </a:lnSpc>
            </a:pPr>
            <a:r>
              <a:rPr sz="1700" spc="-10" dirty="0">
                <a:latin typeface="Calibri"/>
                <a:cs typeface="Calibri"/>
              </a:rPr>
              <a:t>Assistants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3" cy="15764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684" rIns="0" bIns="0" rtlCol="0">
            <a:spAutoFit/>
          </a:bodyPr>
          <a:lstStyle/>
          <a:p>
            <a:pPr marL="996950">
              <a:lnSpc>
                <a:spcPct val="100000"/>
              </a:lnSpc>
              <a:spcBef>
                <a:spcPts val="95"/>
              </a:spcBef>
            </a:pPr>
            <a:r>
              <a:rPr sz="4000" spc="-60" dirty="0"/>
              <a:t>Web</a:t>
            </a:r>
            <a:r>
              <a:rPr sz="4000" spc="-140" dirty="0"/>
              <a:t> </a:t>
            </a:r>
            <a:r>
              <a:rPr sz="4000" dirty="0"/>
              <a:t>4.0</a:t>
            </a:r>
            <a:r>
              <a:rPr sz="4000" spc="-145" dirty="0"/>
              <a:t> </a:t>
            </a:r>
            <a:r>
              <a:rPr sz="4000" dirty="0"/>
              <a:t>-</a:t>
            </a:r>
            <a:r>
              <a:rPr sz="4000" spc="-105" dirty="0"/>
              <a:t> </a:t>
            </a:r>
            <a:r>
              <a:rPr sz="4000" dirty="0"/>
              <a:t>The</a:t>
            </a:r>
            <a:r>
              <a:rPr sz="4000" spc="-145" dirty="0"/>
              <a:t> </a:t>
            </a:r>
            <a:r>
              <a:rPr sz="4000" spc="-35" dirty="0"/>
              <a:t>Intelligent</a:t>
            </a:r>
            <a:r>
              <a:rPr sz="4000" spc="-140" dirty="0"/>
              <a:t> </a:t>
            </a:r>
            <a:r>
              <a:rPr sz="4000" spc="-55" dirty="0"/>
              <a:t>Web</a:t>
            </a:r>
            <a:r>
              <a:rPr sz="4000" spc="-135" dirty="0"/>
              <a:t> </a:t>
            </a:r>
            <a:r>
              <a:rPr sz="4000" spc="-10" dirty="0"/>
              <a:t>(Future)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878284" y="3156446"/>
            <a:ext cx="798830" cy="948690"/>
            <a:chOff x="1878284" y="3156446"/>
            <a:chExt cx="798830" cy="9486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7816" y="3322066"/>
              <a:ext cx="98687" cy="986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9785" y="3560569"/>
              <a:ext cx="98687" cy="986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78284" y="3156446"/>
              <a:ext cx="798830" cy="948690"/>
            </a:xfrm>
            <a:custGeom>
              <a:avLst/>
              <a:gdLst/>
              <a:ahLst/>
              <a:cxnLst/>
              <a:rect l="l" t="t" r="r" b="b"/>
              <a:pathLst>
                <a:path w="798830" h="948689">
                  <a:moveTo>
                    <a:pt x="353043" y="0"/>
                  </a:moveTo>
                  <a:lnTo>
                    <a:pt x="306443" y="3084"/>
                  </a:lnTo>
                  <a:lnTo>
                    <a:pt x="260450" y="12336"/>
                  </a:lnTo>
                  <a:lnTo>
                    <a:pt x="215668" y="27756"/>
                  </a:lnTo>
                  <a:lnTo>
                    <a:pt x="172703" y="49345"/>
                  </a:lnTo>
                  <a:lnTo>
                    <a:pt x="133045" y="76552"/>
                  </a:lnTo>
                  <a:lnTo>
                    <a:pt x="97971" y="108471"/>
                  </a:lnTo>
                  <a:lnTo>
                    <a:pt x="67772" y="144523"/>
                  </a:lnTo>
                  <a:lnTo>
                    <a:pt x="42735" y="184129"/>
                  </a:lnTo>
                  <a:lnTo>
                    <a:pt x="23150" y="226712"/>
                  </a:lnTo>
                  <a:lnTo>
                    <a:pt x="9408" y="271360"/>
                  </a:lnTo>
                  <a:lnTo>
                    <a:pt x="1552" y="318135"/>
                  </a:lnTo>
                  <a:lnTo>
                    <a:pt x="73" y="364176"/>
                  </a:lnTo>
                  <a:lnTo>
                    <a:pt x="0" y="366526"/>
                  </a:lnTo>
                  <a:lnTo>
                    <a:pt x="3055" y="413844"/>
                  </a:lnTo>
                  <a:lnTo>
                    <a:pt x="12070" y="459784"/>
                  </a:lnTo>
                  <a:lnTo>
                    <a:pt x="26766" y="503676"/>
                  </a:lnTo>
                  <a:lnTo>
                    <a:pt x="47076" y="545480"/>
                  </a:lnTo>
                  <a:lnTo>
                    <a:pt x="72614" y="584206"/>
                  </a:lnTo>
                  <a:lnTo>
                    <a:pt x="103208" y="619501"/>
                  </a:lnTo>
                  <a:lnTo>
                    <a:pt x="138632" y="650850"/>
                  </a:lnTo>
                  <a:lnTo>
                    <a:pt x="138632" y="948097"/>
                  </a:lnTo>
                  <a:lnTo>
                    <a:pt x="509886" y="948097"/>
                  </a:lnTo>
                  <a:lnTo>
                    <a:pt x="509886" y="807110"/>
                  </a:lnTo>
                  <a:lnTo>
                    <a:pt x="567453" y="807110"/>
                  </a:lnTo>
                  <a:lnTo>
                    <a:pt x="621203" y="796243"/>
                  </a:lnTo>
                  <a:lnTo>
                    <a:pt x="666141" y="765989"/>
                  </a:lnTo>
                  <a:lnTo>
                    <a:pt x="695806" y="720022"/>
                  </a:lnTo>
                  <a:lnTo>
                    <a:pt x="706086" y="666124"/>
                  </a:lnTo>
                  <a:lnTo>
                    <a:pt x="706086" y="595630"/>
                  </a:lnTo>
                  <a:lnTo>
                    <a:pt x="757780" y="595630"/>
                  </a:lnTo>
                  <a:lnTo>
                    <a:pt x="766969" y="592105"/>
                  </a:lnTo>
                  <a:lnTo>
                    <a:pt x="224396" y="592105"/>
                  </a:lnTo>
                  <a:lnTo>
                    <a:pt x="210298" y="562733"/>
                  </a:lnTo>
                  <a:lnTo>
                    <a:pt x="206241" y="561558"/>
                  </a:lnTo>
                  <a:lnTo>
                    <a:pt x="153905" y="561558"/>
                  </a:lnTo>
                  <a:lnTo>
                    <a:pt x="130408" y="538060"/>
                  </a:lnTo>
                  <a:lnTo>
                    <a:pt x="140982" y="507513"/>
                  </a:lnTo>
                  <a:lnTo>
                    <a:pt x="137678" y="501327"/>
                  </a:lnTo>
                  <a:lnTo>
                    <a:pt x="134814" y="495030"/>
                  </a:lnTo>
                  <a:lnTo>
                    <a:pt x="132391" y="488513"/>
                  </a:lnTo>
                  <a:lnTo>
                    <a:pt x="130408" y="481666"/>
                  </a:lnTo>
                  <a:lnTo>
                    <a:pt x="101037" y="467567"/>
                  </a:lnTo>
                  <a:lnTo>
                    <a:pt x="101037" y="434670"/>
                  </a:lnTo>
                  <a:lnTo>
                    <a:pt x="130408" y="420571"/>
                  </a:lnTo>
                  <a:lnTo>
                    <a:pt x="132356" y="413844"/>
                  </a:lnTo>
                  <a:lnTo>
                    <a:pt x="134814" y="407207"/>
                  </a:lnTo>
                  <a:lnTo>
                    <a:pt x="137678" y="400910"/>
                  </a:lnTo>
                  <a:lnTo>
                    <a:pt x="140982" y="394724"/>
                  </a:lnTo>
                  <a:lnTo>
                    <a:pt x="130408" y="364176"/>
                  </a:lnTo>
                  <a:lnTo>
                    <a:pt x="153905" y="340679"/>
                  </a:lnTo>
                  <a:lnTo>
                    <a:pt x="210298" y="340679"/>
                  </a:lnTo>
                  <a:lnTo>
                    <a:pt x="224396" y="311306"/>
                  </a:lnTo>
                  <a:lnTo>
                    <a:pt x="287838" y="311306"/>
                  </a:lnTo>
                  <a:lnTo>
                    <a:pt x="277265" y="300732"/>
                  </a:lnTo>
                  <a:lnTo>
                    <a:pt x="287838" y="270185"/>
                  </a:lnTo>
                  <a:lnTo>
                    <a:pt x="284534" y="263999"/>
                  </a:lnTo>
                  <a:lnTo>
                    <a:pt x="281670" y="257702"/>
                  </a:lnTo>
                  <a:lnTo>
                    <a:pt x="279247" y="251185"/>
                  </a:lnTo>
                  <a:lnTo>
                    <a:pt x="277265" y="244338"/>
                  </a:lnTo>
                  <a:lnTo>
                    <a:pt x="247893" y="230239"/>
                  </a:lnTo>
                  <a:lnTo>
                    <a:pt x="247893" y="197342"/>
                  </a:lnTo>
                  <a:lnTo>
                    <a:pt x="277265" y="183243"/>
                  </a:lnTo>
                  <a:lnTo>
                    <a:pt x="279247" y="176396"/>
                  </a:lnTo>
                  <a:lnTo>
                    <a:pt x="281670" y="169879"/>
                  </a:lnTo>
                  <a:lnTo>
                    <a:pt x="284534" y="163582"/>
                  </a:lnTo>
                  <a:lnTo>
                    <a:pt x="287838" y="157396"/>
                  </a:lnTo>
                  <a:lnTo>
                    <a:pt x="278440" y="126849"/>
                  </a:lnTo>
                  <a:lnTo>
                    <a:pt x="301937" y="103351"/>
                  </a:lnTo>
                  <a:lnTo>
                    <a:pt x="358330" y="103351"/>
                  </a:lnTo>
                  <a:lnTo>
                    <a:pt x="372428" y="74018"/>
                  </a:lnTo>
                  <a:lnTo>
                    <a:pt x="568906" y="74018"/>
                  </a:lnTo>
                  <a:lnTo>
                    <a:pt x="533383" y="49345"/>
                  </a:lnTo>
                  <a:lnTo>
                    <a:pt x="490418" y="27756"/>
                  </a:lnTo>
                  <a:lnTo>
                    <a:pt x="445636" y="12336"/>
                  </a:lnTo>
                  <a:lnTo>
                    <a:pt x="399642" y="3084"/>
                  </a:lnTo>
                  <a:lnTo>
                    <a:pt x="353043" y="0"/>
                  </a:lnTo>
                  <a:close/>
                </a:path>
                <a:path w="798830" h="948689">
                  <a:moveTo>
                    <a:pt x="296062" y="553334"/>
                  </a:moveTo>
                  <a:lnTo>
                    <a:pt x="289876" y="556638"/>
                  </a:lnTo>
                  <a:lnTo>
                    <a:pt x="283580" y="559502"/>
                  </a:lnTo>
                  <a:lnTo>
                    <a:pt x="277063" y="561925"/>
                  </a:lnTo>
                  <a:lnTo>
                    <a:pt x="270216" y="563908"/>
                  </a:lnTo>
                  <a:lnTo>
                    <a:pt x="257292" y="592105"/>
                  </a:lnTo>
                  <a:lnTo>
                    <a:pt x="766969" y="592105"/>
                  </a:lnTo>
                  <a:lnTo>
                    <a:pt x="779221" y="587406"/>
                  </a:lnTo>
                  <a:lnTo>
                    <a:pt x="794494" y="569489"/>
                  </a:lnTo>
                  <a:lnTo>
                    <a:pt x="795429" y="563908"/>
                  </a:lnTo>
                  <a:lnTo>
                    <a:pt x="326609" y="563908"/>
                  </a:lnTo>
                  <a:lnTo>
                    <a:pt x="296062" y="553334"/>
                  </a:lnTo>
                  <a:close/>
                </a:path>
                <a:path w="798830" h="948689">
                  <a:moveTo>
                    <a:pt x="365050" y="340679"/>
                  </a:moveTo>
                  <a:lnTo>
                    <a:pt x="328958" y="340679"/>
                  </a:lnTo>
                  <a:lnTo>
                    <a:pt x="352455" y="364177"/>
                  </a:lnTo>
                  <a:lnTo>
                    <a:pt x="341882" y="394724"/>
                  </a:lnTo>
                  <a:lnTo>
                    <a:pt x="345186" y="400910"/>
                  </a:lnTo>
                  <a:lnTo>
                    <a:pt x="348050" y="407207"/>
                  </a:lnTo>
                  <a:lnTo>
                    <a:pt x="350508" y="413844"/>
                  </a:lnTo>
                  <a:lnTo>
                    <a:pt x="352455" y="420571"/>
                  </a:lnTo>
                  <a:lnTo>
                    <a:pt x="381827" y="434670"/>
                  </a:lnTo>
                  <a:lnTo>
                    <a:pt x="380730" y="467567"/>
                  </a:lnTo>
                  <a:lnTo>
                    <a:pt x="380652" y="469917"/>
                  </a:lnTo>
                  <a:lnTo>
                    <a:pt x="351280" y="484015"/>
                  </a:lnTo>
                  <a:lnTo>
                    <a:pt x="349298" y="490863"/>
                  </a:lnTo>
                  <a:lnTo>
                    <a:pt x="346875" y="497380"/>
                  </a:lnTo>
                  <a:lnTo>
                    <a:pt x="344011" y="503676"/>
                  </a:lnTo>
                  <a:lnTo>
                    <a:pt x="340707" y="509863"/>
                  </a:lnTo>
                  <a:lnTo>
                    <a:pt x="350106" y="540410"/>
                  </a:lnTo>
                  <a:lnTo>
                    <a:pt x="326609" y="563908"/>
                  </a:lnTo>
                  <a:lnTo>
                    <a:pt x="795429" y="563908"/>
                  </a:lnTo>
                  <a:lnTo>
                    <a:pt x="798753" y="544082"/>
                  </a:lnTo>
                  <a:lnTo>
                    <a:pt x="787151" y="513388"/>
                  </a:lnTo>
                  <a:lnTo>
                    <a:pt x="706086" y="372401"/>
                  </a:lnTo>
                  <a:lnTo>
                    <a:pt x="706013" y="364177"/>
                  </a:lnTo>
                  <a:lnTo>
                    <a:pt x="705684" y="353603"/>
                  </a:lnTo>
                  <a:lnTo>
                    <a:pt x="371253" y="353602"/>
                  </a:lnTo>
                  <a:lnTo>
                    <a:pt x="365050" y="340679"/>
                  </a:lnTo>
                  <a:close/>
                </a:path>
                <a:path w="798830" h="948689">
                  <a:moveTo>
                    <a:pt x="184451" y="552159"/>
                  </a:moveTo>
                  <a:lnTo>
                    <a:pt x="153905" y="561558"/>
                  </a:lnTo>
                  <a:lnTo>
                    <a:pt x="206241" y="561558"/>
                  </a:lnTo>
                  <a:lnTo>
                    <a:pt x="203451" y="560750"/>
                  </a:lnTo>
                  <a:lnTo>
                    <a:pt x="196934" y="558327"/>
                  </a:lnTo>
                  <a:lnTo>
                    <a:pt x="190638" y="555463"/>
                  </a:lnTo>
                  <a:lnTo>
                    <a:pt x="184451" y="552159"/>
                  </a:lnTo>
                  <a:close/>
                </a:path>
                <a:path w="798830" h="948689">
                  <a:moveTo>
                    <a:pt x="444094" y="314831"/>
                  </a:moveTo>
                  <a:lnTo>
                    <a:pt x="437908" y="318135"/>
                  </a:lnTo>
                  <a:lnTo>
                    <a:pt x="431611" y="320999"/>
                  </a:lnTo>
                  <a:lnTo>
                    <a:pt x="425094" y="323422"/>
                  </a:lnTo>
                  <a:lnTo>
                    <a:pt x="418247" y="325405"/>
                  </a:lnTo>
                  <a:lnTo>
                    <a:pt x="404149" y="353602"/>
                  </a:lnTo>
                  <a:lnTo>
                    <a:pt x="705684" y="353603"/>
                  </a:lnTo>
                  <a:lnTo>
                    <a:pt x="704806" y="325405"/>
                  </a:lnTo>
                  <a:lnTo>
                    <a:pt x="474640" y="325405"/>
                  </a:lnTo>
                  <a:lnTo>
                    <a:pt x="444094" y="314831"/>
                  </a:lnTo>
                  <a:close/>
                </a:path>
                <a:path w="798830" h="948689">
                  <a:moveTo>
                    <a:pt x="210298" y="340679"/>
                  </a:moveTo>
                  <a:lnTo>
                    <a:pt x="153905" y="340679"/>
                  </a:lnTo>
                  <a:lnTo>
                    <a:pt x="184451" y="351253"/>
                  </a:lnTo>
                  <a:lnTo>
                    <a:pt x="190638" y="347948"/>
                  </a:lnTo>
                  <a:lnTo>
                    <a:pt x="196934" y="345085"/>
                  </a:lnTo>
                  <a:lnTo>
                    <a:pt x="203451" y="342661"/>
                  </a:lnTo>
                  <a:lnTo>
                    <a:pt x="210298" y="340679"/>
                  </a:lnTo>
                  <a:close/>
                </a:path>
                <a:path w="798830" h="948689">
                  <a:moveTo>
                    <a:pt x="287838" y="311306"/>
                  </a:moveTo>
                  <a:lnTo>
                    <a:pt x="258467" y="311306"/>
                  </a:lnTo>
                  <a:lnTo>
                    <a:pt x="272565" y="340679"/>
                  </a:lnTo>
                  <a:lnTo>
                    <a:pt x="279413" y="342661"/>
                  </a:lnTo>
                  <a:lnTo>
                    <a:pt x="285929" y="345085"/>
                  </a:lnTo>
                  <a:lnTo>
                    <a:pt x="292226" y="347948"/>
                  </a:lnTo>
                  <a:lnTo>
                    <a:pt x="298412" y="351253"/>
                  </a:lnTo>
                  <a:lnTo>
                    <a:pt x="328958" y="340679"/>
                  </a:lnTo>
                  <a:lnTo>
                    <a:pt x="365050" y="340679"/>
                  </a:lnTo>
                  <a:lnTo>
                    <a:pt x="357155" y="324230"/>
                  </a:lnTo>
                  <a:lnTo>
                    <a:pt x="300762" y="324230"/>
                  </a:lnTo>
                  <a:lnTo>
                    <a:pt x="287838" y="311306"/>
                  </a:lnTo>
                  <a:close/>
                </a:path>
                <a:path w="798830" h="948689">
                  <a:moveTo>
                    <a:pt x="600690" y="102176"/>
                  </a:moveTo>
                  <a:lnTo>
                    <a:pt x="475815" y="102176"/>
                  </a:lnTo>
                  <a:lnTo>
                    <a:pt x="499312" y="125674"/>
                  </a:lnTo>
                  <a:lnTo>
                    <a:pt x="488738" y="156221"/>
                  </a:lnTo>
                  <a:lnTo>
                    <a:pt x="492043" y="162407"/>
                  </a:lnTo>
                  <a:lnTo>
                    <a:pt x="494906" y="168704"/>
                  </a:lnTo>
                  <a:lnTo>
                    <a:pt x="497329" y="175221"/>
                  </a:lnTo>
                  <a:lnTo>
                    <a:pt x="499312" y="182068"/>
                  </a:lnTo>
                  <a:lnTo>
                    <a:pt x="528683" y="196167"/>
                  </a:lnTo>
                  <a:lnTo>
                    <a:pt x="528683" y="231414"/>
                  </a:lnTo>
                  <a:lnTo>
                    <a:pt x="499312" y="245513"/>
                  </a:lnTo>
                  <a:lnTo>
                    <a:pt x="497146" y="252360"/>
                  </a:lnTo>
                  <a:lnTo>
                    <a:pt x="494319" y="258877"/>
                  </a:lnTo>
                  <a:lnTo>
                    <a:pt x="491051" y="265174"/>
                  </a:lnTo>
                  <a:lnTo>
                    <a:pt x="487563" y="271360"/>
                  </a:lnTo>
                  <a:lnTo>
                    <a:pt x="498137" y="301907"/>
                  </a:lnTo>
                  <a:lnTo>
                    <a:pt x="474640" y="325405"/>
                  </a:lnTo>
                  <a:lnTo>
                    <a:pt x="704806" y="325405"/>
                  </a:lnTo>
                  <a:lnTo>
                    <a:pt x="704708" y="322248"/>
                  </a:lnTo>
                  <a:lnTo>
                    <a:pt x="704592" y="318537"/>
                  </a:lnTo>
                  <a:lnTo>
                    <a:pt x="696779" y="271856"/>
                  </a:lnTo>
                  <a:lnTo>
                    <a:pt x="682935" y="227022"/>
                  </a:lnTo>
                  <a:lnTo>
                    <a:pt x="663351" y="184570"/>
                  </a:lnTo>
                  <a:lnTo>
                    <a:pt x="638314" y="145039"/>
                  </a:lnTo>
                  <a:lnTo>
                    <a:pt x="608114" y="108966"/>
                  </a:lnTo>
                  <a:lnTo>
                    <a:pt x="600690" y="102176"/>
                  </a:lnTo>
                  <a:close/>
                </a:path>
                <a:path w="798830" h="948689">
                  <a:moveTo>
                    <a:pt x="331308" y="313656"/>
                  </a:moveTo>
                  <a:lnTo>
                    <a:pt x="300762" y="324230"/>
                  </a:lnTo>
                  <a:lnTo>
                    <a:pt x="357155" y="324230"/>
                  </a:lnTo>
                  <a:lnTo>
                    <a:pt x="350308" y="322248"/>
                  </a:lnTo>
                  <a:lnTo>
                    <a:pt x="343791" y="319824"/>
                  </a:lnTo>
                  <a:lnTo>
                    <a:pt x="337494" y="316961"/>
                  </a:lnTo>
                  <a:lnTo>
                    <a:pt x="331308" y="313656"/>
                  </a:lnTo>
                  <a:close/>
                </a:path>
                <a:path w="798830" h="948689">
                  <a:moveTo>
                    <a:pt x="358330" y="103351"/>
                  </a:moveTo>
                  <a:lnTo>
                    <a:pt x="301937" y="103351"/>
                  </a:lnTo>
                  <a:lnTo>
                    <a:pt x="332483" y="113925"/>
                  </a:lnTo>
                  <a:lnTo>
                    <a:pt x="338669" y="110620"/>
                  </a:lnTo>
                  <a:lnTo>
                    <a:pt x="344966" y="107757"/>
                  </a:lnTo>
                  <a:lnTo>
                    <a:pt x="351482" y="105333"/>
                  </a:lnTo>
                  <a:lnTo>
                    <a:pt x="358330" y="103351"/>
                  </a:lnTo>
                  <a:close/>
                </a:path>
                <a:path w="798830" h="948689">
                  <a:moveTo>
                    <a:pt x="568906" y="74018"/>
                  </a:moveTo>
                  <a:lnTo>
                    <a:pt x="405324" y="74018"/>
                  </a:lnTo>
                  <a:lnTo>
                    <a:pt x="419422" y="102176"/>
                  </a:lnTo>
                  <a:lnTo>
                    <a:pt x="426269" y="104158"/>
                  </a:lnTo>
                  <a:lnTo>
                    <a:pt x="432786" y="106582"/>
                  </a:lnTo>
                  <a:lnTo>
                    <a:pt x="439082" y="109445"/>
                  </a:lnTo>
                  <a:lnTo>
                    <a:pt x="445269" y="112750"/>
                  </a:lnTo>
                  <a:lnTo>
                    <a:pt x="475815" y="102176"/>
                  </a:lnTo>
                  <a:lnTo>
                    <a:pt x="600690" y="102176"/>
                  </a:lnTo>
                  <a:lnTo>
                    <a:pt x="573041" y="76889"/>
                  </a:lnTo>
                  <a:lnTo>
                    <a:pt x="568906" y="7401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2795" y="4242053"/>
            <a:ext cx="320865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b="1" spc="-10" dirty="0">
                <a:latin typeface="Calibri"/>
                <a:cs typeface="Calibri"/>
              </a:rPr>
              <a:t>Predicted</a:t>
            </a:r>
            <a:r>
              <a:rPr sz="3100" b="1" spc="-110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Evolution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0458" y="3184717"/>
            <a:ext cx="798830" cy="939800"/>
          </a:xfrm>
          <a:custGeom>
            <a:avLst/>
            <a:gdLst/>
            <a:ahLst/>
            <a:cxnLst/>
            <a:rect l="l" t="t" r="r" b="b"/>
            <a:pathLst>
              <a:path w="798829" h="939800">
                <a:moveTo>
                  <a:pt x="352712" y="0"/>
                </a:moveTo>
                <a:lnTo>
                  <a:pt x="306113" y="3809"/>
                </a:lnTo>
                <a:lnTo>
                  <a:pt x="260119" y="12699"/>
                </a:lnTo>
                <a:lnTo>
                  <a:pt x="215337" y="27939"/>
                </a:lnTo>
                <a:lnTo>
                  <a:pt x="172372" y="49529"/>
                </a:lnTo>
                <a:lnTo>
                  <a:pt x="132714" y="76199"/>
                </a:lnTo>
                <a:lnTo>
                  <a:pt x="97641" y="107949"/>
                </a:lnTo>
                <a:lnTo>
                  <a:pt x="67441" y="143509"/>
                </a:lnTo>
                <a:lnTo>
                  <a:pt x="42404" y="182879"/>
                </a:lnTo>
                <a:lnTo>
                  <a:pt x="22820" y="224789"/>
                </a:lnTo>
                <a:lnTo>
                  <a:pt x="8976" y="270509"/>
                </a:lnTo>
                <a:lnTo>
                  <a:pt x="1163" y="316229"/>
                </a:lnTo>
                <a:lnTo>
                  <a:pt x="966" y="322579"/>
                </a:lnTo>
                <a:lnTo>
                  <a:pt x="849" y="326389"/>
                </a:lnTo>
                <a:lnTo>
                  <a:pt x="731" y="330199"/>
                </a:lnTo>
                <a:lnTo>
                  <a:pt x="613" y="334009"/>
                </a:lnTo>
                <a:lnTo>
                  <a:pt x="495" y="337819"/>
                </a:lnTo>
                <a:lnTo>
                  <a:pt x="455" y="339089"/>
                </a:lnTo>
                <a:lnTo>
                  <a:pt x="337" y="342899"/>
                </a:lnTo>
                <a:lnTo>
                  <a:pt x="259" y="345439"/>
                </a:lnTo>
                <a:lnTo>
                  <a:pt x="141" y="349249"/>
                </a:lnTo>
                <a:lnTo>
                  <a:pt x="102" y="350519"/>
                </a:lnTo>
                <a:lnTo>
                  <a:pt x="0" y="369569"/>
                </a:lnTo>
                <a:lnTo>
                  <a:pt x="2725" y="411479"/>
                </a:lnTo>
                <a:lnTo>
                  <a:pt x="11740" y="457199"/>
                </a:lnTo>
                <a:lnTo>
                  <a:pt x="26489" y="500379"/>
                </a:lnTo>
                <a:lnTo>
                  <a:pt x="46746" y="542289"/>
                </a:lnTo>
                <a:lnTo>
                  <a:pt x="72284" y="580389"/>
                </a:lnTo>
                <a:lnTo>
                  <a:pt x="102878" y="615949"/>
                </a:lnTo>
                <a:lnTo>
                  <a:pt x="138302" y="646429"/>
                </a:lnTo>
                <a:lnTo>
                  <a:pt x="138302" y="939799"/>
                </a:lnTo>
                <a:lnTo>
                  <a:pt x="509555" y="939800"/>
                </a:lnTo>
                <a:lnTo>
                  <a:pt x="509555" y="800100"/>
                </a:lnTo>
                <a:lnTo>
                  <a:pt x="567123" y="800100"/>
                </a:lnTo>
                <a:lnTo>
                  <a:pt x="620873" y="789940"/>
                </a:lnTo>
                <a:lnTo>
                  <a:pt x="665811" y="759460"/>
                </a:lnTo>
                <a:lnTo>
                  <a:pt x="695476" y="713740"/>
                </a:lnTo>
                <a:lnTo>
                  <a:pt x="705756" y="660400"/>
                </a:lnTo>
                <a:lnTo>
                  <a:pt x="705756" y="590550"/>
                </a:lnTo>
                <a:lnTo>
                  <a:pt x="757449" y="590550"/>
                </a:lnTo>
                <a:lnTo>
                  <a:pt x="778890" y="582930"/>
                </a:lnTo>
                <a:lnTo>
                  <a:pt x="794163" y="565150"/>
                </a:lnTo>
                <a:lnTo>
                  <a:pt x="796293" y="552450"/>
                </a:lnTo>
                <a:lnTo>
                  <a:pt x="222891" y="552449"/>
                </a:lnTo>
                <a:lnTo>
                  <a:pt x="216209" y="501649"/>
                </a:lnTo>
                <a:lnTo>
                  <a:pt x="201156" y="473709"/>
                </a:lnTo>
                <a:lnTo>
                  <a:pt x="185223" y="462279"/>
                </a:lnTo>
                <a:lnTo>
                  <a:pt x="175897" y="458469"/>
                </a:lnTo>
                <a:lnTo>
                  <a:pt x="158384" y="450849"/>
                </a:lnTo>
                <a:lnTo>
                  <a:pt x="136246" y="435609"/>
                </a:lnTo>
                <a:lnTo>
                  <a:pt x="115429" y="412749"/>
                </a:lnTo>
                <a:lnTo>
                  <a:pt x="101881" y="379729"/>
                </a:lnTo>
                <a:lnTo>
                  <a:pt x="100707" y="377189"/>
                </a:lnTo>
                <a:lnTo>
                  <a:pt x="100707" y="372109"/>
                </a:lnTo>
                <a:lnTo>
                  <a:pt x="89692" y="349249"/>
                </a:lnTo>
                <a:lnTo>
                  <a:pt x="86608" y="323849"/>
                </a:lnTo>
                <a:lnTo>
                  <a:pt x="91455" y="299719"/>
                </a:lnTo>
                <a:lnTo>
                  <a:pt x="104231" y="278129"/>
                </a:lnTo>
                <a:lnTo>
                  <a:pt x="101881" y="269239"/>
                </a:lnTo>
                <a:lnTo>
                  <a:pt x="100707" y="261619"/>
                </a:lnTo>
                <a:lnTo>
                  <a:pt x="100706" y="252729"/>
                </a:lnTo>
                <a:lnTo>
                  <a:pt x="105516" y="226059"/>
                </a:lnTo>
                <a:lnTo>
                  <a:pt x="118917" y="203199"/>
                </a:lnTo>
                <a:lnTo>
                  <a:pt x="139366" y="185419"/>
                </a:lnTo>
                <a:lnTo>
                  <a:pt x="165323" y="175259"/>
                </a:lnTo>
                <a:lnTo>
                  <a:pt x="177421" y="153669"/>
                </a:lnTo>
                <a:lnTo>
                  <a:pt x="195135" y="135889"/>
                </a:lnTo>
                <a:lnTo>
                  <a:pt x="217035" y="124459"/>
                </a:lnTo>
                <a:lnTo>
                  <a:pt x="241689" y="121919"/>
                </a:lnTo>
                <a:lnTo>
                  <a:pt x="263069" y="121919"/>
                </a:lnTo>
                <a:lnTo>
                  <a:pt x="272106" y="113029"/>
                </a:lnTo>
                <a:lnTo>
                  <a:pt x="285599" y="104139"/>
                </a:lnTo>
                <a:lnTo>
                  <a:pt x="300633" y="99059"/>
                </a:lnTo>
                <a:lnTo>
                  <a:pt x="316879" y="95249"/>
                </a:lnTo>
                <a:lnTo>
                  <a:pt x="593755" y="95250"/>
                </a:lnTo>
                <a:lnTo>
                  <a:pt x="572710" y="76200"/>
                </a:lnTo>
                <a:lnTo>
                  <a:pt x="533052" y="49530"/>
                </a:lnTo>
                <a:lnTo>
                  <a:pt x="490088" y="27940"/>
                </a:lnTo>
                <a:lnTo>
                  <a:pt x="445305" y="12700"/>
                </a:lnTo>
                <a:lnTo>
                  <a:pt x="399312" y="3810"/>
                </a:lnTo>
                <a:lnTo>
                  <a:pt x="352712" y="0"/>
                </a:lnTo>
                <a:close/>
              </a:path>
              <a:path w="798829" h="939800">
                <a:moveTo>
                  <a:pt x="254282" y="382269"/>
                </a:moveTo>
                <a:lnTo>
                  <a:pt x="214667" y="382269"/>
                </a:lnTo>
                <a:lnTo>
                  <a:pt x="235815" y="397509"/>
                </a:lnTo>
                <a:lnTo>
                  <a:pt x="244222" y="402589"/>
                </a:lnTo>
                <a:lnTo>
                  <a:pt x="251969" y="408939"/>
                </a:lnTo>
                <a:lnTo>
                  <a:pt x="259275" y="416559"/>
                </a:lnTo>
                <a:lnTo>
                  <a:pt x="266361" y="422909"/>
                </a:lnTo>
                <a:lnTo>
                  <a:pt x="272474" y="435609"/>
                </a:lnTo>
                <a:lnTo>
                  <a:pt x="275613" y="449579"/>
                </a:lnTo>
                <a:lnTo>
                  <a:pt x="276769" y="466089"/>
                </a:lnTo>
                <a:lnTo>
                  <a:pt x="276846" y="473709"/>
                </a:lnTo>
                <a:lnTo>
                  <a:pt x="276935" y="552449"/>
                </a:lnTo>
                <a:lnTo>
                  <a:pt x="298082" y="552449"/>
                </a:lnTo>
                <a:lnTo>
                  <a:pt x="297990" y="463549"/>
                </a:lnTo>
                <a:lnTo>
                  <a:pt x="291638" y="424179"/>
                </a:lnTo>
                <a:lnTo>
                  <a:pt x="264892" y="391159"/>
                </a:lnTo>
                <a:lnTo>
                  <a:pt x="255861" y="383539"/>
                </a:lnTo>
                <a:lnTo>
                  <a:pt x="254282" y="382269"/>
                </a:lnTo>
                <a:close/>
              </a:path>
              <a:path w="798829" h="939800">
                <a:moveTo>
                  <a:pt x="602172" y="102870"/>
                </a:moveTo>
                <a:lnTo>
                  <a:pt x="429335" y="102870"/>
                </a:lnTo>
                <a:lnTo>
                  <a:pt x="447288" y="106680"/>
                </a:lnTo>
                <a:lnTo>
                  <a:pt x="464617" y="113030"/>
                </a:lnTo>
                <a:lnTo>
                  <a:pt x="479303" y="124460"/>
                </a:lnTo>
                <a:lnTo>
                  <a:pt x="490904" y="138430"/>
                </a:lnTo>
                <a:lnTo>
                  <a:pt x="498982" y="156210"/>
                </a:lnTo>
                <a:lnTo>
                  <a:pt x="503681" y="156210"/>
                </a:lnTo>
                <a:lnTo>
                  <a:pt x="560514" y="179070"/>
                </a:lnTo>
                <a:lnTo>
                  <a:pt x="584746" y="234950"/>
                </a:lnTo>
                <a:lnTo>
                  <a:pt x="584746" y="238760"/>
                </a:lnTo>
                <a:lnTo>
                  <a:pt x="602717" y="252730"/>
                </a:lnTo>
                <a:lnTo>
                  <a:pt x="615733" y="270510"/>
                </a:lnTo>
                <a:lnTo>
                  <a:pt x="623241" y="292100"/>
                </a:lnTo>
                <a:lnTo>
                  <a:pt x="623923" y="302260"/>
                </a:lnTo>
                <a:lnTo>
                  <a:pt x="624008" y="303530"/>
                </a:lnTo>
                <a:lnTo>
                  <a:pt x="624094" y="304800"/>
                </a:lnTo>
                <a:lnTo>
                  <a:pt x="624179" y="306070"/>
                </a:lnTo>
                <a:lnTo>
                  <a:pt x="624264" y="307340"/>
                </a:lnTo>
                <a:lnTo>
                  <a:pt x="624350" y="308610"/>
                </a:lnTo>
                <a:lnTo>
                  <a:pt x="624435" y="309880"/>
                </a:lnTo>
                <a:lnTo>
                  <a:pt x="624520" y="311150"/>
                </a:lnTo>
                <a:lnTo>
                  <a:pt x="624606" y="312420"/>
                </a:lnTo>
                <a:lnTo>
                  <a:pt x="624691" y="313690"/>
                </a:lnTo>
                <a:lnTo>
                  <a:pt x="612906" y="342900"/>
                </a:lnTo>
                <a:lnTo>
                  <a:pt x="592970" y="365760"/>
                </a:lnTo>
                <a:lnTo>
                  <a:pt x="566866" y="381000"/>
                </a:lnTo>
                <a:lnTo>
                  <a:pt x="536577" y="386080"/>
                </a:lnTo>
                <a:lnTo>
                  <a:pt x="432015" y="386080"/>
                </a:lnTo>
                <a:lnTo>
                  <a:pt x="400514" y="392430"/>
                </a:lnTo>
                <a:lnTo>
                  <a:pt x="374741" y="408940"/>
                </a:lnTo>
                <a:lnTo>
                  <a:pt x="357338" y="434339"/>
                </a:lnTo>
                <a:lnTo>
                  <a:pt x="350950" y="466089"/>
                </a:lnTo>
                <a:lnTo>
                  <a:pt x="350950" y="552449"/>
                </a:lnTo>
                <a:lnTo>
                  <a:pt x="796293" y="552450"/>
                </a:lnTo>
                <a:lnTo>
                  <a:pt x="798422" y="539750"/>
                </a:lnTo>
                <a:lnTo>
                  <a:pt x="786821" y="509270"/>
                </a:lnTo>
                <a:lnTo>
                  <a:pt x="705756" y="369570"/>
                </a:lnTo>
                <a:lnTo>
                  <a:pt x="705638" y="360680"/>
                </a:lnTo>
                <a:lnTo>
                  <a:pt x="705559" y="358140"/>
                </a:lnTo>
                <a:lnTo>
                  <a:pt x="705441" y="354330"/>
                </a:lnTo>
                <a:lnTo>
                  <a:pt x="705323" y="350520"/>
                </a:lnTo>
                <a:lnTo>
                  <a:pt x="705284" y="349250"/>
                </a:lnTo>
                <a:lnTo>
                  <a:pt x="705166" y="345440"/>
                </a:lnTo>
                <a:lnTo>
                  <a:pt x="705087" y="342900"/>
                </a:lnTo>
                <a:lnTo>
                  <a:pt x="704969" y="339090"/>
                </a:lnTo>
                <a:lnTo>
                  <a:pt x="704930" y="337820"/>
                </a:lnTo>
                <a:lnTo>
                  <a:pt x="704812" y="334010"/>
                </a:lnTo>
                <a:lnTo>
                  <a:pt x="704694" y="330200"/>
                </a:lnTo>
                <a:lnTo>
                  <a:pt x="704576" y="326390"/>
                </a:lnTo>
                <a:lnTo>
                  <a:pt x="704458" y="322580"/>
                </a:lnTo>
                <a:lnTo>
                  <a:pt x="704341" y="318770"/>
                </a:lnTo>
                <a:lnTo>
                  <a:pt x="696449" y="270510"/>
                </a:lnTo>
                <a:lnTo>
                  <a:pt x="682605" y="224790"/>
                </a:lnTo>
                <a:lnTo>
                  <a:pt x="663020" y="182880"/>
                </a:lnTo>
                <a:lnTo>
                  <a:pt x="637984" y="143510"/>
                </a:lnTo>
                <a:lnTo>
                  <a:pt x="607784" y="107950"/>
                </a:lnTo>
                <a:lnTo>
                  <a:pt x="602172" y="102870"/>
                </a:lnTo>
                <a:close/>
              </a:path>
              <a:path w="798829" h="939800">
                <a:moveTo>
                  <a:pt x="154750" y="229869"/>
                </a:moveTo>
                <a:lnTo>
                  <a:pt x="150050" y="231139"/>
                </a:lnTo>
                <a:lnTo>
                  <a:pt x="143001" y="237489"/>
                </a:lnTo>
                <a:lnTo>
                  <a:pt x="140651" y="242569"/>
                </a:lnTo>
                <a:lnTo>
                  <a:pt x="143001" y="247649"/>
                </a:lnTo>
                <a:lnTo>
                  <a:pt x="145020" y="257809"/>
                </a:lnTo>
                <a:lnTo>
                  <a:pt x="161670" y="294639"/>
                </a:lnTo>
                <a:lnTo>
                  <a:pt x="185296" y="312419"/>
                </a:lnTo>
                <a:lnTo>
                  <a:pt x="187021" y="325119"/>
                </a:lnTo>
                <a:lnTo>
                  <a:pt x="190289" y="337819"/>
                </a:lnTo>
                <a:lnTo>
                  <a:pt x="194878" y="349249"/>
                </a:lnTo>
                <a:lnTo>
                  <a:pt x="200569" y="360679"/>
                </a:lnTo>
                <a:lnTo>
                  <a:pt x="193979" y="368299"/>
                </a:lnTo>
                <a:lnTo>
                  <a:pt x="186618" y="375919"/>
                </a:lnTo>
                <a:lnTo>
                  <a:pt x="178596" y="380999"/>
                </a:lnTo>
                <a:lnTo>
                  <a:pt x="170023" y="387349"/>
                </a:lnTo>
                <a:lnTo>
                  <a:pt x="166498" y="389889"/>
                </a:lnTo>
                <a:lnTo>
                  <a:pt x="164149" y="393699"/>
                </a:lnTo>
                <a:lnTo>
                  <a:pt x="162974" y="398779"/>
                </a:lnTo>
                <a:lnTo>
                  <a:pt x="162974" y="403859"/>
                </a:lnTo>
                <a:lnTo>
                  <a:pt x="165323" y="407669"/>
                </a:lnTo>
                <a:lnTo>
                  <a:pt x="174722" y="412749"/>
                </a:lnTo>
                <a:lnTo>
                  <a:pt x="179422" y="412749"/>
                </a:lnTo>
                <a:lnTo>
                  <a:pt x="182946" y="408939"/>
                </a:lnTo>
                <a:lnTo>
                  <a:pt x="191537" y="402589"/>
                </a:lnTo>
                <a:lnTo>
                  <a:pt x="199688" y="396239"/>
                </a:lnTo>
                <a:lnTo>
                  <a:pt x="207398" y="389889"/>
                </a:lnTo>
                <a:lnTo>
                  <a:pt x="214667" y="382269"/>
                </a:lnTo>
                <a:lnTo>
                  <a:pt x="254282" y="382269"/>
                </a:lnTo>
                <a:lnTo>
                  <a:pt x="246388" y="375919"/>
                </a:lnTo>
                <a:lnTo>
                  <a:pt x="239376" y="372109"/>
                </a:lnTo>
                <a:lnTo>
                  <a:pt x="232584" y="367029"/>
                </a:lnTo>
                <a:lnTo>
                  <a:pt x="226232" y="360679"/>
                </a:lnTo>
                <a:lnTo>
                  <a:pt x="220542" y="354329"/>
                </a:lnTo>
                <a:lnTo>
                  <a:pt x="217017" y="349249"/>
                </a:lnTo>
                <a:lnTo>
                  <a:pt x="212318" y="337819"/>
                </a:lnTo>
                <a:lnTo>
                  <a:pt x="223075" y="334009"/>
                </a:lnTo>
                <a:lnTo>
                  <a:pt x="245030" y="331469"/>
                </a:lnTo>
                <a:lnTo>
                  <a:pt x="262836" y="331469"/>
                </a:lnTo>
                <a:lnTo>
                  <a:pt x="268710" y="327659"/>
                </a:lnTo>
                <a:lnTo>
                  <a:pt x="268710" y="320039"/>
                </a:lnTo>
                <a:lnTo>
                  <a:pt x="269885" y="312419"/>
                </a:lnTo>
                <a:lnTo>
                  <a:pt x="268710" y="311149"/>
                </a:lnTo>
                <a:lnTo>
                  <a:pt x="205268" y="311149"/>
                </a:lnTo>
                <a:lnTo>
                  <a:pt x="205268" y="306069"/>
                </a:lnTo>
                <a:lnTo>
                  <a:pt x="204094" y="304799"/>
                </a:lnTo>
                <a:lnTo>
                  <a:pt x="204002" y="302259"/>
                </a:lnTo>
                <a:lnTo>
                  <a:pt x="203910" y="299719"/>
                </a:lnTo>
                <a:lnTo>
                  <a:pt x="203818" y="297179"/>
                </a:lnTo>
                <a:lnTo>
                  <a:pt x="204057" y="294639"/>
                </a:lnTo>
                <a:lnTo>
                  <a:pt x="204176" y="293369"/>
                </a:lnTo>
                <a:lnTo>
                  <a:pt x="204295" y="292099"/>
                </a:lnTo>
                <a:lnTo>
                  <a:pt x="204415" y="290829"/>
                </a:lnTo>
                <a:lnTo>
                  <a:pt x="204534" y="289559"/>
                </a:lnTo>
                <a:lnTo>
                  <a:pt x="205714" y="281939"/>
                </a:lnTo>
                <a:lnTo>
                  <a:pt x="182946" y="281939"/>
                </a:lnTo>
                <a:lnTo>
                  <a:pt x="178247" y="278129"/>
                </a:lnTo>
                <a:lnTo>
                  <a:pt x="177072" y="274319"/>
                </a:lnTo>
                <a:lnTo>
                  <a:pt x="173786" y="266699"/>
                </a:lnTo>
                <a:lnTo>
                  <a:pt x="171051" y="259079"/>
                </a:lnTo>
                <a:lnTo>
                  <a:pt x="168976" y="250189"/>
                </a:lnTo>
                <a:lnTo>
                  <a:pt x="167673" y="242569"/>
                </a:lnTo>
                <a:lnTo>
                  <a:pt x="166498" y="237489"/>
                </a:lnTo>
                <a:lnTo>
                  <a:pt x="162974" y="233679"/>
                </a:lnTo>
                <a:lnTo>
                  <a:pt x="159449" y="232409"/>
                </a:lnTo>
                <a:lnTo>
                  <a:pt x="154750" y="229869"/>
                </a:lnTo>
                <a:close/>
              </a:path>
              <a:path w="798829" h="939800">
                <a:moveTo>
                  <a:pt x="437580" y="238760"/>
                </a:moveTo>
                <a:lnTo>
                  <a:pt x="397944" y="238760"/>
                </a:lnTo>
                <a:lnTo>
                  <a:pt x="410262" y="251460"/>
                </a:lnTo>
                <a:lnTo>
                  <a:pt x="424232" y="262890"/>
                </a:lnTo>
                <a:lnTo>
                  <a:pt x="439743" y="270510"/>
                </a:lnTo>
                <a:lnTo>
                  <a:pt x="456687" y="276860"/>
                </a:lnTo>
                <a:lnTo>
                  <a:pt x="478752" y="289560"/>
                </a:lnTo>
                <a:lnTo>
                  <a:pt x="497513" y="303530"/>
                </a:lnTo>
                <a:lnTo>
                  <a:pt x="510547" y="322580"/>
                </a:lnTo>
                <a:lnTo>
                  <a:pt x="515430" y="344170"/>
                </a:lnTo>
                <a:lnTo>
                  <a:pt x="515430" y="349250"/>
                </a:lnTo>
                <a:lnTo>
                  <a:pt x="517779" y="355600"/>
                </a:lnTo>
                <a:lnTo>
                  <a:pt x="521304" y="358140"/>
                </a:lnTo>
                <a:lnTo>
                  <a:pt x="526003" y="359410"/>
                </a:lnTo>
                <a:lnTo>
                  <a:pt x="530703" y="359410"/>
                </a:lnTo>
                <a:lnTo>
                  <a:pt x="540101" y="355600"/>
                </a:lnTo>
                <a:lnTo>
                  <a:pt x="542451" y="349250"/>
                </a:lnTo>
                <a:lnTo>
                  <a:pt x="541276" y="344170"/>
                </a:lnTo>
                <a:lnTo>
                  <a:pt x="539129" y="326390"/>
                </a:lnTo>
                <a:lnTo>
                  <a:pt x="532905" y="308610"/>
                </a:lnTo>
                <a:lnTo>
                  <a:pt x="522938" y="293370"/>
                </a:lnTo>
                <a:lnTo>
                  <a:pt x="509555" y="280670"/>
                </a:lnTo>
                <a:lnTo>
                  <a:pt x="521432" y="278130"/>
                </a:lnTo>
                <a:lnTo>
                  <a:pt x="532318" y="273050"/>
                </a:lnTo>
                <a:lnTo>
                  <a:pt x="542102" y="266700"/>
                </a:lnTo>
                <a:lnTo>
                  <a:pt x="550675" y="259080"/>
                </a:lnTo>
                <a:lnTo>
                  <a:pt x="555375" y="252730"/>
                </a:lnTo>
                <a:lnTo>
                  <a:pt x="487233" y="252730"/>
                </a:lnTo>
                <a:lnTo>
                  <a:pt x="470583" y="251460"/>
                </a:lnTo>
                <a:lnTo>
                  <a:pt x="454484" y="247650"/>
                </a:lnTo>
                <a:lnTo>
                  <a:pt x="439486" y="240030"/>
                </a:lnTo>
                <a:lnTo>
                  <a:pt x="437580" y="238760"/>
                </a:lnTo>
                <a:close/>
              </a:path>
              <a:path w="798829" h="939800">
                <a:moveTo>
                  <a:pt x="437476" y="224790"/>
                </a:moveTo>
                <a:lnTo>
                  <a:pt x="281634" y="224789"/>
                </a:lnTo>
                <a:lnTo>
                  <a:pt x="287508" y="226059"/>
                </a:lnTo>
                <a:lnTo>
                  <a:pt x="296907" y="228599"/>
                </a:lnTo>
                <a:lnTo>
                  <a:pt x="302781" y="229869"/>
                </a:lnTo>
                <a:lnTo>
                  <a:pt x="309830" y="231139"/>
                </a:lnTo>
                <a:lnTo>
                  <a:pt x="317522" y="242569"/>
                </a:lnTo>
                <a:lnTo>
                  <a:pt x="322901" y="253999"/>
                </a:lnTo>
                <a:lnTo>
                  <a:pt x="325856" y="266699"/>
                </a:lnTo>
                <a:lnTo>
                  <a:pt x="325933" y="269239"/>
                </a:lnTo>
                <a:lnTo>
                  <a:pt x="326048" y="273049"/>
                </a:lnTo>
                <a:lnTo>
                  <a:pt x="326163" y="276859"/>
                </a:lnTo>
                <a:lnTo>
                  <a:pt x="312235" y="316229"/>
                </a:lnTo>
                <a:lnTo>
                  <a:pt x="298082" y="330199"/>
                </a:lnTo>
                <a:lnTo>
                  <a:pt x="296907" y="339089"/>
                </a:lnTo>
                <a:lnTo>
                  <a:pt x="306306" y="349249"/>
                </a:lnTo>
                <a:lnTo>
                  <a:pt x="313355" y="350519"/>
                </a:lnTo>
                <a:lnTo>
                  <a:pt x="325158" y="340359"/>
                </a:lnTo>
                <a:lnTo>
                  <a:pt x="330537" y="334009"/>
                </a:lnTo>
                <a:lnTo>
                  <a:pt x="335255" y="327659"/>
                </a:lnTo>
                <a:lnTo>
                  <a:pt x="339202" y="321309"/>
                </a:lnTo>
                <a:lnTo>
                  <a:pt x="340376" y="321309"/>
                </a:lnTo>
                <a:lnTo>
                  <a:pt x="384323" y="309880"/>
                </a:lnTo>
                <a:lnTo>
                  <a:pt x="404053" y="294640"/>
                </a:lnTo>
                <a:lnTo>
                  <a:pt x="349775" y="294639"/>
                </a:lnTo>
                <a:lnTo>
                  <a:pt x="350950" y="290829"/>
                </a:lnTo>
                <a:lnTo>
                  <a:pt x="352125" y="285749"/>
                </a:lnTo>
                <a:lnTo>
                  <a:pt x="352223" y="276859"/>
                </a:lnTo>
                <a:lnTo>
                  <a:pt x="352345" y="270509"/>
                </a:lnTo>
                <a:lnTo>
                  <a:pt x="351244" y="260349"/>
                </a:lnTo>
                <a:lnTo>
                  <a:pt x="348821" y="248919"/>
                </a:lnTo>
                <a:lnTo>
                  <a:pt x="345076" y="238759"/>
                </a:lnTo>
                <a:lnTo>
                  <a:pt x="437580" y="238760"/>
                </a:lnTo>
                <a:lnTo>
                  <a:pt x="426141" y="231140"/>
                </a:lnTo>
                <a:lnTo>
                  <a:pt x="437476" y="224790"/>
                </a:lnTo>
                <a:close/>
              </a:path>
              <a:path w="798829" h="939800">
                <a:moveTo>
                  <a:pt x="245911" y="303529"/>
                </a:moveTo>
                <a:lnTo>
                  <a:pt x="232290" y="304799"/>
                </a:lnTo>
                <a:lnTo>
                  <a:pt x="218669" y="307339"/>
                </a:lnTo>
                <a:lnTo>
                  <a:pt x="205268" y="311149"/>
                </a:lnTo>
                <a:lnTo>
                  <a:pt x="268710" y="311149"/>
                </a:lnTo>
                <a:lnTo>
                  <a:pt x="265186" y="307339"/>
                </a:lnTo>
                <a:lnTo>
                  <a:pt x="259312" y="304799"/>
                </a:lnTo>
                <a:lnTo>
                  <a:pt x="245911" y="303529"/>
                </a:lnTo>
                <a:close/>
              </a:path>
              <a:path w="798829" h="939800">
                <a:moveTo>
                  <a:pt x="389720" y="279400"/>
                </a:moveTo>
                <a:lnTo>
                  <a:pt x="383846" y="281940"/>
                </a:lnTo>
                <a:lnTo>
                  <a:pt x="375879" y="287020"/>
                </a:lnTo>
                <a:lnTo>
                  <a:pt x="367692" y="289560"/>
                </a:lnTo>
                <a:lnTo>
                  <a:pt x="359064" y="293370"/>
                </a:lnTo>
                <a:lnTo>
                  <a:pt x="349775" y="294639"/>
                </a:lnTo>
                <a:lnTo>
                  <a:pt x="404053" y="294640"/>
                </a:lnTo>
                <a:lnTo>
                  <a:pt x="404993" y="292100"/>
                </a:lnTo>
                <a:lnTo>
                  <a:pt x="403819" y="288290"/>
                </a:lnTo>
                <a:lnTo>
                  <a:pt x="396769" y="280670"/>
                </a:lnTo>
                <a:lnTo>
                  <a:pt x="389720" y="279400"/>
                </a:lnTo>
                <a:close/>
              </a:path>
              <a:path w="798829" h="939800">
                <a:moveTo>
                  <a:pt x="214667" y="170179"/>
                </a:moveTo>
                <a:lnTo>
                  <a:pt x="209968" y="171449"/>
                </a:lnTo>
                <a:lnTo>
                  <a:pt x="202919" y="177799"/>
                </a:lnTo>
                <a:lnTo>
                  <a:pt x="201744" y="182879"/>
                </a:lnTo>
                <a:lnTo>
                  <a:pt x="204094" y="193039"/>
                </a:lnTo>
                <a:lnTo>
                  <a:pt x="207618" y="196849"/>
                </a:lnTo>
                <a:lnTo>
                  <a:pt x="213492" y="198119"/>
                </a:lnTo>
                <a:lnTo>
                  <a:pt x="220101" y="200659"/>
                </a:lnTo>
                <a:lnTo>
                  <a:pt x="225828" y="204469"/>
                </a:lnTo>
                <a:lnTo>
                  <a:pt x="230675" y="209549"/>
                </a:lnTo>
                <a:lnTo>
                  <a:pt x="234640" y="215899"/>
                </a:lnTo>
                <a:lnTo>
                  <a:pt x="234640" y="217169"/>
                </a:lnTo>
                <a:lnTo>
                  <a:pt x="218853" y="224789"/>
                </a:lnTo>
                <a:lnTo>
                  <a:pt x="205268" y="236219"/>
                </a:lnTo>
                <a:lnTo>
                  <a:pt x="194328" y="250189"/>
                </a:lnTo>
                <a:lnTo>
                  <a:pt x="184121" y="270509"/>
                </a:lnTo>
                <a:lnTo>
                  <a:pt x="182946" y="276859"/>
                </a:lnTo>
                <a:lnTo>
                  <a:pt x="182946" y="281939"/>
                </a:lnTo>
                <a:lnTo>
                  <a:pt x="205714" y="281939"/>
                </a:lnTo>
                <a:lnTo>
                  <a:pt x="205911" y="280669"/>
                </a:lnTo>
                <a:lnTo>
                  <a:pt x="207618" y="273049"/>
                </a:lnTo>
                <a:lnTo>
                  <a:pt x="246113" y="236219"/>
                </a:lnTo>
                <a:lnTo>
                  <a:pt x="276934" y="226059"/>
                </a:lnTo>
                <a:lnTo>
                  <a:pt x="280459" y="224789"/>
                </a:lnTo>
                <a:lnTo>
                  <a:pt x="437476" y="224790"/>
                </a:lnTo>
                <a:lnTo>
                  <a:pt x="439743" y="223520"/>
                </a:lnTo>
                <a:lnTo>
                  <a:pt x="452134" y="214630"/>
                </a:lnTo>
                <a:lnTo>
                  <a:pt x="366040" y="214630"/>
                </a:lnTo>
                <a:lnTo>
                  <a:pt x="320404" y="207009"/>
                </a:lnTo>
                <a:lnTo>
                  <a:pt x="322878" y="204469"/>
                </a:lnTo>
                <a:lnTo>
                  <a:pt x="259312" y="204469"/>
                </a:lnTo>
                <a:lnTo>
                  <a:pt x="252575" y="193039"/>
                </a:lnTo>
                <a:lnTo>
                  <a:pt x="243304" y="182879"/>
                </a:lnTo>
                <a:lnTo>
                  <a:pt x="232051" y="175259"/>
                </a:lnTo>
                <a:lnTo>
                  <a:pt x="219367" y="171449"/>
                </a:lnTo>
                <a:lnTo>
                  <a:pt x="214667" y="170179"/>
                </a:lnTo>
                <a:close/>
              </a:path>
              <a:path w="798829" h="939800">
                <a:moveTo>
                  <a:pt x="543626" y="234950"/>
                </a:moveTo>
                <a:lnTo>
                  <a:pt x="535402" y="236220"/>
                </a:lnTo>
                <a:lnTo>
                  <a:pt x="530703" y="241300"/>
                </a:lnTo>
                <a:lnTo>
                  <a:pt x="524571" y="246380"/>
                </a:lnTo>
                <a:lnTo>
                  <a:pt x="515136" y="250190"/>
                </a:lnTo>
                <a:lnTo>
                  <a:pt x="502616" y="252730"/>
                </a:lnTo>
                <a:lnTo>
                  <a:pt x="555375" y="252730"/>
                </a:lnTo>
                <a:lnTo>
                  <a:pt x="554200" y="245110"/>
                </a:lnTo>
                <a:lnTo>
                  <a:pt x="549500" y="240030"/>
                </a:lnTo>
                <a:lnTo>
                  <a:pt x="543626" y="234950"/>
                </a:lnTo>
                <a:close/>
              </a:path>
              <a:path w="798829" h="939800">
                <a:moveTo>
                  <a:pt x="397944" y="238760"/>
                </a:moveTo>
                <a:lnTo>
                  <a:pt x="345076" y="238759"/>
                </a:lnTo>
                <a:lnTo>
                  <a:pt x="352125" y="240029"/>
                </a:lnTo>
                <a:lnTo>
                  <a:pt x="359174" y="240030"/>
                </a:lnTo>
                <a:lnTo>
                  <a:pt x="366223" y="241300"/>
                </a:lnTo>
                <a:lnTo>
                  <a:pt x="381496" y="241300"/>
                </a:lnTo>
                <a:lnTo>
                  <a:pt x="397944" y="238760"/>
                </a:lnTo>
                <a:close/>
              </a:path>
              <a:path w="798829" h="939800">
                <a:moveTo>
                  <a:pt x="461386" y="168910"/>
                </a:moveTo>
                <a:lnTo>
                  <a:pt x="453162" y="171450"/>
                </a:lnTo>
                <a:lnTo>
                  <a:pt x="449638" y="176530"/>
                </a:lnTo>
                <a:lnTo>
                  <a:pt x="430436" y="199390"/>
                </a:lnTo>
                <a:lnTo>
                  <a:pt x="402644" y="212090"/>
                </a:lnTo>
                <a:lnTo>
                  <a:pt x="366040" y="214630"/>
                </a:lnTo>
                <a:lnTo>
                  <a:pt x="452134" y="214630"/>
                </a:lnTo>
                <a:lnTo>
                  <a:pt x="462983" y="203200"/>
                </a:lnTo>
                <a:lnTo>
                  <a:pt x="471960" y="190500"/>
                </a:lnTo>
                <a:lnTo>
                  <a:pt x="475485" y="185420"/>
                </a:lnTo>
                <a:lnTo>
                  <a:pt x="473135" y="176530"/>
                </a:lnTo>
                <a:lnTo>
                  <a:pt x="467261" y="171450"/>
                </a:lnTo>
                <a:lnTo>
                  <a:pt x="461386" y="168910"/>
                </a:lnTo>
                <a:close/>
              </a:path>
              <a:path w="798829" h="939800">
                <a:moveTo>
                  <a:pt x="328628" y="139699"/>
                </a:moveTo>
                <a:lnTo>
                  <a:pt x="323928" y="139699"/>
                </a:lnTo>
                <a:lnTo>
                  <a:pt x="319229" y="143509"/>
                </a:lnTo>
                <a:lnTo>
                  <a:pt x="314530" y="146049"/>
                </a:lnTo>
                <a:lnTo>
                  <a:pt x="313355" y="152399"/>
                </a:lnTo>
                <a:lnTo>
                  <a:pt x="313355" y="156209"/>
                </a:lnTo>
                <a:lnTo>
                  <a:pt x="311042" y="175259"/>
                </a:lnTo>
                <a:lnTo>
                  <a:pt x="302781" y="187959"/>
                </a:lnTo>
                <a:lnTo>
                  <a:pt x="289234" y="195579"/>
                </a:lnTo>
                <a:lnTo>
                  <a:pt x="271060" y="201929"/>
                </a:lnTo>
                <a:lnTo>
                  <a:pt x="267536" y="203199"/>
                </a:lnTo>
                <a:lnTo>
                  <a:pt x="262836" y="203199"/>
                </a:lnTo>
                <a:lnTo>
                  <a:pt x="259312" y="204469"/>
                </a:lnTo>
                <a:lnTo>
                  <a:pt x="322878" y="204469"/>
                </a:lnTo>
                <a:lnTo>
                  <a:pt x="330298" y="196849"/>
                </a:lnTo>
                <a:lnTo>
                  <a:pt x="336999" y="182879"/>
                </a:lnTo>
                <a:lnTo>
                  <a:pt x="340395" y="168909"/>
                </a:lnTo>
                <a:lnTo>
                  <a:pt x="340376" y="149859"/>
                </a:lnTo>
                <a:lnTo>
                  <a:pt x="338027" y="144779"/>
                </a:lnTo>
                <a:lnTo>
                  <a:pt x="328628" y="139699"/>
                </a:lnTo>
                <a:close/>
              </a:path>
              <a:path w="798829" h="939800">
                <a:moveTo>
                  <a:pt x="263069" y="121919"/>
                </a:moveTo>
                <a:lnTo>
                  <a:pt x="247563" y="121919"/>
                </a:lnTo>
                <a:lnTo>
                  <a:pt x="254612" y="123189"/>
                </a:lnTo>
                <a:lnTo>
                  <a:pt x="260486" y="124459"/>
                </a:lnTo>
                <a:lnTo>
                  <a:pt x="263069" y="121919"/>
                </a:lnTo>
                <a:close/>
              </a:path>
              <a:path w="798829" h="939800">
                <a:moveTo>
                  <a:pt x="593755" y="95250"/>
                </a:moveTo>
                <a:lnTo>
                  <a:pt x="316879" y="95249"/>
                </a:lnTo>
                <a:lnTo>
                  <a:pt x="333346" y="96519"/>
                </a:lnTo>
                <a:lnTo>
                  <a:pt x="349041" y="100329"/>
                </a:lnTo>
                <a:lnTo>
                  <a:pt x="363635" y="106680"/>
                </a:lnTo>
                <a:lnTo>
                  <a:pt x="376797" y="116840"/>
                </a:lnTo>
                <a:lnTo>
                  <a:pt x="393428" y="107950"/>
                </a:lnTo>
                <a:lnTo>
                  <a:pt x="411161" y="104140"/>
                </a:lnTo>
                <a:lnTo>
                  <a:pt x="429335" y="102870"/>
                </a:lnTo>
                <a:lnTo>
                  <a:pt x="602172" y="102870"/>
                </a:lnTo>
                <a:lnTo>
                  <a:pt x="593755" y="9525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28159" y="4073193"/>
            <a:ext cx="2559685" cy="125539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5"/>
              </a:spcBef>
            </a:pPr>
            <a:r>
              <a:rPr sz="3100" b="1" spc="-10" dirty="0">
                <a:latin typeface="Calibri"/>
                <a:cs typeface="Calibri"/>
              </a:rPr>
              <a:t>Characteristics</a:t>
            </a:r>
            <a:endParaRPr sz="3100">
              <a:latin typeface="Calibri"/>
              <a:cs typeface="Calibri"/>
            </a:endParaRPr>
          </a:p>
          <a:p>
            <a:pPr marL="12700" marR="5080" algn="ctr">
              <a:lnSpc>
                <a:spcPts val="1860"/>
              </a:lnSpc>
              <a:spcBef>
                <a:spcPts val="944"/>
              </a:spcBef>
            </a:pPr>
            <a:r>
              <a:rPr sz="1700" dirty="0">
                <a:latin typeface="Calibri"/>
                <a:cs typeface="Calibri"/>
              </a:rPr>
              <a:t>Advanced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AI,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IoT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integration, </a:t>
            </a:r>
            <a:r>
              <a:rPr sz="1700" dirty="0">
                <a:latin typeface="Calibri"/>
                <a:cs typeface="Calibri"/>
              </a:rPr>
              <a:t>immersive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experiences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41840" y="3254616"/>
            <a:ext cx="799465" cy="799465"/>
          </a:xfrm>
          <a:custGeom>
            <a:avLst/>
            <a:gdLst/>
            <a:ahLst/>
            <a:cxnLst/>
            <a:rect l="l" t="t" r="r" b="b"/>
            <a:pathLst>
              <a:path w="799465" h="799464">
                <a:moveTo>
                  <a:pt x="798893" y="728992"/>
                </a:moveTo>
                <a:lnTo>
                  <a:pt x="70485" y="728992"/>
                </a:lnTo>
                <a:lnTo>
                  <a:pt x="70485" y="0"/>
                </a:lnTo>
                <a:lnTo>
                  <a:pt x="0" y="0"/>
                </a:lnTo>
                <a:lnTo>
                  <a:pt x="0" y="728992"/>
                </a:lnTo>
                <a:lnTo>
                  <a:pt x="0" y="798842"/>
                </a:lnTo>
                <a:lnTo>
                  <a:pt x="798893" y="798842"/>
                </a:lnTo>
                <a:lnTo>
                  <a:pt x="798893" y="728992"/>
                </a:lnTo>
                <a:close/>
              </a:path>
              <a:path w="799465" h="799464">
                <a:moveTo>
                  <a:pt x="798893" y="200215"/>
                </a:moveTo>
                <a:lnTo>
                  <a:pt x="610920" y="200215"/>
                </a:lnTo>
                <a:lnTo>
                  <a:pt x="680237" y="269532"/>
                </a:lnTo>
                <a:lnTo>
                  <a:pt x="587425" y="362356"/>
                </a:lnTo>
                <a:lnTo>
                  <a:pt x="516928" y="291858"/>
                </a:lnTo>
                <a:lnTo>
                  <a:pt x="399453" y="409346"/>
                </a:lnTo>
                <a:lnTo>
                  <a:pt x="328955" y="338861"/>
                </a:lnTo>
                <a:lnTo>
                  <a:pt x="116306" y="551510"/>
                </a:lnTo>
                <a:lnTo>
                  <a:pt x="165658" y="600862"/>
                </a:lnTo>
                <a:lnTo>
                  <a:pt x="328955" y="437553"/>
                </a:lnTo>
                <a:lnTo>
                  <a:pt x="399453" y="508038"/>
                </a:lnTo>
                <a:lnTo>
                  <a:pt x="516928" y="390550"/>
                </a:lnTo>
                <a:lnTo>
                  <a:pt x="587425" y="461048"/>
                </a:lnTo>
                <a:lnTo>
                  <a:pt x="729576" y="318884"/>
                </a:lnTo>
                <a:lnTo>
                  <a:pt x="798893" y="388200"/>
                </a:lnTo>
                <a:lnTo>
                  <a:pt x="798893" y="20021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80552" y="4211207"/>
            <a:ext cx="2822575" cy="19183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335"/>
              </a:spcBef>
            </a:pPr>
            <a:r>
              <a:rPr sz="3100" b="1" spc="-10" dirty="0">
                <a:latin typeface="Calibri"/>
                <a:cs typeface="Calibri"/>
              </a:rPr>
              <a:t>Potential</a:t>
            </a:r>
            <a:r>
              <a:rPr sz="3100" b="1" spc="-105" dirty="0">
                <a:latin typeface="Calibri"/>
                <a:cs typeface="Calibri"/>
              </a:rPr>
              <a:t> </a:t>
            </a:r>
            <a:r>
              <a:rPr sz="3100" b="1" spc="-10" dirty="0">
                <a:latin typeface="Calibri"/>
                <a:cs typeface="Calibri"/>
              </a:rPr>
              <a:t>Impact</a:t>
            </a:r>
            <a:endParaRPr sz="3100">
              <a:latin typeface="Calibri"/>
              <a:cs typeface="Calibri"/>
            </a:endParaRPr>
          </a:p>
          <a:p>
            <a:pPr marL="12700" marR="22225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latin typeface="Calibri"/>
                <a:cs typeface="Calibri"/>
              </a:rPr>
              <a:t>Revolutionize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experience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advanced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AI-</a:t>
            </a:r>
            <a:r>
              <a:rPr sz="1800" spc="-10" dirty="0">
                <a:latin typeface="Calibri"/>
                <a:cs typeface="Calibri"/>
              </a:rPr>
              <a:t>driven personalization,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seamless integration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physical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worlds.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0"/>
            <a:ext cx="11261090" cy="2089785"/>
            <a:chOff x="536444" y="0"/>
            <a:chExt cx="11261090" cy="2089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40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4000" spc="-70" dirty="0">
                <a:solidFill>
                  <a:srgbClr val="000000"/>
                </a:solidFill>
              </a:rPr>
              <a:t>Web</a:t>
            </a:r>
            <a:r>
              <a:rPr sz="4000" spc="-135" dirty="0">
                <a:solidFill>
                  <a:srgbClr val="000000"/>
                </a:solidFill>
              </a:rPr>
              <a:t> </a:t>
            </a:r>
            <a:r>
              <a:rPr sz="4000" spc="-40" dirty="0">
                <a:solidFill>
                  <a:srgbClr val="000000"/>
                </a:solidFill>
              </a:rPr>
              <a:t>Standards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-</a:t>
            </a:r>
            <a:r>
              <a:rPr sz="4000" spc="-9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Introduction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612" y="2386685"/>
            <a:ext cx="9949180" cy="35394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Calibri"/>
                <a:cs typeface="Calibri"/>
              </a:rPr>
              <a:t>Definition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Web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Standards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994"/>
              </a:spcBef>
            </a:pPr>
            <a:r>
              <a:rPr sz="2000" i="1" spc="-10" dirty="0">
                <a:latin typeface="Calibri"/>
                <a:cs typeface="Calibri"/>
              </a:rPr>
              <a:t>Web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standards</a:t>
            </a:r>
            <a:r>
              <a:rPr sz="2000" i="1" spc="-6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are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guidelines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specifications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established</a:t>
            </a:r>
            <a:r>
              <a:rPr sz="2000" i="1" spc="-6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by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organizations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such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World </a:t>
            </a:r>
            <a:r>
              <a:rPr sz="2000" i="1" dirty="0">
                <a:latin typeface="Calibri"/>
                <a:cs typeface="Calibri"/>
              </a:rPr>
              <a:t>Wide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Web</a:t>
            </a:r>
            <a:r>
              <a:rPr sz="2000" i="1" spc="-6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Consortium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(W3C)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Internet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Engineering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Task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Force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(IETF)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to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ensure</a:t>
            </a:r>
            <a:r>
              <a:rPr sz="2000" i="1" spc="-7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consistent, interoperable,</a:t>
            </a:r>
            <a:r>
              <a:rPr sz="2000" i="1" spc="-6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accessible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web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content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technologies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across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different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devices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and </a:t>
            </a:r>
            <a:r>
              <a:rPr sz="2000" i="1" spc="-10" dirty="0">
                <a:latin typeface="Calibri"/>
                <a:cs typeface="Calibri"/>
              </a:rPr>
              <a:t>platforms.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dirty="0">
                <a:latin typeface="Calibri"/>
                <a:cs typeface="Calibri"/>
              </a:rPr>
              <a:t>Importance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Web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Development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90"/>
              </a:lnSpc>
              <a:spcBef>
                <a:spcPts val="204"/>
              </a:spcBef>
            </a:pPr>
            <a:r>
              <a:rPr sz="2200" dirty="0">
                <a:latin typeface="Calibri"/>
                <a:cs typeface="Calibri"/>
              </a:rPr>
              <a:t>Web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standards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crucial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development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ensuring:</a:t>
            </a:r>
            <a:endParaRPr sz="2200" dirty="0">
              <a:latin typeface="Calibri"/>
              <a:cs typeface="Calibri"/>
            </a:endParaRPr>
          </a:p>
          <a:p>
            <a:pPr marL="697865" lvl="1" indent="-228600">
              <a:lnSpc>
                <a:spcPts val="234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Compatibility</a:t>
            </a:r>
            <a:endParaRPr sz="2200" dirty="0">
              <a:latin typeface="Calibri"/>
              <a:cs typeface="Calibri"/>
            </a:endParaRPr>
          </a:p>
          <a:p>
            <a:pPr marL="697865" lvl="1" indent="-228600">
              <a:lnSpc>
                <a:spcPts val="235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Accessibility</a:t>
            </a:r>
            <a:endParaRPr sz="2200" dirty="0">
              <a:latin typeface="Calibri"/>
              <a:cs typeface="Calibri"/>
            </a:endParaRPr>
          </a:p>
          <a:p>
            <a:pPr marL="697865" lvl="1" indent="-228600">
              <a:lnSpc>
                <a:spcPts val="249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Consistency</a:t>
            </a:r>
            <a:endParaRPr sz="2200" dirty="0">
              <a:latin typeface="Calibri"/>
              <a:cs typeface="Calibri"/>
            </a:endParaRPr>
          </a:p>
          <a:p>
            <a:pPr marL="12700" marR="277495">
              <a:lnSpc>
                <a:spcPct val="70000"/>
              </a:lnSpc>
              <a:spcBef>
                <a:spcPts val="994"/>
              </a:spcBef>
            </a:pPr>
            <a:r>
              <a:rPr sz="2200" dirty="0">
                <a:latin typeface="Calibri"/>
                <a:cs typeface="Calibri"/>
              </a:rPr>
              <a:t>across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diverse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browsers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devices,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leading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reliable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user-</a:t>
            </a:r>
            <a:r>
              <a:rPr sz="2200" dirty="0">
                <a:latin typeface="Calibri"/>
                <a:cs typeface="Calibri"/>
              </a:rPr>
              <a:t>friendly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web </a:t>
            </a:r>
            <a:r>
              <a:rPr sz="2200" spc="-10" dirty="0">
                <a:latin typeface="Calibri"/>
                <a:cs typeface="Calibri"/>
              </a:rPr>
              <a:t>experience.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9988" y="2137994"/>
            <a:ext cx="83883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" dirty="0"/>
              <a:t>Key</a:t>
            </a:r>
            <a:r>
              <a:rPr sz="5000" spc="-235" dirty="0"/>
              <a:t> </a:t>
            </a:r>
            <a:r>
              <a:rPr sz="5000" spc="-70" dirty="0"/>
              <a:t>Web</a:t>
            </a:r>
            <a:r>
              <a:rPr sz="5000" spc="-210" dirty="0"/>
              <a:t> </a:t>
            </a:r>
            <a:r>
              <a:rPr sz="5000" spc="-40" dirty="0"/>
              <a:t>Standards</a:t>
            </a:r>
            <a:r>
              <a:rPr sz="5000" spc="-225" dirty="0"/>
              <a:t> </a:t>
            </a:r>
            <a:r>
              <a:rPr sz="5000" spc="-45" dirty="0"/>
              <a:t>Organizations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841247" y="625729"/>
            <a:ext cx="10506710" cy="2633980"/>
            <a:chOff x="841247" y="625729"/>
            <a:chExt cx="10506710" cy="2633980"/>
          </a:xfrm>
        </p:grpSpPr>
        <p:sp>
          <p:nvSpPr>
            <p:cNvPr id="5" name="object 5"/>
            <p:cNvSpPr/>
            <p:nvPr/>
          </p:nvSpPr>
          <p:spPr>
            <a:xfrm>
              <a:off x="841247" y="625729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8" y="146303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1247" y="3241167"/>
              <a:ext cx="10506710" cy="18415"/>
            </a:xfrm>
            <a:custGeom>
              <a:avLst/>
              <a:gdLst/>
              <a:ahLst/>
              <a:cxnLst/>
              <a:rect l="l" t="t" r="r" b="b"/>
              <a:pathLst>
                <a:path w="10506710" h="18414">
                  <a:moveTo>
                    <a:pt x="10506456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0506456" y="18287"/>
                  </a:lnTo>
                  <a:lnTo>
                    <a:pt x="10506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9988" y="3455898"/>
            <a:ext cx="6337300" cy="21812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W3C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Wide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Consortium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IETF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Force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WHATWG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Hypertext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2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Group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8229" y="2857322"/>
            <a:ext cx="3648710" cy="14160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z="4800" dirty="0">
                <a:solidFill>
                  <a:srgbClr val="000000"/>
                </a:solidFill>
                <a:latin typeface="Times New Roman"/>
                <a:cs typeface="Times New Roman"/>
              </a:rPr>
              <a:t>Overview</a:t>
            </a:r>
            <a:r>
              <a:rPr sz="4800" spc="-25" dirty="0">
                <a:solidFill>
                  <a:srgbClr val="000000"/>
                </a:solidFill>
                <a:latin typeface="Times New Roman"/>
                <a:cs typeface="Times New Roman"/>
              </a:rPr>
              <a:t> of </a:t>
            </a:r>
            <a:r>
              <a:rPr sz="4800" spc="-50" dirty="0">
                <a:solidFill>
                  <a:srgbClr val="000000"/>
                </a:solidFill>
                <a:latin typeface="Times New Roman"/>
                <a:cs typeface="Times New Roman"/>
              </a:rPr>
              <a:t>Web</a:t>
            </a:r>
            <a:r>
              <a:rPr sz="4800" spc="-2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spc="-10" dirty="0">
                <a:solidFill>
                  <a:srgbClr val="000000"/>
                </a:solidFill>
                <a:latin typeface="Times New Roman"/>
                <a:cs typeface="Times New Roman"/>
              </a:rPr>
              <a:t>Platforms</a:t>
            </a:r>
            <a:endParaRPr sz="4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51647" y="625729"/>
            <a:ext cx="4023360" cy="3939540"/>
            <a:chOff x="7851647" y="625729"/>
            <a:chExt cx="4023360" cy="3939540"/>
          </a:xfrm>
        </p:grpSpPr>
        <p:sp>
          <p:nvSpPr>
            <p:cNvPr id="4" name="object 4"/>
            <p:cNvSpPr/>
            <p:nvPr/>
          </p:nvSpPr>
          <p:spPr>
            <a:xfrm>
              <a:off x="7851647" y="625729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8" y="146303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51647" y="4546981"/>
              <a:ext cx="4023360" cy="18415"/>
            </a:xfrm>
            <a:custGeom>
              <a:avLst/>
              <a:gdLst/>
              <a:ahLst/>
              <a:cxnLst/>
              <a:rect l="l" t="t" r="r" b="b"/>
              <a:pathLst>
                <a:path w="4023359" h="18414">
                  <a:moveTo>
                    <a:pt x="4023359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4023359" y="18288"/>
                  </a:lnTo>
                  <a:lnTo>
                    <a:pt x="4023359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9775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2E5395"/>
                </a:solidFill>
                <a:latin typeface="Times New Roman"/>
                <a:cs typeface="Times New Roman"/>
              </a:rPr>
              <a:t>HTML</a:t>
            </a:r>
            <a:r>
              <a:rPr b="1" spc="-254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E5395"/>
                </a:solidFill>
                <a:latin typeface="Times New Roman"/>
                <a:cs typeface="Times New Roman"/>
              </a:rPr>
              <a:t>&amp;</a:t>
            </a:r>
            <a:r>
              <a:rPr b="1" spc="-1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E5395"/>
                </a:solidFill>
                <a:latin typeface="Times New Roman"/>
                <a:cs typeface="Times New Roman"/>
              </a:rPr>
              <a:t>CSS </a:t>
            </a:r>
            <a:r>
              <a:rPr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Standards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2532760"/>
            <a:ext cx="10515600" cy="1305560"/>
            <a:chOff x="838200" y="2532760"/>
            <a:chExt cx="10515600" cy="1305560"/>
          </a:xfrm>
        </p:grpSpPr>
        <p:sp>
          <p:nvSpPr>
            <p:cNvPr id="4" name="object 4"/>
            <p:cNvSpPr/>
            <p:nvPr/>
          </p:nvSpPr>
          <p:spPr>
            <a:xfrm>
              <a:off x="838200" y="2532760"/>
              <a:ext cx="10515600" cy="1305560"/>
            </a:xfrm>
            <a:custGeom>
              <a:avLst/>
              <a:gdLst/>
              <a:ahLst/>
              <a:cxnLst/>
              <a:rect l="l" t="t" r="r" b="b"/>
              <a:pathLst>
                <a:path w="10515600" h="1305560">
                  <a:moveTo>
                    <a:pt x="10385044" y="0"/>
                  </a:moveTo>
                  <a:lnTo>
                    <a:pt x="130530" y="0"/>
                  </a:lnTo>
                  <a:lnTo>
                    <a:pt x="79724" y="10255"/>
                  </a:lnTo>
                  <a:lnTo>
                    <a:pt x="38233" y="38226"/>
                  </a:lnTo>
                  <a:lnTo>
                    <a:pt x="10258" y="79724"/>
                  </a:lnTo>
                  <a:lnTo>
                    <a:pt x="0" y="130555"/>
                  </a:lnTo>
                  <a:lnTo>
                    <a:pt x="0" y="1174877"/>
                  </a:lnTo>
                  <a:lnTo>
                    <a:pt x="10258" y="1225635"/>
                  </a:lnTo>
                  <a:lnTo>
                    <a:pt x="38233" y="1267094"/>
                  </a:lnTo>
                  <a:lnTo>
                    <a:pt x="79724" y="1295052"/>
                  </a:lnTo>
                  <a:lnTo>
                    <a:pt x="130530" y="1305306"/>
                  </a:lnTo>
                  <a:lnTo>
                    <a:pt x="10385044" y="1305306"/>
                  </a:lnTo>
                  <a:lnTo>
                    <a:pt x="10435875" y="1295052"/>
                  </a:lnTo>
                  <a:lnTo>
                    <a:pt x="10477373" y="1267094"/>
                  </a:lnTo>
                  <a:lnTo>
                    <a:pt x="10505344" y="1225635"/>
                  </a:lnTo>
                  <a:lnTo>
                    <a:pt x="10515600" y="1174877"/>
                  </a:lnTo>
                  <a:lnTo>
                    <a:pt x="10515600" y="130555"/>
                  </a:lnTo>
                  <a:lnTo>
                    <a:pt x="10505344" y="79724"/>
                  </a:lnTo>
                  <a:lnTo>
                    <a:pt x="10477373" y="38226"/>
                  </a:lnTo>
                  <a:lnTo>
                    <a:pt x="10435875" y="10255"/>
                  </a:lnTo>
                  <a:lnTo>
                    <a:pt x="1038504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5240" y="3134779"/>
              <a:ext cx="113861" cy="1772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008" y="3134779"/>
              <a:ext cx="113861" cy="1772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241" y="3132162"/>
              <a:ext cx="106637" cy="1905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97439" y="2957354"/>
              <a:ext cx="591820" cy="458470"/>
            </a:xfrm>
            <a:custGeom>
              <a:avLst/>
              <a:gdLst/>
              <a:ahLst/>
              <a:cxnLst/>
              <a:rect l="l" t="t" r="r" b="b"/>
              <a:pathLst>
                <a:path w="591819" h="458470">
                  <a:moveTo>
                    <a:pt x="591232" y="0"/>
                  </a:moveTo>
                  <a:lnTo>
                    <a:pt x="0" y="0"/>
                  </a:lnTo>
                  <a:lnTo>
                    <a:pt x="0" y="458220"/>
                  </a:lnTo>
                  <a:lnTo>
                    <a:pt x="591232" y="458220"/>
                  </a:lnTo>
                  <a:lnTo>
                    <a:pt x="591232" y="413876"/>
                  </a:lnTo>
                  <a:lnTo>
                    <a:pt x="44342" y="413876"/>
                  </a:lnTo>
                  <a:lnTo>
                    <a:pt x="44342" y="118250"/>
                  </a:lnTo>
                  <a:lnTo>
                    <a:pt x="591232" y="118250"/>
                  </a:lnTo>
                  <a:lnTo>
                    <a:pt x="591232" y="73906"/>
                  </a:lnTo>
                  <a:lnTo>
                    <a:pt x="398312" y="73906"/>
                  </a:lnTo>
                  <a:lnTo>
                    <a:pt x="391691" y="67292"/>
                  </a:lnTo>
                  <a:lnTo>
                    <a:pt x="391691" y="50964"/>
                  </a:lnTo>
                  <a:lnTo>
                    <a:pt x="398312" y="44344"/>
                  </a:lnTo>
                  <a:lnTo>
                    <a:pt x="591232" y="44344"/>
                  </a:lnTo>
                  <a:lnTo>
                    <a:pt x="591232" y="0"/>
                  </a:lnTo>
                  <a:close/>
                </a:path>
                <a:path w="591819" h="458470">
                  <a:moveTo>
                    <a:pt x="591232" y="118250"/>
                  </a:moveTo>
                  <a:lnTo>
                    <a:pt x="546890" y="118250"/>
                  </a:lnTo>
                  <a:lnTo>
                    <a:pt x="546890" y="413876"/>
                  </a:lnTo>
                  <a:lnTo>
                    <a:pt x="591232" y="413876"/>
                  </a:lnTo>
                  <a:lnTo>
                    <a:pt x="591232" y="118250"/>
                  </a:lnTo>
                  <a:close/>
                </a:path>
                <a:path w="591819" h="458470">
                  <a:moveTo>
                    <a:pt x="450045" y="44344"/>
                  </a:moveTo>
                  <a:lnTo>
                    <a:pt x="414638" y="44344"/>
                  </a:lnTo>
                  <a:lnTo>
                    <a:pt x="421253" y="50964"/>
                  </a:lnTo>
                  <a:lnTo>
                    <a:pt x="421253" y="67292"/>
                  </a:lnTo>
                  <a:lnTo>
                    <a:pt x="414638" y="73906"/>
                  </a:lnTo>
                  <a:lnTo>
                    <a:pt x="450045" y="73906"/>
                  </a:lnTo>
                  <a:lnTo>
                    <a:pt x="443424" y="67292"/>
                  </a:lnTo>
                  <a:lnTo>
                    <a:pt x="443424" y="50964"/>
                  </a:lnTo>
                  <a:lnTo>
                    <a:pt x="450045" y="44344"/>
                  </a:lnTo>
                  <a:close/>
                </a:path>
                <a:path w="591819" h="458470">
                  <a:moveTo>
                    <a:pt x="501778" y="44344"/>
                  </a:moveTo>
                  <a:lnTo>
                    <a:pt x="466371" y="44344"/>
                  </a:lnTo>
                  <a:lnTo>
                    <a:pt x="472986" y="50964"/>
                  </a:lnTo>
                  <a:lnTo>
                    <a:pt x="472986" y="67292"/>
                  </a:lnTo>
                  <a:lnTo>
                    <a:pt x="466371" y="73906"/>
                  </a:lnTo>
                  <a:lnTo>
                    <a:pt x="501778" y="73906"/>
                  </a:lnTo>
                  <a:lnTo>
                    <a:pt x="495157" y="67292"/>
                  </a:lnTo>
                  <a:lnTo>
                    <a:pt x="495157" y="50964"/>
                  </a:lnTo>
                  <a:lnTo>
                    <a:pt x="501778" y="44344"/>
                  </a:lnTo>
                  <a:close/>
                </a:path>
                <a:path w="591819" h="458470">
                  <a:moveTo>
                    <a:pt x="591232" y="44344"/>
                  </a:moveTo>
                  <a:lnTo>
                    <a:pt x="518104" y="44344"/>
                  </a:lnTo>
                  <a:lnTo>
                    <a:pt x="524719" y="50964"/>
                  </a:lnTo>
                  <a:lnTo>
                    <a:pt x="524719" y="67292"/>
                  </a:lnTo>
                  <a:lnTo>
                    <a:pt x="518104" y="73906"/>
                  </a:lnTo>
                  <a:lnTo>
                    <a:pt x="591232" y="73906"/>
                  </a:lnTo>
                  <a:lnTo>
                    <a:pt x="591232" y="4434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7439" y="2957354"/>
              <a:ext cx="591820" cy="458470"/>
            </a:xfrm>
            <a:custGeom>
              <a:avLst/>
              <a:gdLst/>
              <a:ahLst/>
              <a:cxnLst/>
              <a:rect l="l" t="t" r="r" b="b"/>
              <a:pathLst>
                <a:path w="591819" h="458470">
                  <a:moveTo>
                    <a:pt x="0" y="0"/>
                  </a:moveTo>
                  <a:lnTo>
                    <a:pt x="0" y="458220"/>
                  </a:lnTo>
                  <a:lnTo>
                    <a:pt x="591232" y="458220"/>
                  </a:lnTo>
                  <a:lnTo>
                    <a:pt x="591232" y="0"/>
                  </a:lnTo>
                  <a:lnTo>
                    <a:pt x="0" y="0"/>
                  </a:lnTo>
                  <a:close/>
                </a:path>
                <a:path w="591819" h="458470">
                  <a:moveTo>
                    <a:pt x="509938" y="44344"/>
                  </a:moveTo>
                  <a:lnTo>
                    <a:pt x="518104" y="44344"/>
                  </a:lnTo>
                  <a:lnTo>
                    <a:pt x="524719" y="50964"/>
                  </a:lnTo>
                  <a:lnTo>
                    <a:pt x="524719" y="59125"/>
                  </a:lnTo>
                  <a:lnTo>
                    <a:pt x="524719" y="67292"/>
                  </a:lnTo>
                  <a:lnTo>
                    <a:pt x="518104" y="73906"/>
                  </a:lnTo>
                  <a:lnTo>
                    <a:pt x="509938" y="73906"/>
                  </a:lnTo>
                  <a:lnTo>
                    <a:pt x="501778" y="73906"/>
                  </a:lnTo>
                  <a:lnTo>
                    <a:pt x="495157" y="67292"/>
                  </a:lnTo>
                  <a:lnTo>
                    <a:pt x="495157" y="59125"/>
                  </a:lnTo>
                  <a:lnTo>
                    <a:pt x="495157" y="50964"/>
                  </a:lnTo>
                  <a:lnTo>
                    <a:pt x="501778" y="44344"/>
                  </a:lnTo>
                  <a:lnTo>
                    <a:pt x="509938" y="44344"/>
                  </a:lnTo>
                  <a:close/>
                </a:path>
                <a:path w="591819" h="458470">
                  <a:moveTo>
                    <a:pt x="458205" y="44344"/>
                  </a:moveTo>
                  <a:lnTo>
                    <a:pt x="466371" y="44344"/>
                  </a:lnTo>
                  <a:lnTo>
                    <a:pt x="472986" y="50964"/>
                  </a:lnTo>
                  <a:lnTo>
                    <a:pt x="472986" y="59125"/>
                  </a:lnTo>
                  <a:lnTo>
                    <a:pt x="472986" y="67292"/>
                  </a:lnTo>
                  <a:lnTo>
                    <a:pt x="466371" y="73906"/>
                  </a:lnTo>
                  <a:lnTo>
                    <a:pt x="458205" y="73906"/>
                  </a:lnTo>
                  <a:lnTo>
                    <a:pt x="450045" y="73906"/>
                  </a:lnTo>
                  <a:lnTo>
                    <a:pt x="443424" y="67292"/>
                  </a:lnTo>
                  <a:lnTo>
                    <a:pt x="443424" y="59125"/>
                  </a:lnTo>
                  <a:lnTo>
                    <a:pt x="443424" y="50964"/>
                  </a:lnTo>
                  <a:lnTo>
                    <a:pt x="450045" y="44344"/>
                  </a:lnTo>
                  <a:lnTo>
                    <a:pt x="458205" y="44344"/>
                  </a:lnTo>
                  <a:close/>
                </a:path>
                <a:path w="591819" h="458470">
                  <a:moveTo>
                    <a:pt x="406472" y="44344"/>
                  </a:moveTo>
                  <a:lnTo>
                    <a:pt x="414638" y="44344"/>
                  </a:lnTo>
                  <a:lnTo>
                    <a:pt x="421253" y="50964"/>
                  </a:lnTo>
                  <a:lnTo>
                    <a:pt x="421253" y="59125"/>
                  </a:lnTo>
                  <a:lnTo>
                    <a:pt x="421253" y="67292"/>
                  </a:lnTo>
                  <a:lnTo>
                    <a:pt x="414638" y="73906"/>
                  </a:lnTo>
                  <a:lnTo>
                    <a:pt x="406472" y="73906"/>
                  </a:lnTo>
                  <a:lnTo>
                    <a:pt x="398312" y="73906"/>
                  </a:lnTo>
                  <a:lnTo>
                    <a:pt x="391691" y="67292"/>
                  </a:lnTo>
                  <a:lnTo>
                    <a:pt x="391691" y="59125"/>
                  </a:lnTo>
                  <a:lnTo>
                    <a:pt x="391691" y="50964"/>
                  </a:lnTo>
                  <a:lnTo>
                    <a:pt x="398312" y="44344"/>
                  </a:lnTo>
                  <a:lnTo>
                    <a:pt x="406472" y="44344"/>
                  </a:lnTo>
                  <a:close/>
                </a:path>
                <a:path w="591819" h="458470">
                  <a:moveTo>
                    <a:pt x="546890" y="413876"/>
                  </a:moveTo>
                  <a:lnTo>
                    <a:pt x="44342" y="413876"/>
                  </a:lnTo>
                  <a:lnTo>
                    <a:pt x="44342" y="118250"/>
                  </a:lnTo>
                  <a:lnTo>
                    <a:pt x="546890" y="118250"/>
                  </a:lnTo>
                  <a:lnTo>
                    <a:pt x="546890" y="413876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3081" y="2826473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0" y="717969"/>
                  </a:moveTo>
                  <a:lnTo>
                    <a:pt x="717969" y="717969"/>
                  </a:lnTo>
                  <a:lnTo>
                    <a:pt x="717969" y="0"/>
                  </a:lnTo>
                  <a:lnTo>
                    <a:pt x="0" y="0"/>
                  </a:lnTo>
                  <a:lnTo>
                    <a:pt x="0" y="7179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71673" y="2964002"/>
            <a:ext cx="9556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Calibri"/>
                <a:cs typeface="Calibri"/>
              </a:rPr>
              <a:t>HTML5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04329" y="3022803"/>
            <a:ext cx="37541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Latest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200" y="4164457"/>
            <a:ext cx="10515600" cy="1305560"/>
            <a:chOff x="838200" y="4164457"/>
            <a:chExt cx="10515600" cy="1305560"/>
          </a:xfrm>
        </p:grpSpPr>
        <p:sp>
          <p:nvSpPr>
            <p:cNvPr id="14" name="object 14"/>
            <p:cNvSpPr/>
            <p:nvPr/>
          </p:nvSpPr>
          <p:spPr>
            <a:xfrm>
              <a:off x="838200" y="4164457"/>
              <a:ext cx="10515600" cy="1305560"/>
            </a:xfrm>
            <a:custGeom>
              <a:avLst/>
              <a:gdLst/>
              <a:ahLst/>
              <a:cxnLst/>
              <a:rect l="l" t="t" r="r" b="b"/>
              <a:pathLst>
                <a:path w="10515600" h="1305560">
                  <a:moveTo>
                    <a:pt x="10385044" y="0"/>
                  </a:moveTo>
                  <a:lnTo>
                    <a:pt x="130530" y="0"/>
                  </a:lnTo>
                  <a:lnTo>
                    <a:pt x="79724" y="10255"/>
                  </a:lnTo>
                  <a:lnTo>
                    <a:pt x="38233" y="38227"/>
                  </a:lnTo>
                  <a:lnTo>
                    <a:pt x="10258" y="79724"/>
                  </a:lnTo>
                  <a:lnTo>
                    <a:pt x="0" y="130556"/>
                  </a:lnTo>
                  <a:lnTo>
                    <a:pt x="0" y="1174877"/>
                  </a:lnTo>
                  <a:lnTo>
                    <a:pt x="10258" y="1225708"/>
                  </a:lnTo>
                  <a:lnTo>
                    <a:pt x="38233" y="1267206"/>
                  </a:lnTo>
                  <a:lnTo>
                    <a:pt x="79724" y="1295177"/>
                  </a:lnTo>
                  <a:lnTo>
                    <a:pt x="130530" y="1305433"/>
                  </a:lnTo>
                  <a:lnTo>
                    <a:pt x="10385044" y="1305433"/>
                  </a:lnTo>
                  <a:lnTo>
                    <a:pt x="10435875" y="1295177"/>
                  </a:lnTo>
                  <a:lnTo>
                    <a:pt x="10477373" y="1267206"/>
                  </a:lnTo>
                  <a:lnTo>
                    <a:pt x="10505344" y="1225708"/>
                  </a:lnTo>
                  <a:lnTo>
                    <a:pt x="10515600" y="1174877"/>
                  </a:lnTo>
                  <a:lnTo>
                    <a:pt x="10515600" y="130556"/>
                  </a:lnTo>
                  <a:lnTo>
                    <a:pt x="10505344" y="79724"/>
                  </a:lnTo>
                  <a:lnTo>
                    <a:pt x="10477373" y="38227"/>
                  </a:lnTo>
                  <a:lnTo>
                    <a:pt x="10435875" y="10255"/>
                  </a:lnTo>
                  <a:lnTo>
                    <a:pt x="1038504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1606" y="4754742"/>
              <a:ext cx="240533" cy="19336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53916" y="4611775"/>
              <a:ext cx="679450" cy="413384"/>
            </a:xfrm>
            <a:custGeom>
              <a:avLst/>
              <a:gdLst/>
              <a:ahLst/>
              <a:cxnLst/>
              <a:rect l="l" t="t" r="r" b="b"/>
              <a:pathLst>
                <a:path w="679450" h="413385">
                  <a:moveTo>
                    <a:pt x="299922" y="0"/>
                  </a:moveTo>
                  <a:lnTo>
                    <a:pt x="251488" y="3880"/>
                  </a:lnTo>
                  <a:lnTo>
                    <a:pt x="207597" y="22459"/>
                  </a:lnTo>
                  <a:lnTo>
                    <a:pt x="171720" y="52347"/>
                  </a:lnTo>
                  <a:lnTo>
                    <a:pt x="145907" y="91260"/>
                  </a:lnTo>
                  <a:lnTo>
                    <a:pt x="132207" y="136912"/>
                  </a:lnTo>
                  <a:lnTo>
                    <a:pt x="101457" y="141260"/>
                  </a:lnTo>
                  <a:lnTo>
                    <a:pt x="47346" y="169336"/>
                  </a:lnTo>
                  <a:lnTo>
                    <a:pt x="8390" y="224992"/>
                  </a:lnTo>
                  <a:lnTo>
                    <a:pt x="0" y="260872"/>
                  </a:lnTo>
                  <a:lnTo>
                    <a:pt x="1024" y="295029"/>
                  </a:lnTo>
                  <a:lnTo>
                    <a:pt x="11894" y="333577"/>
                  </a:lnTo>
                  <a:lnTo>
                    <a:pt x="59182" y="389069"/>
                  </a:lnTo>
                  <a:lnTo>
                    <a:pt x="128216" y="412509"/>
                  </a:lnTo>
                  <a:lnTo>
                    <a:pt x="566245" y="413322"/>
                  </a:lnTo>
                  <a:lnTo>
                    <a:pt x="611014" y="403178"/>
                  </a:lnTo>
                  <a:lnTo>
                    <a:pt x="647161" y="377544"/>
                  </a:lnTo>
                  <a:lnTo>
                    <a:pt x="653736" y="367279"/>
                  </a:lnTo>
                  <a:lnTo>
                    <a:pt x="566245" y="367279"/>
                  </a:lnTo>
                  <a:lnTo>
                    <a:pt x="130211" y="366613"/>
                  </a:lnTo>
                  <a:lnTo>
                    <a:pt x="84345" y="350915"/>
                  </a:lnTo>
                  <a:lnTo>
                    <a:pt x="52834" y="314066"/>
                  </a:lnTo>
                  <a:lnTo>
                    <a:pt x="44949" y="265625"/>
                  </a:lnTo>
                  <a:lnTo>
                    <a:pt x="50502" y="241714"/>
                  </a:lnTo>
                  <a:lnTo>
                    <a:pt x="62220" y="219687"/>
                  </a:lnTo>
                  <a:lnTo>
                    <a:pt x="79603" y="201986"/>
                  </a:lnTo>
                  <a:lnTo>
                    <a:pt x="100728" y="189829"/>
                  </a:lnTo>
                  <a:lnTo>
                    <a:pt x="124158" y="183776"/>
                  </a:lnTo>
                  <a:lnTo>
                    <a:pt x="175367" y="183776"/>
                  </a:lnTo>
                  <a:lnTo>
                    <a:pt x="175367" y="159601"/>
                  </a:lnTo>
                  <a:lnTo>
                    <a:pt x="181867" y="122018"/>
                  </a:lnTo>
                  <a:lnTo>
                    <a:pt x="227029" y="64167"/>
                  </a:lnTo>
                  <a:lnTo>
                    <a:pt x="261908" y="48742"/>
                  </a:lnTo>
                  <a:lnTo>
                    <a:pt x="299914" y="46214"/>
                  </a:lnTo>
                  <a:lnTo>
                    <a:pt x="397300" y="46214"/>
                  </a:lnTo>
                  <a:lnTo>
                    <a:pt x="387138" y="34863"/>
                  </a:lnTo>
                  <a:lnTo>
                    <a:pt x="346201" y="10751"/>
                  </a:lnTo>
                  <a:lnTo>
                    <a:pt x="299922" y="0"/>
                  </a:lnTo>
                  <a:close/>
                </a:path>
                <a:path w="679450" h="413385">
                  <a:moveTo>
                    <a:pt x="547545" y="114370"/>
                  </a:moveTo>
                  <a:lnTo>
                    <a:pt x="437453" y="114370"/>
                  </a:lnTo>
                  <a:lnTo>
                    <a:pt x="458902" y="114800"/>
                  </a:lnTo>
                  <a:lnTo>
                    <a:pt x="479648" y="120263"/>
                  </a:lnTo>
                  <a:lnTo>
                    <a:pt x="514780" y="145544"/>
                  </a:lnTo>
                  <a:lnTo>
                    <a:pt x="534216" y="183776"/>
                  </a:lnTo>
                  <a:lnTo>
                    <a:pt x="536832" y="228556"/>
                  </a:lnTo>
                  <a:lnTo>
                    <a:pt x="566984" y="228556"/>
                  </a:lnTo>
                  <a:lnTo>
                    <a:pt x="593789" y="235021"/>
                  </a:lnTo>
                  <a:lnTo>
                    <a:pt x="615275" y="250711"/>
                  </a:lnTo>
                  <a:lnTo>
                    <a:pt x="629296" y="273312"/>
                  </a:lnTo>
                  <a:lnTo>
                    <a:pt x="633708" y="300510"/>
                  </a:lnTo>
                  <a:lnTo>
                    <a:pt x="627743" y="326231"/>
                  </a:lnTo>
                  <a:lnTo>
                    <a:pt x="613196" y="347239"/>
                  </a:lnTo>
                  <a:lnTo>
                    <a:pt x="592040" y="361575"/>
                  </a:lnTo>
                  <a:lnTo>
                    <a:pt x="566245" y="367279"/>
                  </a:lnTo>
                  <a:lnTo>
                    <a:pt x="653736" y="367279"/>
                  </a:lnTo>
                  <a:lnTo>
                    <a:pt x="671063" y="340226"/>
                  </a:lnTo>
                  <a:lnTo>
                    <a:pt x="679097" y="295029"/>
                  </a:lnTo>
                  <a:lnTo>
                    <a:pt x="670919" y="254984"/>
                  </a:lnTo>
                  <a:lnTo>
                    <a:pt x="650071" y="221167"/>
                  </a:lnTo>
                  <a:lnTo>
                    <a:pt x="619034" y="196374"/>
                  </a:lnTo>
                  <a:lnTo>
                    <a:pt x="580287" y="183399"/>
                  </a:lnTo>
                  <a:lnTo>
                    <a:pt x="573320" y="157108"/>
                  </a:lnTo>
                  <a:lnTo>
                    <a:pt x="561518" y="132880"/>
                  </a:lnTo>
                  <a:lnTo>
                    <a:pt x="547545" y="114370"/>
                  </a:lnTo>
                  <a:close/>
                </a:path>
                <a:path w="679450" h="413385">
                  <a:moveTo>
                    <a:pt x="175367" y="183776"/>
                  </a:moveTo>
                  <a:lnTo>
                    <a:pt x="126580" y="183776"/>
                  </a:lnTo>
                  <a:lnTo>
                    <a:pt x="149131" y="184212"/>
                  </a:lnTo>
                  <a:lnTo>
                    <a:pt x="175367" y="188573"/>
                  </a:lnTo>
                  <a:lnTo>
                    <a:pt x="175367" y="183776"/>
                  </a:lnTo>
                  <a:close/>
                </a:path>
                <a:path w="679450" h="413385">
                  <a:moveTo>
                    <a:pt x="397300" y="46214"/>
                  </a:moveTo>
                  <a:lnTo>
                    <a:pt x="299914" y="46214"/>
                  </a:lnTo>
                  <a:lnTo>
                    <a:pt x="335658" y="56130"/>
                  </a:lnTo>
                  <a:lnTo>
                    <a:pt x="366232" y="77133"/>
                  </a:lnTo>
                  <a:lnTo>
                    <a:pt x="388728" y="107867"/>
                  </a:lnTo>
                  <a:lnTo>
                    <a:pt x="397670" y="125678"/>
                  </a:lnTo>
                  <a:lnTo>
                    <a:pt x="416220" y="119101"/>
                  </a:lnTo>
                  <a:lnTo>
                    <a:pt x="437453" y="114370"/>
                  </a:lnTo>
                  <a:lnTo>
                    <a:pt x="547545" y="114370"/>
                  </a:lnTo>
                  <a:lnTo>
                    <a:pt x="545280" y="111370"/>
                  </a:lnTo>
                  <a:lnTo>
                    <a:pt x="500796" y="79571"/>
                  </a:lnTo>
                  <a:lnTo>
                    <a:pt x="419546" y="71061"/>
                  </a:lnTo>
                  <a:lnTo>
                    <a:pt x="397300" y="46214"/>
                  </a:lnTo>
                  <a:close/>
                </a:path>
                <a:path w="679450" h="413385">
                  <a:moveTo>
                    <a:pt x="447214" y="68306"/>
                  </a:moveTo>
                  <a:lnTo>
                    <a:pt x="419546" y="71061"/>
                  </a:lnTo>
                  <a:lnTo>
                    <a:pt x="473250" y="71061"/>
                  </a:lnTo>
                  <a:lnTo>
                    <a:pt x="447214" y="6830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3916" y="4611775"/>
              <a:ext cx="679450" cy="413384"/>
            </a:xfrm>
            <a:custGeom>
              <a:avLst/>
              <a:gdLst/>
              <a:ahLst/>
              <a:cxnLst/>
              <a:rect l="l" t="t" r="r" b="b"/>
              <a:pathLst>
                <a:path w="679450" h="413385">
                  <a:moveTo>
                    <a:pt x="566245" y="413322"/>
                  </a:moveTo>
                  <a:lnTo>
                    <a:pt x="611014" y="403178"/>
                  </a:lnTo>
                  <a:lnTo>
                    <a:pt x="647161" y="377544"/>
                  </a:lnTo>
                  <a:lnTo>
                    <a:pt x="671063" y="340226"/>
                  </a:lnTo>
                  <a:lnTo>
                    <a:pt x="679097" y="295029"/>
                  </a:lnTo>
                  <a:lnTo>
                    <a:pt x="670919" y="254984"/>
                  </a:lnTo>
                  <a:lnTo>
                    <a:pt x="650071" y="221167"/>
                  </a:lnTo>
                  <a:lnTo>
                    <a:pt x="619034" y="196374"/>
                  </a:lnTo>
                  <a:lnTo>
                    <a:pt x="580287" y="183399"/>
                  </a:lnTo>
                  <a:lnTo>
                    <a:pt x="573320" y="157108"/>
                  </a:lnTo>
                  <a:lnTo>
                    <a:pt x="545280" y="111370"/>
                  </a:lnTo>
                  <a:lnTo>
                    <a:pt x="500796" y="79571"/>
                  </a:lnTo>
                  <a:lnTo>
                    <a:pt x="447214" y="68306"/>
                  </a:lnTo>
                  <a:lnTo>
                    <a:pt x="419546" y="71061"/>
                  </a:lnTo>
                  <a:lnTo>
                    <a:pt x="387138" y="34863"/>
                  </a:lnTo>
                  <a:lnTo>
                    <a:pt x="346201" y="10751"/>
                  </a:lnTo>
                  <a:lnTo>
                    <a:pt x="299922" y="0"/>
                  </a:lnTo>
                  <a:lnTo>
                    <a:pt x="251488" y="3880"/>
                  </a:lnTo>
                  <a:lnTo>
                    <a:pt x="207597" y="22459"/>
                  </a:lnTo>
                  <a:lnTo>
                    <a:pt x="171720" y="52347"/>
                  </a:lnTo>
                  <a:lnTo>
                    <a:pt x="145907" y="91260"/>
                  </a:lnTo>
                  <a:lnTo>
                    <a:pt x="132207" y="136912"/>
                  </a:lnTo>
                  <a:lnTo>
                    <a:pt x="101457" y="141260"/>
                  </a:lnTo>
                  <a:lnTo>
                    <a:pt x="47346" y="169336"/>
                  </a:lnTo>
                  <a:lnTo>
                    <a:pt x="8390" y="224992"/>
                  </a:lnTo>
                  <a:lnTo>
                    <a:pt x="0" y="260872"/>
                  </a:lnTo>
                  <a:lnTo>
                    <a:pt x="1104" y="297703"/>
                  </a:lnTo>
                  <a:lnTo>
                    <a:pt x="31992" y="364768"/>
                  </a:lnTo>
                  <a:lnTo>
                    <a:pt x="91808" y="405358"/>
                  </a:lnTo>
                  <a:lnTo>
                    <a:pt x="128216" y="412509"/>
                  </a:lnTo>
                  <a:lnTo>
                    <a:pt x="566245" y="413322"/>
                  </a:lnTo>
                  <a:close/>
                </a:path>
                <a:path w="679450" h="413385">
                  <a:moveTo>
                    <a:pt x="130211" y="366613"/>
                  </a:moveTo>
                  <a:lnTo>
                    <a:pt x="84345" y="350915"/>
                  </a:lnTo>
                  <a:lnTo>
                    <a:pt x="52834" y="314066"/>
                  </a:lnTo>
                  <a:lnTo>
                    <a:pt x="44949" y="265625"/>
                  </a:lnTo>
                  <a:lnTo>
                    <a:pt x="50502" y="241714"/>
                  </a:lnTo>
                  <a:lnTo>
                    <a:pt x="62220" y="219687"/>
                  </a:lnTo>
                  <a:lnTo>
                    <a:pt x="79603" y="201986"/>
                  </a:lnTo>
                  <a:lnTo>
                    <a:pt x="100728" y="189829"/>
                  </a:lnTo>
                  <a:lnTo>
                    <a:pt x="124327" y="183732"/>
                  </a:lnTo>
                  <a:lnTo>
                    <a:pt x="149131" y="184212"/>
                  </a:lnTo>
                  <a:lnTo>
                    <a:pt x="175367" y="188573"/>
                  </a:lnTo>
                  <a:lnTo>
                    <a:pt x="175367" y="159601"/>
                  </a:lnTo>
                  <a:lnTo>
                    <a:pt x="181867" y="122018"/>
                  </a:lnTo>
                  <a:lnTo>
                    <a:pt x="227029" y="64167"/>
                  </a:lnTo>
                  <a:lnTo>
                    <a:pt x="261908" y="48742"/>
                  </a:lnTo>
                  <a:lnTo>
                    <a:pt x="299914" y="46214"/>
                  </a:lnTo>
                  <a:lnTo>
                    <a:pt x="335658" y="56130"/>
                  </a:lnTo>
                  <a:lnTo>
                    <a:pt x="366232" y="77133"/>
                  </a:lnTo>
                  <a:lnTo>
                    <a:pt x="388728" y="107867"/>
                  </a:lnTo>
                  <a:lnTo>
                    <a:pt x="397670" y="125678"/>
                  </a:lnTo>
                  <a:lnTo>
                    <a:pt x="416220" y="119101"/>
                  </a:lnTo>
                  <a:lnTo>
                    <a:pt x="437453" y="114370"/>
                  </a:lnTo>
                  <a:lnTo>
                    <a:pt x="458902" y="114800"/>
                  </a:lnTo>
                  <a:lnTo>
                    <a:pt x="479648" y="120263"/>
                  </a:lnTo>
                  <a:lnTo>
                    <a:pt x="514780" y="145544"/>
                  </a:lnTo>
                  <a:lnTo>
                    <a:pt x="534216" y="183776"/>
                  </a:lnTo>
                  <a:lnTo>
                    <a:pt x="536832" y="228556"/>
                  </a:lnTo>
                  <a:lnTo>
                    <a:pt x="566984" y="228556"/>
                  </a:lnTo>
                  <a:lnTo>
                    <a:pt x="593789" y="235021"/>
                  </a:lnTo>
                  <a:lnTo>
                    <a:pt x="615275" y="250711"/>
                  </a:lnTo>
                  <a:lnTo>
                    <a:pt x="629296" y="273312"/>
                  </a:lnTo>
                  <a:lnTo>
                    <a:pt x="633708" y="300510"/>
                  </a:lnTo>
                  <a:lnTo>
                    <a:pt x="627743" y="326231"/>
                  </a:lnTo>
                  <a:lnTo>
                    <a:pt x="613196" y="347239"/>
                  </a:lnTo>
                  <a:lnTo>
                    <a:pt x="592040" y="361575"/>
                  </a:lnTo>
                  <a:lnTo>
                    <a:pt x="566245" y="367279"/>
                  </a:lnTo>
                  <a:lnTo>
                    <a:pt x="130211" y="366613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33081" y="4458169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0" y="717969"/>
                  </a:moveTo>
                  <a:lnTo>
                    <a:pt x="717969" y="717969"/>
                  </a:lnTo>
                  <a:lnTo>
                    <a:pt x="717969" y="0"/>
                  </a:lnTo>
                  <a:lnTo>
                    <a:pt x="0" y="0"/>
                  </a:lnTo>
                  <a:lnTo>
                    <a:pt x="0" y="7179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71673" y="4596510"/>
            <a:ext cx="6527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20" dirty="0">
                <a:latin typeface="Calibri"/>
                <a:cs typeface="Calibri"/>
              </a:rPr>
              <a:t>CSS3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04329" y="4655311"/>
            <a:ext cx="394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Latest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version,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(flexbox,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grid)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26440"/>
            <a:ext cx="11963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2E5395"/>
                </a:solidFill>
                <a:latin typeface="Times New Roman"/>
                <a:cs typeface="Times New Roman"/>
              </a:rPr>
              <a:t>JavaScript</a:t>
            </a:r>
            <a:r>
              <a:rPr b="1" spc="-4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2E5395"/>
                </a:solidFill>
                <a:latin typeface="Times New Roman"/>
                <a:cs typeface="Times New Roman"/>
              </a:rPr>
              <a:t>Standards</a:t>
            </a:r>
            <a:r>
              <a:rPr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lang="en-US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[E</a:t>
            </a:r>
            <a:r>
              <a:rPr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CMAScript</a:t>
            </a:r>
            <a:r>
              <a:rPr lang="en-US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(ES)]</a:t>
            </a:r>
            <a:endParaRPr b="1" spc="-10" dirty="0">
              <a:solidFill>
                <a:srgbClr val="2E5395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7950" y="1642847"/>
            <a:ext cx="11055850" cy="3148766"/>
            <a:chOff x="838200" y="1826132"/>
            <a:chExt cx="10515600" cy="1243330"/>
          </a:xfrm>
        </p:grpSpPr>
        <p:sp>
          <p:nvSpPr>
            <p:cNvPr id="4" name="object 4"/>
            <p:cNvSpPr/>
            <p:nvPr/>
          </p:nvSpPr>
          <p:spPr>
            <a:xfrm>
              <a:off x="838200" y="1826132"/>
              <a:ext cx="10515600" cy="1243330"/>
            </a:xfrm>
            <a:custGeom>
              <a:avLst/>
              <a:gdLst/>
              <a:ahLst/>
              <a:cxnLst/>
              <a:rect l="l" t="t" r="r" b="b"/>
              <a:pathLst>
                <a:path w="10515600" h="1243330">
                  <a:moveTo>
                    <a:pt x="10391267" y="0"/>
                  </a:moveTo>
                  <a:lnTo>
                    <a:pt x="124294" y="0"/>
                  </a:lnTo>
                  <a:lnTo>
                    <a:pt x="75914" y="9765"/>
                  </a:lnTo>
                  <a:lnTo>
                    <a:pt x="36406" y="36401"/>
                  </a:lnTo>
                  <a:lnTo>
                    <a:pt x="9768" y="75920"/>
                  </a:lnTo>
                  <a:lnTo>
                    <a:pt x="0" y="124332"/>
                  </a:lnTo>
                  <a:lnTo>
                    <a:pt x="0" y="1118615"/>
                  </a:lnTo>
                  <a:lnTo>
                    <a:pt x="9768" y="1167028"/>
                  </a:lnTo>
                  <a:lnTo>
                    <a:pt x="36406" y="1206547"/>
                  </a:lnTo>
                  <a:lnTo>
                    <a:pt x="75914" y="1233183"/>
                  </a:lnTo>
                  <a:lnTo>
                    <a:pt x="124294" y="1242949"/>
                  </a:lnTo>
                  <a:lnTo>
                    <a:pt x="10391267" y="1242949"/>
                  </a:lnTo>
                  <a:lnTo>
                    <a:pt x="10439679" y="1233183"/>
                  </a:lnTo>
                  <a:lnTo>
                    <a:pt x="10479198" y="1206547"/>
                  </a:lnTo>
                  <a:lnTo>
                    <a:pt x="10505834" y="1167028"/>
                  </a:lnTo>
                  <a:lnTo>
                    <a:pt x="10515600" y="1118615"/>
                  </a:lnTo>
                  <a:lnTo>
                    <a:pt x="10515600" y="124332"/>
                  </a:lnTo>
                  <a:lnTo>
                    <a:pt x="10505834" y="75920"/>
                  </a:lnTo>
                  <a:lnTo>
                    <a:pt x="10479198" y="36401"/>
                  </a:lnTo>
                  <a:lnTo>
                    <a:pt x="10439679" y="9765"/>
                  </a:lnTo>
                  <a:lnTo>
                    <a:pt x="10391267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317682" y="2251541"/>
              <a:ext cx="478790" cy="323850"/>
            </a:xfrm>
            <a:custGeom>
              <a:avLst/>
              <a:gdLst/>
              <a:ahLst/>
              <a:cxnLst/>
              <a:rect l="l" t="t" r="r" b="b"/>
              <a:pathLst>
                <a:path w="478789" h="323850">
                  <a:moveTo>
                    <a:pt x="450354" y="0"/>
                  </a:moveTo>
                  <a:lnTo>
                    <a:pt x="28147" y="0"/>
                  </a:lnTo>
                  <a:lnTo>
                    <a:pt x="17218" y="2221"/>
                  </a:lnTo>
                  <a:lnTo>
                    <a:pt x="8268" y="8268"/>
                  </a:lnTo>
                  <a:lnTo>
                    <a:pt x="2220" y="17218"/>
                  </a:lnTo>
                  <a:lnTo>
                    <a:pt x="0" y="28148"/>
                  </a:lnTo>
                  <a:lnTo>
                    <a:pt x="0" y="323702"/>
                  </a:lnTo>
                  <a:lnTo>
                    <a:pt x="478501" y="323702"/>
                  </a:lnTo>
                  <a:lnTo>
                    <a:pt x="478501" y="281480"/>
                  </a:lnTo>
                  <a:lnTo>
                    <a:pt x="42220" y="281480"/>
                  </a:lnTo>
                  <a:lnTo>
                    <a:pt x="42220" y="42222"/>
                  </a:lnTo>
                  <a:lnTo>
                    <a:pt x="478501" y="42222"/>
                  </a:lnTo>
                  <a:lnTo>
                    <a:pt x="478501" y="28148"/>
                  </a:lnTo>
                  <a:lnTo>
                    <a:pt x="476280" y="17218"/>
                  </a:lnTo>
                  <a:lnTo>
                    <a:pt x="470233" y="8268"/>
                  </a:lnTo>
                  <a:lnTo>
                    <a:pt x="461283" y="2221"/>
                  </a:lnTo>
                  <a:lnTo>
                    <a:pt x="450354" y="0"/>
                  </a:lnTo>
                  <a:close/>
                </a:path>
                <a:path w="478789" h="323850">
                  <a:moveTo>
                    <a:pt x="478501" y="42222"/>
                  </a:moveTo>
                  <a:lnTo>
                    <a:pt x="436280" y="42222"/>
                  </a:lnTo>
                  <a:lnTo>
                    <a:pt x="436280" y="281480"/>
                  </a:lnTo>
                  <a:lnTo>
                    <a:pt x="478501" y="281480"/>
                  </a:lnTo>
                  <a:lnTo>
                    <a:pt x="478501" y="4222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7682" y="2251541"/>
              <a:ext cx="478790" cy="323850"/>
            </a:xfrm>
            <a:custGeom>
              <a:avLst/>
              <a:gdLst/>
              <a:ahLst/>
              <a:cxnLst/>
              <a:rect l="l" t="t" r="r" b="b"/>
              <a:pathLst>
                <a:path w="478789" h="323850">
                  <a:moveTo>
                    <a:pt x="436280" y="281480"/>
                  </a:moveTo>
                  <a:lnTo>
                    <a:pt x="42220" y="281480"/>
                  </a:lnTo>
                  <a:lnTo>
                    <a:pt x="42220" y="42222"/>
                  </a:lnTo>
                  <a:lnTo>
                    <a:pt x="436280" y="42222"/>
                  </a:lnTo>
                  <a:lnTo>
                    <a:pt x="436280" y="281480"/>
                  </a:lnTo>
                  <a:close/>
                </a:path>
                <a:path w="478789" h="323850">
                  <a:moveTo>
                    <a:pt x="478501" y="28148"/>
                  </a:moveTo>
                  <a:lnTo>
                    <a:pt x="476280" y="17218"/>
                  </a:lnTo>
                  <a:lnTo>
                    <a:pt x="470233" y="8268"/>
                  </a:lnTo>
                  <a:lnTo>
                    <a:pt x="461283" y="2221"/>
                  </a:lnTo>
                  <a:lnTo>
                    <a:pt x="450354" y="0"/>
                  </a:lnTo>
                  <a:lnTo>
                    <a:pt x="28147" y="0"/>
                  </a:lnTo>
                  <a:lnTo>
                    <a:pt x="17218" y="2221"/>
                  </a:lnTo>
                  <a:lnTo>
                    <a:pt x="8268" y="8268"/>
                  </a:lnTo>
                  <a:lnTo>
                    <a:pt x="2220" y="17218"/>
                  </a:lnTo>
                  <a:lnTo>
                    <a:pt x="0" y="28148"/>
                  </a:lnTo>
                  <a:lnTo>
                    <a:pt x="0" y="323702"/>
                  </a:lnTo>
                  <a:lnTo>
                    <a:pt x="478501" y="323702"/>
                  </a:lnTo>
                  <a:lnTo>
                    <a:pt x="478501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3244" y="2603392"/>
              <a:ext cx="647700" cy="42545"/>
            </a:xfrm>
            <a:custGeom>
              <a:avLst/>
              <a:gdLst/>
              <a:ahLst/>
              <a:cxnLst/>
              <a:rect l="l" t="t" r="r" b="b"/>
              <a:pathLst>
                <a:path w="647700" h="42544">
                  <a:moveTo>
                    <a:pt x="647381" y="0"/>
                  </a:moveTo>
                  <a:lnTo>
                    <a:pt x="365909" y="0"/>
                  </a:lnTo>
                  <a:lnTo>
                    <a:pt x="365909" y="11259"/>
                  </a:lnTo>
                  <a:lnTo>
                    <a:pt x="363095" y="14074"/>
                  </a:lnTo>
                  <a:lnTo>
                    <a:pt x="284283" y="14074"/>
                  </a:lnTo>
                  <a:lnTo>
                    <a:pt x="281468" y="11259"/>
                  </a:lnTo>
                  <a:lnTo>
                    <a:pt x="281468" y="0"/>
                  </a:lnTo>
                  <a:lnTo>
                    <a:pt x="0" y="0"/>
                  </a:lnTo>
                  <a:lnTo>
                    <a:pt x="17218" y="40001"/>
                  </a:lnTo>
                  <a:lnTo>
                    <a:pt x="28147" y="42222"/>
                  </a:lnTo>
                  <a:lnTo>
                    <a:pt x="619234" y="42222"/>
                  </a:lnTo>
                  <a:lnTo>
                    <a:pt x="630163" y="40001"/>
                  </a:lnTo>
                  <a:lnTo>
                    <a:pt x="639113" y="33953"/>
                  </a:lnTo>
                  <a:lnTo>
                    <a:pt x="645160" y="25003"/>
                  </a:lnTo>
                  <a:lnTo>
                    <a:pt x="647381" y="14074"/>
                  </a:lnTo>
                  <a:lnTo>
                    <a:pt x="64738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3244" y="2603392"/>
              <a:ext cx="647700" cy="42545"/>
            </a:xfrm>
            <a:custGeom>
              <a:avLst/>
              <a:gdLst/>
              <a:ahLst/>
              <a:cxnLst/>
              <a:rect l="l" t="t" r="r" b="b"/>
              <a:pathLst>
                <a:path w="647700" h="42544">
                  <a:moveTo>
                    <a:pt x="365909" y="0"/>
                  </a:moveTo>
                  <a:lnTo>
                    <a:pt x="365909" y="7037"/>
                  </a:lnTo>
                  <a:lnTo>
                    <a:pt x="365909" y="11259"/>
                  </a:lnTo>
                  <a:lnTo>
                    <a:pt x="363095" y="14074"/>
                  </a:lnTo>
                  <a:lnTo>
                    <a:pt x="358873" y="14074"/>
                  </a:lnTo>
                  <a:lnTo>
                    <a:pt x="288505" y="14074"/>
                  </a:lnTo>
                  <a:lnTo>
                    <a:pt x="284283" y="14074"/>
                  </a:lnTo>
                  <a:lnTo>
                    <a:pt x="281468" y="11259"/>
                  </a:lnTo>
                  <a:lnTo>
                    <a:pt x="281468" y="7037"/>
                  </a:lnTo>
                  <a:lnTo>
                    <a:pt x="281468" y="0"/>
                  </a:lnTo>
                  <a:lnTo>
                    <a:pt x="0" y="0"/>
                  </a:lnTo>
                  <a:lnTo>
                    <a:pt x="17218" y="40001"/>
                  </a:lnTo>
                  <a:lnTo>
                    <a:pt x="28147" y="42222"/>
                  </a:lnTo>
                  <a:lnTo>
                    <a:pt x="619234" y="42222"/>
                  </a:lnTo>
                  <a:lnTo>
                    <a:pt x="630163" y="40001"/>
                  </a:lnTo>
                  <a:lnTo>
                    <a:pt x="639113" y="33953"/>
                  </a:lnTo>
                  <a:lnTo>
                    <a:pt x="645160" y="25003"/>
                  </a:lnTo>
                  <a:lnTo>
                    <a:pt x="647381" y="14074"/>
                  </a:lnTo>
                  <a:lnTo>
                    <a:pt x="647381" y="0"/>
                  </a:lnTo>
                  <a:lnTo>
                    <a:pt x="365909" y="0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4183" y="2105812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4" h="683894">
                  <a:moveTo>
                    <a:pt x="0" y="683615"/>
                  </a:moveTo>
                  <a:lnTo>
                    <a:pt x="683615" y="683615"/>
                  </a:lnTo>
                  <a:lnTo>
                    <a:pt x="683615" y="0"/>
                  </a:lnTo>
                  <a:lnTo>
                    <a:pt x="0" y="0"/>
                  </a:lnTo>
                  <a:lnTo>
                    <a:pt x="0" y="6836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62200" y="1831894"/>
            <a:ext cx="29927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Calibri"/>
                <a:cs typeface="Calibri"/>
              </a:rPr>
              <a:t>Evolution</a:t>
            </a:r>
            <a:r>
              <a:rPr sz="2500" b="1" spc="-7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of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JavaScript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97950" y="4942376"/>
            <a:ext cx="5798050" cy="1258377"/>
            <a:chOff x="838200" y="3379851"/>
            <a:chExt cx="10515600" cy="1243330"/>
          </a:xfrm>
        </p:grpSpPr>
        <p:sp>
          <p:nvSpPr>
            <p:cNvPr id="12" name="object 12"/>
            <p:cNvSpPr/>
            <p:nvPr/>
          </p:nvSpPr>
          <p:spPr>
            <a:xfrm>
              <a:off x="838200" y="3379851"/>
              <a:ext cx="10515600" cy="1243330"/>
            </a:xfrm>
            <a:custGeom>
              <a:avLst/>
              <a:gdLst/>
              <a:ahLst/>
              <a:cxnLst/>
              <a:rect l="l" t="t" r="r" b="b"/>
              <a:pathLst>
                <a:path w="10515600" h="1243329">
                  <a:moveTo>
                    <a:pt x="10391267" y="0"/>
                  </a:moveTo>
                  <a:lnTo>
                    <a:pt x="124294" y="0"/>
                  </a:lnTo>
                  <a:lnTo>
                    <a:pt x="75914" y="9763"/>
                  </a:lnTo>
                  <a:lnTo>
                    <a:pt x="36406" y="36385"/>
                  </a:lnTo>
                  <a:lnTo>
                    <a:pt x="9768" y="75866"/>
                  </a:lnTo>
                  <a:lnTo>
                    <a:pt x="0" y="124206"/>
                  </a:lnTo>
                  <a:lnTo>
                    <a:pt x="0" y="1118616"/>
                  </a:lnTo>
                  <a:lnTo>
                    <a:pt x="9768" y="1167028"/>
                  </a:lnTo>
                  <a:lnTo>
                    <a:pt x="36406" y="1206547"/>
                  </a:lnTo>
                  <a:lnTo>
                    <a:pt x="75914" y="1233183"/>
                  </a:lnTo>
                  <a:lnTo>
                    <a:pt x="124294" y="1242949"/>
                  </a:lnTo>
                  <a:lnTo>
                    <a:pt x="10391267" y="1242949"/>
                  </a:lnTo>
                  <a:lnTo>
                    <a:pt x="10439679" y="1233183"/>
                  </a:lnTo>
                  <a:lnTo>
                    <a:pt x="10479198" y="1206547"/>
                  </a:lnTo>
                  <a:lnTo>
                    <a:pt x="10505834" y="1167028"/>
                  </a:lnTo>
                  <a:lnTo>
                    <a:pt x="10515600" y="1118616"/>
                  </a:lnTo>
                  <a:lnTo>
                    <a:pt x="10515600" y="124206"/>
                  </a:lnTo>
                  <a:lnTo>
                    <a:pt x="10505834" y="75866"/>
                  </a:lnTo>
                  <a:lnTo>
                    <a:pt x="10479198" y="36385"/>
                  </a:lnTo>
                  <a:lnTo>
                    <a:pt x="10439679" y="9763"/>
                  </a:lnTo>
                  <a:lnTo>
                    <a:pt x="10391267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 lang="en-US" sz="1800" dirty="0">
                <a:latin typeface="Calibri"/>
                <a:cs typeface="Calibri"/>
              </a:endParaRPr>
            </a:p>
            <a:p>
              <a:endParaRPr lang="en-US" dirty="0">
                <a:latin typeface="Calibri"/>
                <a:cs typeface="Calibri"/>
              </a:endParaRPr>
            </a:p>
            <a:p>
              <a:r>
                <a:rPr lang="en-US" sz="1800" dirty="0">
                  <a:latin typeface="Calibri"/>
                  <a:cs typeface="Calibri"/>
                </a:rPr>
                <a:t>	                 ECMAScript</a:t>
              </a:r>
              <a:r>
                <a:rPr lang="en-US" sz="1800" spc="-50" dirty="0">
                  <a:latin typeface="Calibri"/>
                  <a:cs typeface="Calibri"/>
                </a:rPr>
                <a:t> </a:t>
              </a:r>
              <a:r>
                <a:rPr lang="en-US" sz="1800" spc="-20" dirty="0">
                  <a:latin typeface="Calibri"/>
                  <a:cs typeface="Calibri"/>
                </a:rPr>
                <a:t>2024</a:t>
              </a:r>
              <a:endParaRPr lang="en-US" sz="1800" dirty="0">
                <a:latin typeface="Calibri"/>
                <a:cs typeface="Calibri"/>
              </a:endParaRPr>
            </a:p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231836" y="3775704"/>
              <a:ext cx="650240" cy="457200"/>
            </a:xfrm>
            <a:custGeom>
              <a:avLst/>
              <a:gdLst/>
              <a:ahLst/>
              <a:cxnLst/>
              <a:rect l="l" t="t" r="r" b="b"/>
              <a:pathLst>
                <a:path w="650239" h="457200">
                  <a:moveTo>
                    <a:pt x="593198" y="0"/>
                  </a:moveTo>
                  <a:lnTo>
                    <a:pt x="232914" y="340591"/>
                  </a:lnTo>
                  <a:lnTo>
                    <a:pt x="59809" y="163258"/>
                  </a:lnTo>
                  <a:lnTo>
                    <a:pt x="0" y="220258"/>
                  </a:lnTo>
                  <a:lnTo>
                    <a:pt x="230100" y="456702"/>
                  </a:lnTo>
                  <a:lnTo>
                    <a:pt x="290616" y="400406"/>
                  </a:lnTo>
                  <a:lnTo>
                    <a:pt x="650196" y="59110"/>
                  </a:lnTo>
                  <a:lnTo>
                    <a:pt x="59319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1835" y="3775704"/>
              <a:ext cx="1007468" cy="457200"/>
            </a:xfrm>
            <a:custGeom>
              <a:avLst/>
              <a:gdLst/>
              <a:ahLst/>
              <a:cxnLst/>
              <a:rect l="l" t="t" r="r" b="b"/>
              <a:pathLst>
                <a:path w="650239" h="457200">
                  <a:moveTo>
                    <a:pt x="593198" y="0"/>
                  </a:moveTo>
                  <a:lnTo>
                    <a:pt x="232914" y="340591"/>
                  </a:lnTo>
                  <a:lnTo>
                    <a:pt x="59809" y="163258"/>
                  </a:lnTo>
                  <a:lnTo>
                    <a:pt x="0" y="220258"/>
                  </a:lnTo>
                  <a:lnTo>
                    <a:pt x="230100" y="456702"/>
                  </a:lnTo>
                  <a:lnTo>
                    <a:pt x="290616" y="400406"/>
                  </a:lnTo>
                  <a:lnTo>
                    <a:pt x="650196" y="59110"/>
                  </a:lnTo>
                  <a:lnTo>
                    <a:pt x="593198" y="0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4183" y="3659530"/>
              <a:ext cx="1451271" cy="683895"/>
            </a:xfrm>
            <a:custGeom>
              <a:avLst/>
              <a:gdLst/>
              <a:ahLst/>
              <a:cxnLst/>
              <a:rect l="l" t="t" r="r" b="b"/>
              <a:pathLst>
                <a:path w="683894" h="683895">
                  <a:moveTo>
                    <a:pt x="0" y="683615"/>
                  </a:moveTo>
                  <a:lnTo>
                    <a:pt x="683615" y="683615"/>
                  </a:lnTo>
                  <a:lnTo>
                    <a:pt x="683615" y="0"/>
                  </a:lnTo>
                  <a:lnTo>
                    <a:pt x="0" y="0"/>
                  </a:lnTo>
                  <a:lnTo>
                    <a:pt x="0" y="6836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30457" y="5103943"/>
            <a:ext cx="22847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Calibri"/>
                <a:cs typeface="Calibri"/>
              </a:rPr>
              <a:t>Current</a:t>
            </a:r>
            <a:r>
              <a:rPr sz="2500" b="1" spc="-13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Standard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41806" y="4942376"/>
            <a:ext cx="5011994" cy="1243330"/>
            <a:chOff x="838200" y="4933441"/>
            <a:chExt cx="10515600" cy="1243330"/>
          </a:xfrm>
        </p:grpSpPr>
        <p:sp>
          <p:nvSpPr>
            <p:cNvPr id="19" name="object 19"/>
            <p:cNvSpPr/>
            <p:nvPr/>
          </p:nvSpPr>
          <p:spPr>
            <a:xfrm>
              <a:off x="838200" y="4933441"/>
              <a:ext cx="10515600" cy="1243330"/>
            </a:xfrm>
            <a:custGeom>
              <a:avLst/>
              <a:gdLst/>
              <a:ahLst/>
              <a:cxnLst/>
              <a:rect l="l" t="t" r="r" b="b"/>
              <a:pathLst>
                <a:path w="10515600" h="1243329">
                  <a:moveTo>
                    <a:pt x="10391267" y="0"/>
                  </a:moveTo>
                  <a:lnTo>
                    <a:pt x="124294" y="0"/>
                  </a:lnTo>
                  <a:lnTo>
                    <a:pt x="75914" y="9782"/>
                  </a:lnTo>
                  <a:lnTo>
                    <a:pt x="36406" y="36448"/>
                  </a:lnTo>
                  <a:lnTo>
                    <a:pt x="9768" y="75973"/>
                  </a:lnTo>
                  <a:lnTo>
                    <a:pt x="0" y="124332"/>
                  </a:lnTo>
                  <a:lnTo>
                    <a:pt x="0" y="1118692"/>
                  </a:lnTo>
                  <a:lnTo>
                    <a:pt x="9768" y="1167072"/>
                  </a:lnTo>
                  <a:lnTo>
                    <a:pt x="36406" y="1206580"/>
                  </a:lnTo>
                  <a:lnTo>
                    <a:pt x="75914" y="1233219"/>
                  </a:lnTo>
                  <a:lnTo>
                    <a:pt x="124294" y="1242987"/>
                  </a:lnTo>
                  <a:lnTo>
                    <a:pt x="10391267" y="1242987"/>
                  </a:lnTo>
                  <a:lnTo>
                    <a:pt x="10439679" y="1233219"/>
                  </a:lnTo>
                  <a:lnTo>
                    <a:pt x="10479198" y="1206580"/>
                  </a:lnTo>
                  <a:lnTo>
                    <a:pt x="10505834" y="1167072"/>
                  </a:lnTo>
                  <a:lnTo>
                    <a:pt x="10515600" y="1118692"/>
                  </a:lnTo>
                  <a:lnTo>
                    <a:pt x="10515600" y="124332"/>
                  </a:lnTo>
                  <a:lnTo>
                    <a:pt x="10505834" y="75973"/>
                  </a:lnTo>
                  <a:lnTo>
                    <a:pt x="10479198" y="36448"/>
                  </a:lnTo>
                  <a:lnTo>
                    <a:pt x="10439679" y="9782"/>
                  </a:lnTo>
                  <a:lnTo>
                    <a:pt x="10391267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9535" y="5457407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89535" y="5457407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89535" y="5401111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89535" y="5401111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89535" y="5513703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9535" y="5513703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9535" y="5682591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9535" y="5682591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9535" y="5626295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9535" y="5626295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9535" y="5569999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9535" y="5569999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75074" y="5626295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75074" y="5626295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75074" y="5682591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75074" y="5682591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75074" y="5569999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75074" y="5569999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75073" y="5401111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75073" y="5401111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75073" y="5513703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5073" y="5513703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75073" y="5457407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49257" y="0"/>
                  </a:moveTo>
                  <a:lnTo>
                    <a:pt x="0" y="0"/>
                  </a:lnTo>
                  <a:lnTo>
                    <a:pt x="0" y="28148"/>
                  </a:lnTo>
                  <a:lnTo>
                    <a:pt x="49257" y="28148"/>
                  </a:lnTo>
                  <a:lnTo>
                    <a:pt x="4925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75073" y="5457407"/>
              <a:ext cx="49530" cy="28575"/>
            </a:xfrm>
            <a:custGeom>
              <a:avLst/>
              <a:gdLst/>
              <a:ahLst/>
              <a:cxnLst/>
              <a:rect l="l" t="t" r="r" b="b"/>
              <a:pathLst>
                <a:path w="49530" h="28575">
                  <a:moveTo>
                    <a:pt x="0" y="28148"/>
                  </a:moveTo>
                  <a:lnTo>
                    <a:pt x="49257" y="28148"/>
                  </a:lnTo>
                  <a:lnTo>
                    <a:pt x="49257" y="0"/>
                  </a:lnTo>
                  <a:lnTo>
                    <a:pt x="0" y="0"/>
                  </a:lnTo>
                  <a:lnTo>
                    <a:pt x="0" y="2814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1007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71007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83595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83595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27301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27301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14712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14712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02124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02124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58418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58418" y="5288518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58418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58418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02124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02124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14712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14712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71007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71007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27301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27301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683595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28147" y="0"/>
                  </a:moveTo>
                  <a:lnTo>
                    <a:pt x="0" y="0"/>
                  </a:lnTo>
                  <a:lnTo>
                    <a:pt x="0" y="49259"/>
                  </a:lnTo>
                  <a:lnTo>
                    <a:pt x="28147" y="49259"/>
                  </a:lnTo>
                  <a:lnTo>
                    <a:pt x="2814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683595" y="5774072"/>
              <a:ext cx="28575" cy="49530"/>
            </a:xfrm>
            <a:custGeom>
              <a:avLst/>
              <a:gdLst/>
              <a:ahLst/>
              <a:cxnLst/>
              <a:rect l="l" t="t" r="r" b="b"/>
              <a:pathLst>
                <a:path w="28575" h="49529">
                  <a:moveTo>
                    <a:pt x="0" y="49259"/>
                  </a:moveTo>
                  <a:lnTo>
                    <a:pt x="28147" y="49259"/>
                  </a:lnTo>
                  <a:lnTo>
                    <a:pt x="28147" y="0"/>
                  </a:lnTo>
                  <a:lnTo>
                    <a:pt x="0" y="0"/>
                  </a:lnTo>
                  <a:lnTo>
                    <a:pt x="0" y="49259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465455" y="5464444"/>
              <a:ext cx="183515" cy="183515"/>
            </a:xfrm>
            <a:custGeom>
              <a:avLst/>
              <a:gdLst/>
              <a:ahLst/>
              <a:cxnLst/>
              <a:rect l="l" t="t" r="r" b="b"/>
              <a:pathLst>
                <a:path w="183514" h="183514">
                  <a:moveTo>
                    <a:pt x="182956" y="0"/>
                  </a:moveTo>
                  <a:lnTo>
                    <a:pt x="0" y="0"/>
                  </a:lnTo>
                  <a:lnTo>
                    <a:pt x="0" y="182962"/>
                  </a:lnTo>
                  <a:lnTo>
                    <a:pt x="182956" y="182962"/>
                  </a:lnTo>
                  <a:lnTo>
                    <a:pt x="1829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65455" y="5464444"/>
              <a:ext cx="183515" cy="183515"/>
            </a:xfrm>
            <a:custGeom>
              <a:avLst/>
              <a:gdLst/>
              <a:ahLst/>
              <a:cxnLst/>
              <a:rect l="l" t="t" r="r" b="b"/>
              <a:pathLst>
                <a:path w="183514" h="183514">
                  <a:moveTo>
                    <a:pt x="0" y="182962"/>
                  </a:moveTo>
                  <a:lnTo>
                    <a:pt x="182956" y="182962"/>
                  </a:lnTo>
                  <a:lnTo>
                    <a:pt x="182956" y="0"/>
                  </a:lnTo>
                  <a:lnTo>
                    <a:pt x="0" y="0"/>
                  </a:lnTo>
                  <a:lnTo>
                    <a:pt x="0" y="182962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366940" y="5365926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4" h="380364">
                  <a:moveTo>
                    <a:pt x="351839" y="0"/>
                  </a:moveTo>
                  <a:lnTo>
                    <a:pt x="28147" y="0"/>
                  </a:lnTo>
                  <a:lnTo>
                    <a:pt x="17193" y="2211"/>
                  </a:lnTo>
                  <a:lnTo>
                    <a:pt x="8246" y="8244"/>
                  </a:lnTo>
                  <a:lnTo>
                    <a:pt x="2212" y="17191"/>
                  </a:lnTo>
                  <a:lnTo>
                    <a:pt x="0" y="28148"/>
                  </a:lnTo>
                  <a:lnTo>
                    <a:pt x="0" y="351850"/>
                  </a:lnTo>
                  <a:lnTo>
                    <a:pt x="2212" y="362807"/>
                  </a:lnTo>
                  <a:lnTo>
                    <a:pt x="8246" y="371754"/>
                  </a:lnTo>
                  <a:lnTo>
                    <a:pt x="17193" y="377786"/>
                  </a:lnTo>
                  <a:lnTo>
                    <a:pt x="28147" y="379998"/>
                  </a:lnTo>
                  <a:lnTo>
                    <a:pt x="351839" y="379998"/>
                  </a:lnTo>
                  <a:lnTo>
                    <a:pt x="362795" y="377786"/>
                  </a:lnTo>
                  <a:lnTo>
                    <a:pt x="371742" y="371754"/>
                  </a:lnTo>
                  <a:lnTo>
                    <a:pt x="377774" y="362807"/>
                  </a:lnTo>
                  <a:lnTo>
                    <a:pt x="379986" y="351850"/>
                  </a:lnTo>
                  <a:lnTo>
                    <a:pt x="379986" y="309628"/>
                  </a:lnTo>
                  <a:lnTo>
                    <a:pt x="70367" y="309628"/>
                  </a:lnTo>
                  <a:lnTo>
                    <a:pt x="70367" y="70370"/>
                  </a:lnTo>
                  <a:lnTo>
                    <a:pt x="379986" y="70370"/>
                  </a:lnTo>
                  <a:lnTo>
                    <a:pt x="379986" y="28148"/>
                  </a:lnTo>
                  <a:lnTo>
                    <a:pt x="377774" y="17191"/>
                  </a:lnTo>
                  <a:lnTo>
                    <a:pt x="371742" y="8244"/>
                  </a:lnTo>
                  <a:lnTo>
                    <a:pt x="362795" y="2211"/>
                  </a:lnTo>
                  <a:lnTo>
                    <a:pt x="351839" y="0"/>
                  </a:lnTo>
                  <a:close/>
                </a:path>
                <a:path w="380364" h="380364">
                  <a:moveTo>
                    <a:pt x="379986" y="70370"/>
                  </a:moveTo>
                  <a:lnTo>
                    <a:pt x="309618" y="70370"/>
                  </a:lnTo>
                  <a:lnTo>
                    <a:pt x="309618" y="309628"/>
                  </a:lnTo>
                  <a:lnTo>
                    <a:pt x="379986" y="309628"/>
                  </a:lnTo>
                  <a:lnTo>
                    <a:pt x="379986" y="7037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66940" y="5365926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4" h="380364">
                  <a:moveTo>
                    <a:pt x="351839" y="0"/>
                  </a:moveTo>
                  <a:lnTo>
                    <a:pt x="28147" y="0"/>
                  </a:lnTo>
                  <a:lnTo>
                    <a:pt x="17193" y="2211"/>
                  </a:lnTo>
                  <a:lnTo>
                    <a:pt x="8246" y="8244"/>
                  </a:lnTo>
                  <a:lnTo>
                    <a:pt x="2212" y="17191"/>
                  </a:lnTo>
                  <a:lnTo>
                    <a:pt x="0" y="28148"/>
                  </a:lnTo>
                  <a:lnTo>
                    <a:pt x="0" y="351850"/>
                  </a:lnTo>
                  <a:lnTo>
                    <a:pt x="2212" y="362807"/>
                  </a:lnTo>
                  <a:lnTo>
                    <a:pt x="8246" y="371754"/>
                  </a:lnTo>
                  <a:lnTo>
                    <a:pt x="17193" y="377786"/>
                  </a:lnTo>
                  <a:lnTo>
                    <a:pt x="28147" y="379998"/>
                  </a:lnTo>
                  <a:lnTo>
                    <a:pt x="351839" y="379998"/>
                  </a:lnTo>
                  <a:lnTo>
                    <a:pt x="362795" y="377786"/>
                  </a:lnTo>
                  <a:lnTo>
                    <a:pt x="371742" y="371754"/>
                  </a:lnTo>
                  <a:lnTo>
                    <a:pt x="377774" y="362807"/>
                  </a:lnTo>
                  <a:lnTo>
                    <a:pt x="379986" y="351850"/>
                  </a:lnTo>
                  <a:lnTo>
                    <a:pt x="379986" y="28148"/>
                  </a:lnTo>
                  <a:lnTo>
                    <a:pt x="377774" y="17191"/>
                  </a:lnTo>
                  <a:lnTo>
                    <a:pt x="371742" y="8244"/>
                  </a:lnTo>
                  <a:lnTo>
                    <a:pt x="362795" y="2211"/>
                  </a:lnTo>
                  <a:lnTo>
                    <a:pt x="351839" y="0"/>
                  </a:lnTo>
                  <a:close/>
                </a:path>
                <a:path w="380364" h="380364">
                  <a:moveTo>
                    <a:pt x="309618" y="309628"/>
                  </a:moveTo>
                  <a:lnTo>
                    <a:pt x="70367" y="309628"/>
                  </a:lnTo>
                  <a:lnTo>
                    <a:pt x="70367" y="70370"/>
                  </a:lnTo>
                  <a:lnTo>
                    <a:pt x="309618" y="70370"/>
                  </a:lnTo>
                  <a:lnTo>
                    <a:pt x="309618" y="309628"/>
                  </a:lnTo>
                  <a:close/>
                </a:path>
              </a:pathLst>
            </a:custGeom>
            <a:ln w="820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14183" y="5213159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4" h="683895">
                  <a:moveTo>
                    <a:pt x="0" y="683615"/>
                  </a:moveTo>
                  <a:lnTo>
                    <a:pt x="683615" y="683615"/>
                  </a:lnTo>
                  <a:lnTo>
                    <a:pt x="683615" y="0"/>
                  </a:lnTo>
                  <a:lnTo>
                    <a:pt x="0" y="0"/>
                  </a:lnTo>
                  <a:lnTo>
                    <a:pt x="0" y="6836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127082" y="5026000"/>
            <a:ext cx="170307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Calibri"/>
                <a:cs typeface="Calibri"/>
              </a:rPr>
              <a:t>Key</a:t>
            </a:r>
            <a:r>
              <a:rPr sz="2500" b="1" spc="-100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Features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25461" y="5392928"/>
            <a:ext cx="39960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Asynchronous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programming,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modules,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CC6AB4-09E6-47BB-B081-03D75432D5A5}"/>
              </a:ext>
            </a:extLst>
          </p:cNvPr>
          <p:cNvSpPr txBox="1"/>
          <p:nvPr/>
        </p:nvSpPr>
        <p:spPr>
          <a:xfrm>
            <a:off x="2137902" y="2583099"/>
            <a:ext cx="82971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Old ECMAScript versions was named by numbers: ES5 and ES6.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From 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2016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versions are named by year</a:t>
            </a:r>
            <a:r>
              <a:rPr lang="en-US" b="1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: ES2016, 2018, 2020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15th edition, </a:t>
            </a:r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ECMAScript 2024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is published in </a:t>
            </a:r>
            <a:r>
              <a:rPr lang="en-US" b="1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July 2024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0"/>
            <a:ext cx="11261090" cy="2089785"/>
            <a:chOff x="536444" y="0"/>
            <a:chExt cx="11261090" cy="2089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40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4000" spc="-70" dirty="0">
                <a:solidFill>
                  <a:srgbClr val="000000"/>
                </a:solidFill>
              </a:rPr>
              <a:t>Web</a:t>
            </a:r>
            <a:r>
              <a:rPr sz="4000" spc="-150" dirty="0">
                <a:solidFill>
                  <a:srgbClr val="000000"/>
                </a:solidFill>
              </a:rPr>
              <a:t> </a:t>
            </a:r>
            <a:r>
              <a:rPr sz="4000" spc="-30" dirty="0">
                <a:solidFill>
                  <a:srgbClr val="000000"/>
                </a:solidFill>
              </a:rPr>
              <a:t>Accessibility</a:t>
            </a:r>
            <a:r>
              <a:rPr sz="4000" spc="-16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Standards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612" y="2435757"/>
            <a:ext cx="9886950" cy="29464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20" dirty="0">
                <a:latin typeface="Calibri"/>
                <a:cs typeface="Calibri"/>
              </a:rPr>
              <a:t>WCAG</a:t>
            </a:r>
            <a:endParaRPr sz="22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Web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Content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Accessibility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Guidelines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latin typeface="Calibri"/>
                <a:cs typeface="Calibri"/>
              </a:rPr>
              <a:t>Importance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1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Accessible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Web</a:t>
            </a:r>
            <a:r>
              <a:rPr sz="2200" b="1" spc="-8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Design</a:t>
            </a:r>
            <a:endParaRPr sz="2200">
              <a:latin typeface="Calibri"/>
              <a:cs typeface="Calibri"/>
            </a:endParaRPr>
          </a:p>
          <a:p>
            <a:pPr marL="697865" marR="5080" lvl="1" indent="-228600">
              <a:lnSpc>
                <a:spcPts val="2380"/>
              </a:lnSpc>
              <a:spcBef>
                <a:spcPts val="525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Accessible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design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essential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ensuring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those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disabilities,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effectively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interact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navigate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websites,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promoting </a:t>
            </a:r>
            <a:r>
              <a:rPr sz="2200" dirty="0">
                <a:latin typeface="Calibri"/>
                <a:cs typeface="Calibri"/>
              </a:rPr>
              <a:t>inclusivity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information.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Calibri"/>
                <a:cs typeface="Calibri"/>
              </a:rPr>
              <a:t>Examples</a:t>
            </a:r>
            <a:endParaRPr sz="2200">
              <a:latin typeface="Calibri"/>
              <a:cs typeface="Calibri"/>
            </a:endParaRPr>
          </a:p>
          <a:p>
            <a:pPr marL="697865" lvl="1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spc="-65" dirty="0">
                <a:latin typeface="Calibri"/>
                <a:cs typeface="Calibri"/>
              </a:rPr>
              <a:t>Text-</a:t>
            </a:r>
            <a:r>
              <a:rPr sz="2200" spc="-25" dirty="0">
                <a:latin typeface="Calibri"/>
                <a:cs typeface="Calibri"/>
              </a:rPr>
              <a:t>to-</a:t>
            </a:r>
            <a:r>
              <a:rPr sz="2200" dirty="0">
                <a:latin typeface="Calibri"/>
                <a:cs typeface="Calibri"/>
              </a:rPr>
              <a:t>speech,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keyboard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navigation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018" y="2566873"/>
            <a:ext cx="3643629" cy="2416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 indent="2308860" algn="r">
              <a:lnSpc>
                <a:spcPts val="6050"/>
              </a:lnSpc>
              <a:spcBef>
                <a:spcPts val="865"/>
              </a:spcBef>
            </a:pPr>
            <a:r>
              <a:rPr sz="5600" spc="-120" dirty="0">
                <a:latin typeface="Calibri Light"/>
                <a:cs typeface="Calibri Light"/>
              </a:rPr>
              <a:t>Web </a:t>
            </a:r>
            <a:r>
              <a:rPr sz="5600" spc="-75" dirty="0">
                <a:latin typeface="Calibri Light"/>
                <a:cs typeface="Calibri Light"/>
              </a:rPr>
              <a:t>Performance </a:t>
            </a:r>
            <a:r>
              <a:rPr sz="5600" spc="-10" dirty="0">
                <a:latin typeface="Calibri Light"/>
                <a:cs typeface="Calibri Light"/>
              </a:rPr>
              <a:t>Standards</a:t>
            </a:r>
            <a:endParaRPr sz="56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5383" y="1119377"/>
            <a:ext cx="25400" cy="573862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08575" y="1071499"/>
            <a:ext cx="6245225" cy="1597025"/>
            <a:chOff x="5108575" y="1071499"/>
            <a:chExt cx="6245225" cy="1597025"/>
          </a:xfrm>
        </p:grpSpPr>
        <p:sp>
          <p:nvSpPr>
            <p:cNvPr id="5" name="object 5"/>
            <p:cNvSpPr/>
            <p:nvPr/>
          </p:nvSpPr>
          <p:spPr>
            <a:xfrm>
              <a:off x="5108575" y="1071499"/>
              <a:ext cx="6245225" cy="1597025"/>
            </a:xfrm>
            <a:custGeom>
              <a:avLst/>
              <a:gdLst/>
              <a:ahLst/>
              <a:cxnLst/>
              <a:rect l="l" t="t" r="r" b="b"/>
              <a:pathLst>
                <a:path w="6245225" h="1597025">
                  <a:moveTo>
                    <a:pt x="6085585" y="0"/>
                  </a:moveTo>
                  <a:lnTo>
                    <a:pt x="159638" y="0"/>
                  </a:lnTo>
                  <a:lnTo>
                    <a:pt x="109191" y="8141"/>
                  </a:lnTo>
                  <a:lnTo>
                    <a:pt x="65370" y="30809"/>
                  </a:lnTo>
                  <a:lnTo>
                    <a:pt x="30809" y="65370"/>
                  </a:lnTo>
                  <a:lnTo>
                    <a:pt x="8141" y="109191"/>
                  </a:lnTo>
                  <a:lnTo>
                    <a:pt x="0" y="159638"/>
                  </a:lnTo>
                  <a:lnTo>
                    <a:pt x="0" y="1436877"/>
                  </a:lnTo>
                  <a:lnTo>
                    <a:pt x="8141" y="1487325"/>
                  </a:lnTo>
                  <a:lnTo>
                    <a:pt x="30809" y="1531146"/>
                  </a:lnTo>
                  <a:lnTo>
                    <a:pt x="65370" y="1565707"/>
                  </a:lnTo>
                  <a:lnTo>
                    <a:pt x="109191" y="1588375"/>
                  </a:lnTo>
                  <a:lnTo>
                    <a:pt x="159638" y="1596516"/>
                  </a:lnTo>
                  <a:lnTo>
                    <a:pt x="6085585" y="1596516"/>
                  </a:lnTo>
                  <a:lnTo>
                    <a:pt x="6136033" y="1588375"/>
                  </a:lnTo>
                  <a:lnTo>
                    <a:pt x="6179854" y="1565707"/>
                  </a:lnTo>
                  <a:lnTo>
                    <a:pt x="6214415" y="1531146"/>
                  </a:lnTo>
                  <a:lnTo>
                    <a:pt x="6237083" y="1487325"/>
                  </a:lnTo>
                  <a:lnTo>
                    <a:pt x="6245225" y="1436877"/>
                  </a:lnTo>
                  <a:lnTo>
                    <a:pt x="6245225" y="159638"/>
                  </a:lnTo>
                  <a:lnTo>
                    <a:pt x="6237083" y="109191"/>
                  </a:lnTo>
                  <a:lnTo>
                    <a:pt x="6214415" y="65370"/>
                  </a:lnTo>
                  <a:lnTo>
                    <a:pt x="6179854" y="30809"/>
                  </a:lnTo>
                  <a:lnTo>
                    <a:pt x="6136033" y="8141"/>
                  </a:lnTo>
                  <a:lnTo>
                    <a:pt x="60855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34113" y="1654098"/>
              <a:ext cx="795655" cy="445770"/>
            </a:xfrm>
            <a:custGeom>
              <a:avLst/>
              <a:gdLst/>
              <a:ahLst/>
              <a:cxnLst/>
              <a:rect l="l" t="t" r="r" b="b"/>
              <a:pathLst>
                <a:path w="795654" h="445769">
                  <a:moveTo>
                    <a:pt x="635419" y="79552"/>
                  </a:moveTo>
                  <a:lnTo>
                    <a:pt x="593953" y="52184"/>
                  </a:lnTo>
                  <a:lnTo>
                    <a:pt x="549008" y="30073"/>
                  </a:lnTo>
                  <a:lnTo>
                    <a:pt x="501027" y="13690"/>
                  </a:lnTo>
                  <a:lnTo>
                    <a:pt x="450456" y="3505"/>
                  </a:lnTo>
                  <a:lnTo>
                    <a:pt x="397700" y="0"/>
                  </a:lnTo>
                  <a:lnTo>
                    <a:pt x="351320" y="2679"/>
                  </a:lnTo>
                  <a:lnTo>
                    <a:pt x="306514" y="10515"/>
                  </a:lnTo>
                  <a:lnTo>
                    <a:pt x="263575" y="23190"/>
                  </a:lnTo>
                  <a:lnTo>
                    <a:pt x="222796" y="40436"/>
                  </a:lnTo>
                  <a:lnTo>
                    <a:pt x="184492" y="61925"/>
                  </a:lnTo>
                  <a:lnTo>
                    <a:pt x="148958" y="87376"/>
                  </a:lnTo>
                  <a:lnTo>
                    <a:pt x="116484" y="116497"/>
                  </a:lnTo>
                  <a:lnTo>
                    <a:pt x="87363" y="148971"/>
                  </a:lnTo>
                  <a:lnTo>
                    <a:pt x="61912" y="184518"/>
                  </a:lnTo>
                  <a:lnTo>
                    <a:pt x="40424" y="222821"/>
                  </a:lnTo>
                  <a:lnTo>
                    <a:pt x="23177" y="263588"/>
                  </a:lnTo>
                  <a:lnTo>
                    <a:pt x="10502" y="306539"/>
                  </a:lnTo>
                  <a:lnTo>
                    <a:pt x="2667" y="351345"/>
                  </a:lnTo>
                  <a:lnTo>
                    <a:pt x="0" y="397725"/>
                  </a:lnTo>
                  <a:lnTo>
                    <a:pt x="0" y="433882"/>
                  </a:lnTo>
                  <a:lnTo>
                    <a:pt x="54229" y="433882"/>
                  </a:lnTo>
                  <a:lnTo>
                    <a:pt x="54229" y="397725"/>
                  </a:lnTo>
                  <a:lnTo>
                    <a:pt x="55384" y="370128"/>
                  </a:lnTo>
                  <a:lnTo>
                    <a:pt x="58750" y="343039"/>
                  </a:lnTo>
                  <a:lnTo>
                    <a:pt x="64135" y="316623"/>
                  </a:lnTo>
                  <a:lnTo>
                    <a:pt x="71399" y="291058"/>
                  </a:lnTo>
                  <a:lnTo>
                    <a:pt x="104838" y="304622"/>
                  </a:lnTo>
                  <a:lnTo>
                    <a:pt x="117500" y="271183"/>
                  </a:lnTo>
                  <a:lnTo>
                    <a:pt x="84048" y="257619"/>
                  </a:lnTo>
                  <a:lnTo>
                    <a:pt x="95199" y="234950"/>
                  </a:lnTo>
                  <a:lnTo>
                    <a:pt x="108115" y="213220"/>
                  </a:lnTo>
                  <a:lnTo>
                    <a:pt x="122567" y="192671"/>
                  </a:lnTo>
                  <a:lnTo>
                    <a:pt x="138290" y="173558"/>
                  </a:lnTo>
                  <a:lnTo>
                    <a:pt x="163601" y="198869"/>
                  </a:lnTo>
                  <a:lnTo>
                    <a:pt x="188899" y="172656"/>
                  </a:lnTo>
                  <a:lnTo>
                    <a:pt x="163601" y="147345"/>
                  </a:lnTo>
                  <a:lnTo>
                    <a:pt x="182562" y="130937"/>
                  </a:lnTo>
                  <a:lnTo>
                    <a:pt x="202806" y="115709"/>
                  </a:lnTo>
                  <a:lnTo>
                    <a:pt x="224231" y="101841"/>
                  </a:lnTo>
                  <a:lnTo>
                    <a:pt x="246748" y="89496"/>
                  </a:lnTo>
                  <a:lnTo>
                    <a:pt x="260311" y="122936"/>
                  </a:lnTo>
                  <a:lnTo>
                    <a:pt x="293751" y="108470"/>
                  </a:lnTo>
                  <a:lnTo>
                    <a:pt x="303733" y="67221"/>
                  </a:lnTo>
                  <a:lnTo>
                    <a:pt x="353542" y="57365"/>
                  </a:lnTo>
                  <a:lnTo>
                    <a:pt x="379628" y="55143"/>
                  </a:lnTo>
                  <a:lnTo>
                    <a:pt x="379628" y="91300"/>
                  </a:lnTo>
                  <a:lnTo>
                    <a:pt x="409448" y="90398"/>
                  </a:lnTo>
                  <a:lnTo>
                    <a:pt x="415772" y="91300"/>
                  </a:lnTo>
                  <a:lnTo>
                    <a:pt x="415772" y="55143"/>
                  </a:lnTo>
                  <a:lnTo>
                    <a:pt x="441858" y="57505"/>
                  </a:lnTo>
                  <a:lnTo>
                    <a:pt x="467182" y="61810"/>
                  </a:lnTo>
                  <a:lnTo>
                    <a:pt x="491667" y="67983"/>
                  </a:lnTo>
                  <a:lnTo>
                    <a:pt x="515200" y="75933"/>
                  </a:lnTo>
                  <a:lnTo>
                    <a:pt x="501650" y="108470"/>
                  </a:lnTo>
                  <a:lnTo>
                    <a:pt x="535089" y="122936"/>
                  </a:lnTo>
                  <a:lnTo>
                    <a:pt x="548652" y="89496"/>
                  </a:lnTo>
                  <a:lnTo>
                    <a:pt x="573278" y="102933"/>
                  </a:lnTo>
                  <a:lnTo>
                    <a:pt x="596557" y="118414"/>
                  </a:lnTo>
                  <a:lnTo>
                    <a:pt x="635419" y="79552"/>
                  </a:lnTo>
                  <a:close/>
                </a:path>
                <a:path w="795654" h="445769">
                  <a:moveTo>
                    <a:pt x="705015" y="99441"/>
                  </a:moveTo>
                  <a:lnTo>
                    <a:pt x="372389" y="381457"/>
                  </a:lnTo>
                  <a:lnTo>
                    <a:pt x="370586" y="382358"/>
                  </a:lnTo>
                  <a:lnTo>
                    <a:pt x="369684" y="384162"/>
                  </a:lnTo>
                  <a:lnTo>
                    <a:pt x="367868" y="385978"/>
                  </a:lnTo>
                  <a:lnTo>
                    <a:pt x="361073" y="398602"/>
                  </a:lnTo>
                  <a:lnTo>
                    <a:pt x="359625" y="412419"/>
                  </a:lnTo>
                  <a:lnTo>
                    <a:pt x="363423" y="425894"/>
                  </a:lnTo>
                  <a:lnTo>
                    <a:pt x="372389" y="437502"/>
                  </a:lnTo>
                  <a:lnTo>
                    <a:pt x="385013" y="444296"/>
                  </a:lnTo>
                  <a:lnTo>
                    <a:pt x="398830" y="445744"/>
                  </a:lnTo>
                  <a:lnTo>
                    <a:pt x="412305" y="441947"/>
                  </a:lnTo>
                  <a:lnTo>
                    <a:pt x="423913" y="432981"/>
                  </a:lnTo>
                  <a:lnTo>
                    <a:pt x="705015" y="99441"/>
                  </a:lnTo>
                  <a:close/>
                </a:path>
                <a:path w="795654" h="445769">
                  <a:moveTo>
                    <a:pt x="795413" y="397725"/>
                  </a:moveTo>
                  <a:lnTo>
                    <a:pt x="792314" y="347662"/>
                  </a:lnTo>
                  <a:lnTo>
                    <a:pt x="783285" y="299580"/>
                  </a:lnTo>
                  <a:lnTo>
                    <a:pt x="768654" y="253771"/>
                  </a:lnTo>
                  <a:lnTo>
                    <a:pt x="748779" y="210464"/>
                  </a:lnTo>
                  <a:lnTo>
                    <a:pt x="724001" y="169938"/>
                  </a:lnTo>
                  <a:lnTo>
                    <a:pt x="685139" y="208813"/>
                  </a:lnTo>
                  <a:lnTo>
                    <a:pt x="699262" y="232422"/>
                  </a:lnTo>
                  <a:lnTo>
                    <a:pt x="705599" y="244525"/>
                  </a:lnTo>
                  <a:lnTo>
                    <a:pt x="711352" y="256717"/>
                  </a:lnTo>
                  <a:lnTo>
                    <a:pt x="677900" y="271183"/>
                  </a:lnTo>
                  <a:lnTo>
                    <a:pt x="690562" y="304622"/>
                  </a:lnTo>
                  <a:lnTo>
                    <a:pt x="731266" y="316623"/>
                  </a:lnTo>
                  <a:lnTo>
                    <a:pt x="740016" y="370128"/>
                  </a:lnTo>
                  <a:lnTo>
                    <a:pt x="741172" y="397725"/>
                  </a:lnTo>
                  <a:lnTo>
                    <a:pt x="741172" y="433882"/>
                  </a:lnTo>
                  <a:lnTo>
                    <a:pt x="795413" y="433882"/>
                  </a:lnTo>
                  <a:lnTo>
                    <a:pt x="795413" y="397725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59103" rIns="0" bIns="0" rtlCol="0">
            <a:spAutoFit/>
          </a:bodyPr>
          <a:lstStyle/>
          <a:p>
            <a:pPr marL="6656070" marR="5080">
              <a:lnSpc>
                <a:spcPct val="102000"/>
              </a:lnSpc>
              <a:spcBef>
                <a:spcPts val="35"/>
              </a:spcBef>
            </a:pPr>
            <a:r>
              <a:rPr sz="2500" b="1" spc="-10" dirty="0">
                <a:solidFill>
                  <a:srgbClr val="000000"/>
                </a:solidFill>
                <a:latin typeface="Calibri"/>
                <a:cs typeface="Calibri"/>
              </a:rPr>
              <a:t>Importance</a:t>
            </a:r>
            <a:r>
              <a:rPr sz="2500" b="1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25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000000"/>
                </a:solidFill>
                <a:latin typeface="Calibri"/>
                <a:cs typeface="Calibri"/>
              </a:rPr>
              <a:t>Speed</a:t>
            </a:r>
            <a:r>
              <a:rPr sz="25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500" b="1" spc="-25" dirty="0">
                <a:solidFill>
                  <a:srgbClr val="000000"/>
                </a:solidFill>
                <a:latin typeface="Calibri"/>
                <a:cs typeface="Calibri"/>
              </a:rPr>
              <a:t>and </a:t>
            </a:r>
            <a:r>
              <a:rPr sz="2500" b="1" spc="-10" dirty="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08575" y="3067176"/>
            <a:ext cx="6245225" cy="1597025"/>
            <a:chOff x="5108575" y="3067176"/>
            <a:chExt cx="6245225" cy="1597025"/>
          </a:xfrm>
        </p:grpSpPr>
        <p:sp>
          <p:nvSpPr>
            <p:cNvPr id="9" name="object 9"/>
            <p:cNvSpPr/>
            <p:nvPr/>
          </p:nvSpPr>
          <p:spPr>
            <a:xfrm>
              <a:off x="5108575" y="3067176"/>
              <a:ext cx="6245225" cy="1597025"/>
            </a:xfrm>
            <a:custGeom>
              <a:avLst/>
              <a:gdLst/>
              <a:ahLst/>
              <a:cxnLst/>
              <a:rect l="l" t="t" r="r" b="b"/>
              <a:pathLst>
                <a:path w="6245225" h="1597025">
                  <a:moveTo>
                    <a:pt x="6085585" y="0"/>
                  </a:moveTo>
                  <a:lnTo>
                    <a:pt x="159638" y="0"/>
                  </a:lnTo>
                  <a:lnTo>
                    <a:pt x="109191" y="8141"/>
                  </a:lnTo>
                  <a:lnTo>
                    <a:pt x="65370" y="30809"/>
                  </a:lnTo>
                  <a:lnTo>
                    <a:pt x="30809" y="65370"/>
                  </a:lnTo>
                  <a:lnTo>
                    <a:pt x="8141" y="109191"/>
                  </a:lnTo>
                  <a:lnTo>
                    <a:pt x="0" y="159638"/>
                  </a:lnTo>
                  <a:lnTo>
                    <a:pt x="0" y="1436878"/>
                  </a:lnTo>
                  <a:lnTo>
                    <a:pt x="8141" y="1487374"/>
                  </a:lnTo>
                  <a:lnTo>
                    <a:pt x="30809" y="1531201"/>
                  </a:lnTo>
                  <a:lnTo>
                    <a:pt x="65370" y="1565744"/>
                  </a:lnTo>
                  <a:lnTo>
                    <a:pt x="109191" y="1588387"/>
                  </a:lnTo>
                  <a:lnTo>
                    <a:pt x="159638" y="1596517"/>
                  </a:lnTo>
                  <a:lnTo>
                    <a:pt x="6085585" y="1596517"/>
                  </a:lnTo>
                  <a:lnTo>
                    <a:pt x="6136033" y="1588387"/>
                  </a:lnTo>
                  <a:lnTo>
                    <a:pt x="6179854" y="1565744"/>
                  </a:lnTo>
                  <a:lnTo>
                    <a:pt x="6214415" y="1531201"/>
                  </a:lnTo>
                  <a:lnTo>
                    <a:pt x="6237083" y="1487374"/>
                  </a:lnTo>
                  <a:lnTo>
                    <a:pt x="6245225" y="1436878"/>
                  </a:lnTo>
                  <a:lnTo>
                    <a:pt x="6245225" y="159638"/>
                  </a:lnTo>
                  <a:lnTo>
                    <a:pt x="6237083" y="109191"/>
                  </a:lnTo>
                  <a:lnTo>
                    <a:pt x="6214415" y="65370"/>
                  </a:lnTo>
                  <a:lnTo>
                    <a:pt x="6179854" y="30809"/>
                  </a:lnTo>
                  <a:lnTo>
                    <a:pt x="6136033" y="8141"/>
                  </a:lnTo>
                  <a:lnTo>
                    <a:pt x="60855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32957" y="3713060"/>
              <a:ext cx="398145" cy="398145"/>
            </a:xfrm>
            <a:custGeom>
              <a:avLst/>
              <a:gdLst/>
              <a:ahLst/>
              <a:cxnLst/>
              <a:rect l="l" t="t" r="r" b="b"/>
              <a:pathLst>
                <a:path w="398145" h="398145">
                  <a:moveTo>
                    <a:pt x="36156" y="189814"/>
                  </a:moveTo>
                  <a:lnTo>
                    <a:pt x="34734" y="182778"/>
                  </a:lnTo>
                  <a:lnTo>
                    <a:pt x="30861" y="177038"/>
                  </a:lnTo>
                  <a:lnTo>
                    <a:pt x="25120" y="173164"/>
                  </a:lnTo>
                  <a:lnTo>
                    <a:pt x="18084" y="171742"/>
                  </a:lnTo>
                  <a:lnTo>
                    <a:pt x="11049" y="173164"/>
                  </a:lnTo>
                  <a:lnTo>
                    <a:pt x="5295" y="177038"/>
                  </a:lnTo>
                  <a:lnTo>
                    <a:pt x="1422" y="182778"/>
                  </a:lnTo>
                  <a:lnTo>
                    <a:pt x="0" y="189814"/>
                  </a:lnTo>
                  <a:lnTo>
                    <a:pt x="1422" y="196850"/>
                  </a:lnTo>
                  <a:lnTo>
                    <a:pt x="5295" y="202603"/>
                  </a:lnTo>
                  <a:lnTo>
                    <a:pt x="11049" y="206476"/>
                  </a:lnTo>
                  <a:lnTo>
                    <a:pt x="18084" y="207899"/>
                  </a:lnTo>
                  <a:lnTo>
                    <a:pt x="25120" y="206476"/>
                  </a:lnTo>
                  <a:lnTo>
                    <a:pt x="30861" y="202603"/>
                  </a:lnTo>
                  <a:lnTo>
                    <a:pt x="34734" y="196850"/>
                  </a:lnTo>
                  <a:lnTo>
                    <a:pt x="36156" y="189814"/>
                  </a:lnTo>
                  <a:close/>
                </a:path>
                <a:path w="398145" h="398145">
                  <a:moveTo>
                    <a:pt x="216928" y="379641"/>
                  </a:moveTo>
                  <a:lnTo>
                    <a:pt x="215519" y="372605"/>
                  </a:lnTo>
                  <a:lnTo>
                    <a:pt x="211645" y="366852"/>
                  </a:lnTo>
                  <a:lnTo>
                    <a:pt x="205892" y="362978"/>
                  </a:lnTo>
                  <a:lnTo>
                    <a:pt x="198856" y="361556"/>
                  </a:lnTo>
                  <a:lnTo>
                    <a:pt x="191820" y="362978"/>
                  </a:lnTo>
                  <a:lnTo>
                    <a:pt x="186080" y="366852"/>
                  </a:lnTo>
                  <a:lnTo>
                    <a:pt x="182194" y="372605"/>
                  </a:lnTo>
                  <a:lnTo>
                    <a:pt x="180784" y="379641"/>
                  </a:lnTo>
                  <a:lnTo>
                    <a:pt x="182194" y="386676"/>
                  </a:lnTo>
                  <a:lnTo>
                    <a:pt x="186080" y="392417"/>
                  </a:lnTo>
                  <a:lnTo>
                    <a:pt x="191820" y="396290"/>
                  </a:lnTo>
                  <a:lnTo>
                    <a:pt x="198856" y="397713"/>
                  </a:lnTo>
                  <a:lnTo>
                    <a:pt x="205892" y="396290"/>
                  </a:lnTo>
                  <a:lnTo>
                    <a:pt x="211645" y="392417"/>
                  </a:lnTo>
                  <a:lnTo>
                    <a:pt x="215519" y="386676"/>
                  </a:lnTo>
                  <a:lnTo>
                    <a:pt x="216928" y="379641"/>
                  </a:lnTo>
                  <a:close/>
                </a:path>
                <a:path w="398145" h="398145">
                  <a:moveTo>
                    <a:pt x="216928" y="18072"/>
                  </a:moveTo>
                  <a:lnTo>
                    <a:pt x="215519" y="11036"/>
                  </a:lnTo>
                  <a:lnTo>
                    <a:pt x="211645" y="5295"/>
                  </a:lnTo>
                  <a:lnTo>
                    <a:pt x="205892" y="1422"/>
                  </a:lnTo>
                  <a:lnTo>
                    <a:pt x="198856" y="0"/>
                  </a:lnTo>
                  <a:lnTo>
                    <a:pt x="191820" y="1422"/>
                  </a:lnTo>
                  <a:lnTo>
                    <a:pt x="186080" y="5295"/>
                  </a:lnTo>
                  <a:lnTo>
                    <a:pt x="182194" y="11036"/>
                  </a:lnTo>
                  <a:lnTo>
                    <a:pt x="180784" y="18072"/>
                  </a:lnTo>
                  <a:lnTo>
                    <a:pt x="182194" y="25107"/>
                  </a:lnTo>
                  <a:lnTo>
                    <a:pt x="186080" y="30861"/>
                  </a:lnTo>
                  <a:lnTo>
                    <a:pt x="191820" y="34734"/>
                  </a:lnTo>
                  <a:lnTo>
                    <a:pt x="198856" y="36156"/>
                  </a:lnTo>
                  <a:lnTo>
                    <a:pt x="205892" y="34734"/>
                  </a:lnTo>
                  <a:lnTo>
                    <a:pt x="211645" y="30861"/>
                  </a:lnTo>
                  <a:lnTo>
                    <a:pt x="215519" y="25107"/>
                  </a:lnTo>
                  <a:lnTo>
                    <a:pt x="216928" y="18072"/>
                  </a:lnTo>
                  <a:close/>
                </a:path>
                <a:path w="398145" h="398145">
                  <a:moveTo>
                    <a:pt x="397713" y="189814"/>
                  </a:moveTo>
                  <a:lnTo>
                    <a:pt x="396290" y="182778"/>
                  </a:lnTo>
                  <a:lnTo>
                    <a:pt x="392417" y="177038"/>
                  </a:lnTo>
                  <a:lnTo>
                    <a:pt x="386676" y="173164"/>
                  </a:lnTo>
                  <a:lnTo>
                    <a:pt x="379628" y="171742"/>
                  </a:lnTo>
                  <a:lnTo>
                    <a:pt x="372592" y="173164"/>
                  </a:lnTo>
                  <a:lnTo>
                    <a:pt x="366852" y="177038"/>
                  </a:lnTo>
                  <a:lnTo>
                    <a:pt x="362978" y="182778"/>
                  </a:lnTo>
                  <a:lnTo>
                    <a:pt x="361556" y="189814"/>
                  </a:lnTo>
                  <a:lnTo>
                    <a:pt x="362978" y="196850"/>
                  </a:lnTo>
                  <a:lnTo>
                    <a:pt x="366852" y="202603"/>
                  </a:lnTo>
                  <a:lnTo>
                    <a:pt x="372592" y="206476"/>
                  </a:lnTo>
                  <a:lnTo>
                    <a:pt x="379628" y="207899"/>
                  </a:lnTo>
                  <a:lnTo>
                    <a:pt x="386676" y="206476"/>
                  </a:lnTo>
                  <a:lnTo>
                    <a:pt x="392417" y="202603"/>
                  </a:lnTo>
                  <a:lnTo>
                    <a:pt x="396290" y="196850"/>
                  </a:lnTo>
                  <a:lnTo>
                    <a:pt x="397713" y="189814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3743" y="3776323"/>
              <a:ext cx="120216" cy="22868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24902" y="3514220"/>
              <a:ext cx="614680" cy="704850"/>
            </a:xfrm>
            <a:custGeom>
              <a:avLst/>
              <a:gdLst/>
              <a:ahLst/>
              <a:cxnLst/>
              <a:rect l="l" t="t" r="r" b="b"/>
              <a:pathLst>
                <a:path w="614679" h="704850">
                  <a:moveTo>
                    <a:pt x="334034" y="54204"/>
                  </a:moveTo>
                  <a:lnTo>
                    <a:pt x="279802" y="54204"/>
                  </a:lnTo>
                  <a:lnTo>
                    <a:pt x="279802" y="91264"/>
                  </a:lnTo>
                  <a:lnTo>
                    <a:pt x="233029" y="99041"/>
                  </a:lnTo>
                  <a:lnTo>
                    <a:pt x="188905" y="113573"/>
                  </a:lnTo>
                  <a:lnTo>
                    <a:pt x="148003" y="134317"/>
                  </a:lnTo>
                  <a:lnTo>
                    <a:pt x="110894" y="160730"/>
                  </a:lnTo>
                  <a:lnTo>
                    <a:pt x="78152" y="192269"/>
                  </a:lnTo>
                  <a:lnTo>
                    <a:pt x="50350" y="228391"/>
                  </a:lnTo>
                  <a:lnTo>
                    <a:pt x="28061" y="268552"/>
                  </a:lnTo>
                  <a:lnTo>
                    <a:pt x="11857" y="312210"/>
                  </a:lnTo>
                  <a:lnTo>
                    <a:pt x="2311" y="358821"/>
                  </a:lnTo>
                  <a:lnTo>
                    <a:pt x="0" y="406349"/>
                  </a:lnTo>
                  <a:lnTo>
                    <a:pt x="4845" y="452672"/>
                  </a:lnTo>
                  <a:lnTo>
                    <a:pt x="16438" y="497119"/>
                  </a:lnTo>
                  <a:lnTo>
                    <a:pt x="34369" y="539023"/>
                  </a:lnTo>
                  <a:lnTo>
                    <a:pt x="58230" y="577712"/>
                  </a:lnTo>
                  <a:lnTo>
                    <a:pt x="87610" y="612519"/>
                  </a:lnTo>
                  <a:lnTo>
                    <a:pt x="122101" y="642772"/>
                  </a:lnTo>
                  <a:lnTo>
                    <a:pt x="161294" y="667802"/>
                  </a:lnTo>
                  <a:lnTo>
                    <a:pt x="204780" y="686940"/>
                  </a:lnTo>
                  <a:lnTo>
                    <a:pt x="250689" y="699235"/>
                  </a:lnTo>
                  <a:lnTo>
                    <a:pt x="296941" y="704342"/>
                  </a:lnTo>
                  <a:lnTo>
                    <a:pt x="342806" y="702508"/>
                  </a:lnTo>
                  <a:lnTo>
                    <a:pt x="387555" y="693979"/>
                  </a:lnTo>
                  <a:lnTo>
                    <a:pt x="430458" y="678999"/>
                  </a:lnTo>
                  <a:lnTo>
                    <a:pt x="470788" y="657815"/>
                  </a:lnTo>
                  <a:lnTo>
                    <a:pt x="480379" y="650784"/>
                  </a:lnTo>
                  <a:lnTo>
                    <a:pt x="306918" y="650784"/>
                  </a:lnTo>
                  <a:lnTo>
                    <a:pt x="261340" y="646717"/>
                  </a:lnTo>
                  <a:lnTo>
                    <a:pt x="218477" y="634987"/>
                  </a:lnTo>
                  <a:lnTo>
                    <a:pt x="179036" y="616302"/>
                  </a:lnTo>
                  <a:lnTo>
                    <a:pt x="143724" y="591367"/>
                  </a:lnTo>
                  <a:lnTo>
                    <a:pt x="113247" y="560889"/>
                  </a:lnTo>
                  <a:lnTo>
                    <a:pt x="88313" y="525576"/>
                  </a:lnTo>
                  <a:lnTo>
                    <a:pt x="69628" y="486134"/>
                  </a:lnTo>
                  <a:lnTo>
                    <a:pt x="57899" y="443269"/>
                  </a:lnTo>
                  <a:lnTo>
                    <a:pt x="53832" y="397689"/>
                  </a:lnTo>
                  <a:lnTo>
                    <a:pt x="57899" y="352110"/>
                  </a:lnTo>
                  <a:lnTo>
                    <a:pt x="69628" y="309245"/>
                  </a:lnTo>
                  <a:lnTo>
                    <a:pt x="88313" y="269803"/>
                  </a:lnTo>
                  <a:lnTo>
                    <a:pt x="113247" y="234490"/>
                  </a:lnTo>
                  <a:lnTo>
                    <a:pt x="143724" y="204012"/>
                  </a:lnTo>
                  <a:lnTo>
                    <a:pt x="179036" y="179077"/>
                  </a:lnTo>
                  <a:lnTo>
                    <a:pt x="218477" y="160392"/>
                  </a:lnTo>
                  <a:lnTo>
                    <a:pt x="261340" y="148662"/>
                  </a:lnTo>
                  <a:lnTo>
                    <a:pt x="306918" y="144595"/>
                  </a:lnTo>
                  <a:lnTo>
                    <a:pt x="551622" y="144595"/>
                  </a:lnTo>
                  <a:lnTo>
                    <a:pt x="552745" y="142787"/>
                  </a:lnTo>
                  <a:lnTo>
                    <a:pt x="478655" y="142787"/>
                  </a:lnTo>
                  <a:lnTo>
                    <a:pt x="445000" y="123184"/>
                  </a:lnTo>
                  <a:lnTo>
                    <a:pt x="409395" y="107987"/>
                  </a:lnTo>
                  <a:lnTo>
                    <a:pt x="372266" y="97535"/>
                  </a:lnTo>
                  <a:lnTo>
                    <a:pt x="334034" y="92168"/>
                  </a:lnTo>
                  <a:lnTo>
                    <a:pt x="334034" y="54204"/>
                  </a:lnTo>
                  <a:close/>
                </a:path>
                <a:path w="614679" h="704850">
                  <a:moveTo>
                    <a:pt x="551622" y="144595"/>
                  </a:moveTo>
                  <a:lnTo>
                    <a:pt x="306918" y="144595"/>
                  </a:lnTo>
                  <a:lnTo>
                    <a:pt x="352496" y="148662"/>
                  </a:lnTo>
                  <a:lnTo>
                    <a:pt x="395359" y="160392"/>
                  </a:lnTo>
                  <a:lnTo>
                    <a:pt x="434800" y="179077"/>
                  </a:lnTo>
                  <a:lnTo>
                    <a:pt x="470112" y="204012"/>
                  </a:lnTo>
                  <a:lnTo>
                    <a:pt x="500589" y="234490"/>
                  </a:lnTo>
                  <a:lnTo>
                    <a:pt x="525523" y="269803"/>
                  </a:lnTo>
                  <a:lnTo>
                    <a:pt x="544208" y="309245"/>
                  </a:lnTo>
                  <a:lnTo>
                    <a:pt x="555938" y="352110"/>
                  </a:lnTo>
                  <a:lnTo>
                    <a:pt x="560005" y="397690"/>
                  </a:lnTo>
                  <a:lnTo>
                    <a:pt x="555938" y="443269"/>
                  </a:lnTo>
                  <a:lnTo>
                    <a:pt x="544208" y="486134"/>
                  </a:lnTo>
                  <a:lnTo>
                    <a:pt x="525523" y="525576"/>
                  </a:lnTo>
                  <a:lnTo>
                    <a:pt x="500589" y="560889"/>
                  </a:lnTo>
                  <a:lnTo>
                    <a:pt x="470113" y="591367"/>
                  </a:lnTo>
                  <a:lnTo>
                    <a:pt x="434801" y="616302"/>
                  </a:lnTo>
                  <a:lnTo>
                    <a:pt x="395360" y="634987"/>
                  </a:lnTo>
                  <a:lnTo>
                    <a:pt x="352497" y="646717"/>
                  </a:lnTo>
                  <a:lnTo>
                    <a:pt x="306918" y="650784"/>
                  </a:lnTo>
                  <a:lnTo>
                    <a:pt x="480379" y="650784"/>
                  </a:lnTo>
                  <a:lnTo>
                    <a:pt x="540810" y="597814"/>
                  </a:lnTo>
                  <a:lnTo>
                    <a:pt x="569043" y="559489"/>
                  </a:lnTo>
                  <a:lnTo>
                    <a:pt x="591028" y="517303"/>
                  </a:lnTo>
                  <a:lnTo>
                    <a:pt x="605856" y="473220"/>
                  </a:lnTo>
                  <a:lnTo>
                    <a:pt x="613668" y="428021"/>
                  </a:lnTo>
                  <a:lnTo>
                    <a:pt x="614607" y="382487"/>
                  </a:lnTo>
                  <a:lnTo>
                    <a:pt x="608813" y="337399"/>
                  </a:lnTo>
                  <a:lnTo>
                    <a:pt x="596427" y="293539"/>
                  </a:lnTo>
                  <a:lnTo>
                    <a:pt x="577592" y="251688"/>
                  </a:lnTo>
                  <a:lnTo>
                    <a:pt x="552449" y="212626"/>
                  </a:lnTo>
                  <a:lnTo>
                    <a:pt x="521138" y="177136"/>
                  </a:lnTo>
                  <a:lnTo>
                    <a:pt x="548254" y="150018"/>
                  </a:lnTo>
                  <a:lnTo>
                    <a:pt x="551622" y="144595"/>
                  </a:lnTo>
                  <a:close/>
                </a:path>
                <a:path w="614679" h="704850">
                  <a:moveTo>
                    <a:pt x="528708" y="104145"/>
                  </a:moveTo>
                  <a:lnTo>
                    <a:pt x="518497" y="105699"/>
                  </a:lnTo>
                  <a:lnTo>
                    <a:pt x="509387" y="111150"/>
                  </a:lnTo>
                  <a:lnTo>
                    <a:pt x="478655" y="142787"/>
                  </a:lnTo>
                  <a:lnTo>
                    <a:pt x="552745" y="142787"/>
                  </a:lnTo>
                  <a:lnTo>
                    <a:pt x="553833" y="141036"/>
                  </a:lnTo>
                  <a:lnTo>
                    <a:pt x="555598" y="131036"/>
                  </a:lnTo>
                  <a:lnTo>
                    <a:pt x="553465" y="121037"/>
                  </a:lnTo>
                  <a:lnTo>
                    <a:pt x="547350" y="112054"/>
                  </a:lnTo>
                  <a:lnTo>
                    <a:pt x="538749" y="106320"/>
                  </a:lnTo>
                  <a:lnTo>
                    <a:pt x="528708" y="104145"/>
                  </a:lnTo>
                  <a:close/>
                </a:path>
                <a:path w="614679" h="704850">
                  <a:moveTo>
                    <a:pt x="415384" y="0"/>
                  </a:moveTo>
                  <a:lnTo>
                    <a:pt x="198452" y="0"/>
                  </a:lnTo>
                  <a:lnTo>
                    <a:pt x="198452" y="54204"/>
                  </a:lnTo>
                  <a:lnTo>
                    <a:pt x="415384" y="54204"/>
                  </a:lnTo>
                  <a:lnTo>
                    <a:pt x="41538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09841" y="3644646"/>
            <a:ext cx="13417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Calibri"/>
                <a:cs typeface="Calibri"/>
              </a:rPr>
              <a:t>Standards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20478" y="3519042"/>
            <a:ext cx="1138555" cy="6737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400" dirty="0">
                <a:latin typeface="Calibri"/>
                <a:cs typeface="Calibri"/>
              </a:rPr>
              <a:t>Page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load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time, </a:t>
            </a:r>
            <a:r>
              <a:rPr sz="1400" spc="-10" dirty="0">
                <a:latin typeface="Calibri"/>
                <a:cs typeface="Calibri"/>
              </a:rPr>
              <a:t>mobile responsiveness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08575" y="5062854"/>
            <a:ext cx="6245225" cy="1597025"/>
            <a:chOff x="5108575" y="5062854"/>
            <a:chExt cx="6245225" cy="1597025"/>
          </a:xfrm>
        </p:grpSpPr>
        <p:sp>
          <p:nvSpPr>
            <p:cNvPr id="16" name="object 16"/>
            <p:cNvSpPr/>
            <p:nvPr/>
          </p:nvSpPr>
          <p:spPr>
            <a:xfrm>
              <a:off x="5108575" y="5062854"/>
              <a:ext cx="6245225" cy="1597025"/>
            </a:xfrm>
            <a:custGeom>
              <a:avLst/>
              <a:gdLst/>
              <a:ahLst/>
              <a:cxnLst/>
              <a:rect l="l" t="t" r="r" b="b"/>
              <a:pathLst>
                <a:path w="6245225" h="1597025">
                  <a:moveTo>
                    <a:pt x="6085585" y="0"/>
                  </a:moveTo>
                  <a:lnTo>
                    <a:pt x="159638" y="0"/>
                  </a:lnTo>
                  <a:lnTo>
                    <a:pt x="109191" y="8141"/>
                  </a:lnTo>
                  <a:lnTo>
                    <a:pt x="65370" y="30809"/>
                  </a:lnTo>
                  <a:lnTo>
                    <a:pt x="30809" y="65370"/>
                  </a:lnTo>
                  <a:lnTo>
                    <a:pt x="8141" y="109191"/>
                  </a:lnTo>
                  <a:lnTo>
                    <a:pt x="0" y="159639"/>
                  </a:lnTo>
                  <a:lnTo>
                    <a:pt x="0" y="1436954"/>
                  </a:lnTo>
                  <a:lnTo>
                    <a:pt x="8141" y="1487417"/>
                  </a:lnTo>
                  <a:lnTo>
                    <a:pt x="30809" y="1531243"/>
                  </a:lnTo>
                  <a:lnTo>
                    <a:pt x="65370" y="1565803"/>
                  </a:lnTo>
                  <a:lnTo>
                    <a:pt x="109191" y="1588467"/>
                  </a:lnTo>
                  <a:lnTo>
                    <a:pt x="159638" y="1596605"/>
                  </a:lnTo>
                  <a:lnTo>
                    <a:pt x="6085585" y="1596605"/>
                  </a:lnTo>
                  <a:lnTo>
                    <a:pt x="6136033" y="1588467"/>
                  </a:lnTo>
                  <a:lnTo>
                    <a:pt x="6179854" y="1565803"/>
                  </a:lnTo>
                  <a:lnTo>
                    <a:pt x="6214415" y="1531243"/>
                  </a:lnTo>
                  <a:lnTo>
                    <a:pt x="6237083" y="1487417"/>
                  </a:lnTo>
                  <a:lnTo>
                    <a:pt x="6245225" y="1436954"/>
                  </a:lnTo>
                  <a:lnTo>
                    <a:pt x="6245225" y="159639"/>
                  </a:lnTo>
                  <a:lnTo>
                    <a:pt x="6237083" y="109191"/>
                  </a:lnTo>
                  <a:lnTo>
                    <a:pt x="6214415" y="65370"/>
                  </a:lnTo>
                  <a:lnTo>
                    <a:pt x="6179854" y="30809"/>
                  </a:lnTo>
                  <a:lnTo>
                    <a:pt x="6136033" y="8141"/>
                  </a:lnTo>
                  <a:lnTo>
                    <a:pt x="608558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70715" y="5464657"/>
              <a:ext cx="723265" cy="797560"/>
            </a:xfrm>
            <a:custGeom>
              <a:avLst/>
              <a:gdLst/>
              <a:ahLst/>
              <a:cxnLst/>
              <a:rect l="l" t="t" r="r" b="b"/>
              <a:pathLst>
                <a:path w="723264" h="797560">
                  <a:moveTo>
                    <a:pt x="252628" y="72364"/>
                  </a:moveTo>
                  <a:lnTo>
                    <a:pt x="162242" y="72364"/>
                  </a:lnTo>
                  <a:lnTo>
                    <a:pt x="162242" y="90436"/>
                  </a:lnTo>
                  <a:lnTo>
                    <a:pt x="252628" y="90436"/>
                  </a:lnTo>
                  <a:lnTo>
                    <a:pt x="252628" y="72364"/>
                  </a:lnTo>
                  <a:close/>
                </a:path>
                <a:path w="723264" h="797560">
                  <a:moveTo>
                    <a:pt x="261670" y="128104"/>
                  </a:moveTo>
                  <a:lnTo>
                    <a:pt x="254736" y="111391"/>
                  </a:lnTo>
                  <a:lnTo>
                    <a:pt x="171234" y="145986"/>
                  </a:lnTo>
                  <a:lnTo>
                    <a:pt x="178155" y="162687"/>
                  </a:lnTo>
                  <a:lnTo>
                    <a:pt x="261670" y="128104"/>
                  </a:lnTo>
                  <a:close/>
                </a:path>
                <a:path w="723264" h="797560">
                  <a:moveTo>
                    <a:pt x="261670" y="34645"/>
                  </a:moveTo>
                  <a:lnTo>
                    <a:pt x="178155" y="0"/>
                  </a:lnTo>
                  <a:lnTo>
                    <a:pt x="171234" y="16725"/>
                  </a:lnTo>
                  <a:lnTo>
                    <a:pt x="254736" y="51295"/>
                  </a:lnTo>
                  <a:lnTo>
                    <a:pt x="261670" y="34645"/>
                  </a:lnTo>
                  <a:close/>
                </a:path>
                <a:path w="723264" h="797560">
                  <a:moveTo>
                    <a:pt x="424370" y="99479"/>
                  </a:moveTo>
                  <a:lnTo>
                    <a:pt x="406298" y="99479"/>
                  </a:lnTo>
                  <a:lnTo>
                    <a:pt x="406298" y="54305"/>
                  </a:lnTo>
                  <a:lnTo>
                    <a:pt x="415328" y="54305"/>
                  </a:lnTo>
                  <a:lnTo>
                    <a:pt x="415328" y="45275"/>
                  </a:lnTo>
                  <a:lnTo>
                    <a:pt x="370141" y="32245"/>
                  </a:lnTo>
                  <a:lnTo>
                    <a:pt x="370332" y="14008"/>
                  </a:lnTo>
                  <a:lnTo>
                    <a:pt x="367728" y="10325"/>
                  </a:lnTo>
                  <a:lnTo>
                    <a:pt x="363816" y="9118"/>
                  </a:lnTo>
                  <a:lnTo>
                    <a:pt x="358381" y="9118"/>
                  </a:lnTo>
                  <a:lnTo>
                    <a:pt x="354469" y="10325"/>
                  </a:lnTo>
                  <a:lnTo>
                    <a:pt x="351866" y="14008"/>
                  </a:lnTo>
                  <a:lnTo>
                    <a:pt x="352056" y="32245"/>
                  </a:lnTo>
                  <a:lnTo>
                    <a:pt x="306870" y="45275"/>
                  </a:lnTo>
                  <a:lnTo>
                    <a:pt x="306870" y="54305"/>
                  </a:lnTo>
                  <a:lnTo>
                    <a:pt x="315899" y="54305"/>
                  </a:lnTo>
                  <a:lnTo>
                    <a:pt x="315899" y="99479"/>
                  </a:lnTo>
                  <a:lnTo>
                    <a:pt x="297827" y="99479"/>
                  </a:lnTo>
                  <a:lnTo>
                    <a:pt x="297827" y="126593"/>
                  </a:lnTo>
                  <a:lnTo>
                    <a:pt x="310845" y="126593"/>
                  </a:lnTo>
                  <a:lnTo>
                    <a:pt x="300812" y="307378"/>
                  </a:lnTo>
                  <a:lnTo>
                    <a:pt x="422287" y="307378"/>
                  </a:lnTo>
                  <a:lnTo>
                    <a:pt x="411353" y="126593"/>
                  </a:lnTo>
                  <a:lnTo>
                    <a:pt x="424370" y="126593"/>
                  </a:lnTo>
                  <a:lnTo>
                    <a:pt x="424370" y="99479"/>
                  </a:lnTo>
                  <a:close/>
                </a:path>
                <a:path w="723264" h="797560">
                  <a:moveTo>
                    <a:pt x="550887" y="16725"/>
                  </a:moveTo>
                  <a:lnTo>
                    <a:pt x="543966" y="0"/>
                  </a:lnTo>
                  <a:lnTo>
                    <a:pt x="460463" y="34582"/>
                  </a:lnTo>
                  <a:lnTo>
                    <a:pt x="467372" y="51295"/>
                  </a:lnTo>
                  <a:lnTo>
                    <a:pt x="550887" y="16725"/>
                  </a:lnTo>
                  <a:close/>
                </a:path>
                <a:path w="723264" h="797560">
                  <a:moveTo>
                    <a:pt x="550976" y="146088"/>
                  </a:moveTo>
                  <a:lnTo>
                    <a:pt x="467461" y="111493"/>
                  </a:lnTo>
                  <a:lnTo>
                    <a:pt x="460552" y="128193"/>
                  </a:lnTo>
                  <a:lnTo>
                    <a:pt x="544055" y="162788"/>
                  </a:lnTo>
                  <a:lnTo>
                    <a:pt x="550976" y="146088"/>
                  </a:lnTo>
                  <a:close/>
                </a:path>
                <a:path w="723264" h="797560">
                  <a:moveTo>
                    <a:pt x="559955" y="72364"/>
                  </a:moveTo>
                  <a:lnTo>
                    <a:pt x="469569" y="72364"/>
                  </a:lnTo>
                  <a:lnTo>
                    <a:pt x="469569" y="90436"/>
                  </a:lnTo>
                  <a:lnTo>
                    <a:pt x="559955" y="90436"/>
                  </a:lnTo>
                  <a:lnTo>
                    <a:pt x="559955" y="72364"/>
                  </a:lnTo>
                  <a:close/>
                </a:path>
                <a:path w="723264" h="797560">
                  <a:moveTo>
                    <a:pt x="654862" y="554774"/>
                  </a:moveTo>
                  <a:lnTo>
                    <a:pt x="629945" y="525259"/>
                  </a:lnTo>
                  <a:lnTo>
                    <a:pt x="597090" y="491210"/>
                  </a:lnTo>
                  <a:lnTo>
                    <a:pt x="560349" y="460997"/>
                  </a:lnTo>
                  <a:lnTo>
                    <a:pt x="523798" y="442963"/>
                  </a:lnTo>
                  <a:lnTo>
                    <a:pt x="501916" y="439788"/>
                  </a:lnTo>
                  <a:lnTo>
                    <a:pt x="478891" y="440626"/>
                  </a:lnTo>
                  <a:lnTo>
                    <a:pt x="455117" y="444525"/>
                  </a:lnTo>
                  <a:lnTo>
                    <a:pt x="431063" y="450557"/>
                  </a:lnTo>
                  <a:lnTo>
                    <a:pt x="424370" y="334492"/>
                  </a:lnTo>
                  <a:lnTo>
                    <a:pt x="299364" y="334492"/>
                  </a:lnTo>
                  <a:lnTo>
                    <a:pt x="290322" y="491134"/>
                  </a:lnTo>
                  <a:lnTo>
                    <a:pt x="268998" y="504253"/>
                  </a:lnTo>
                  <a:lnTo>
                    <a:pt x="243598" y="470077"/>
                  </a:lnTo>
                  <a:lnTo>
                    <a:pt x="214528" y="468134"/>
                  </a:lnTo>
                  <a:lnTo>
                    <a:pt x="173697" y="480847"/>
                  </a:lnTo>
                  <a:lnTo>
                    <a:pt x="133921" y="499198"/>
                  </a:lnTo>
                  <a:lnTo>
                    <a:pt x="108013" y="514184"/>
                  </a:lnTo>
                  <a:lnTo>
                    <a:pt x="91757" y="532384"/>
                  </a:lnTo>
                  <a:lnTo>
                    <a:pt x="79082" y="553237"/>
                  </a:lnTo>
                  <a:lnTo>
                    <a:pt x="90563" y="552246"/>
                  </a:lnTo>
                  <a:lnTo>
                    <a:pt x="104457" y="553377"/>
                  </a:lnTo>
                  <a:lnTo>
                    <a:pt x="118173" y="555675"/>
                  </a:lnTo>
                  <a:lnTo>
                    <a:pt x="131648" y="559130"/>
                  </a:lnTo>
                  <a:lnTo>
                    <a:pt x="162534" y="569455"/>
                  </a:lnTo>
                  <a:lnTo>
                    <a:pt x="180962" y="572223"/>
                  </a:lnTo>
                  <a:lnTo>
                    <a:pt x="199390" y="569468"/>
                  </a:lnTo>
                  <a:lnTo>
                    <a:pt x="230276" y="559142"/>
                  </a:lnTo>
                  <a:lnTo>
                    <a:pt x="243738" y="555688"/>
                  </a:lnTo>
                  <a:lnTo>
                    <a:pt x="257454" y="553389"/>
                  </a:lnTo>
                  <a:lnTo>
                    <a:pt x="271348" y="552246"/>
                  </a:lnTo>
                  <a:lnTo>
                    <a:pt x="285229" y="553377"/>
                  </a:lnTo>
                  <a:lnTo>
                    <a:pt x="298958" y="555675"/>
                  </a:lnTo>
                  <a:lnTo>
                    <a:pt x="312420" y="559130"/>
                  </a:lnTo>
                  <a:lnTo>
                    <a:pt x="343306" y="569455"/>
                  </a:lnTo>
                  <a:lnTo>
                    <a:pt x="361734" y="572223"/>
                  </a:lnTo>
                  <a:lnTo>
                    <a:pt x="380161" y="569468"/>
                  </a:lnTo>
                  <a:lnTo>
                    <a:pt x="411048" y="559142"/>
                  </a:lnTo>
                  <a:lnTo>
                    <a:pt x="424522" y="555688"/>
                  </a:lnTo>
                  <a:lnTo>
                    <a:pt x="438238" y="553389"/>
                  </a:lnTo>
                  <a:lnTo>
                    <a:pt x="452120" y="552246"/>
                  </a:lnTo>
                  <a:lnTo>
                    <a:pt x="466013" y="553377"/>
                  </a:lnTo>
                  <a:lnTo>
                    <a:pt x="479729" y="555675"/>
                  </a:lnTo>
                  <a:lnTo>
                    <a:pt x="493204" y="559130"/>
                  </a:lnTo>
                  <a:lnTo>
                    <a:pt x="524090" y="569455"/>
                  </a:lnTo>
                  <a:lnTo>
                    <a:pt x="542505" y="572223"/>
                  </a:lnTo>
                  <a:lnTo>
                    <a:pt x="560946" y="569468"/>
                  </a:lnTo>
                  <a:lnTo>
                    <a:pt x="591820" y="559142"/>
                  </a:lnTo>
                  <a:lnTo>
                    <a:pt x="605294" y="555688"/>
                  </a:lnTo>
                  <a:lnTo>
                    <a:pt x="619010" y="553389"/>
                  </a:lnTo>
                  <a:lnTo>
                    <a:pt x="632891" y="552246"/>
                  </a:lnTo>
                  <a:lnTo>
                    <a:pt x="654862" y="554774"/>
                  </a:lnTo>
                  <a:close/>
                </a:path>
                <a:path w="723264" h="797560">
                  <a:moveTo>
                    <a:pt x="723099" y="742340"/>
                  </a:moveTo>
                  <a:lnTo>
                    <a:pt x="713867" y="741578"/>
                  </a:lnTo>
                  <a:lnTo>
                    <a:pt x="704710" y="740054"/>
                  </a:lnTo>
                  <a:lnTo>
                    <a:pt x="695718" y="737768"/>
                  </a:lnTo>
                  <a:lnTo>
                    <a:pt x="673823" y="730161"/>
                  </a:lnTo>
                  <a:lnTo>
                    <a:pt x="660374" y="726706"/>
                  </a:lnTo>
                  <a:lnTo>
                    <a:pt x="646658" y="724408"/>
                  </a:lnTo>
                  <a:lnTo>
                    <a:pt x="632714" y="723265"/>
                  </a:lnTo>
                  <a:lnTo>
                    <a:pt x="618832" y="724408"/>
                  </a:lnTo>
                  <a:lnTo>
                    <a:pt x="605116" y="726706"/>
                  </a:lnTo>
                  <a:lnTo>
                    <a:pt x="591642" y="730161"/>
                  </a:lnTo>
                  <a:lnTo>
                    <a:pt x="578485" y="734745"/>
                  </a:lnTo>
                  <a:lnTo>
                    <a:pt x="569734" y="737984"/>
                  </a:lnTo>
                  <a:lnTo>
                    <a:pt x="560755" y="740486"/>
                  </a:lnTo>
                  <a:lnTo>
                    <a:pt x="551141" y="742340"/>
                  </a:lnTo>
                  <a:lnTo>
                    <a:pt x="550773" y="742340"/>
                  </a:lnTo>
                  <a:lnTo>
                    <a:pt x="542328" y="743242"/>
                  </a:lnTo>
                  <a:lnTo>
                    <a:pt x="533996" y="742340"/>
                  </a:lnTo>
                  <a:lnTo>
                    <a:pt x="533590" y="742340"/>
                  </a:lnTo>
                  <a:lnTo>
                    <a:pt x="523989" y="740486"/>
                  </a:lnTo>
                  <a:lnTo>
                    <a:pt x="514972" y="737984"/>
                  </a:lnTo>
                  <a:lnTo>
                    <a:pt x="506171" y="734745"/>
                  </a:lnTo>
                  <a:lnTo>
                    <a:pt x="493052" y="730161"/>
                  </a:lnTo>
                  <a:lnTo>
                    <a:pt x="479602" y="726706"/>
                  </a:lnTo>
                  <a:lnTo>
                    <a:pt x="465886" y="724408"/>
                  </a:lnTo>
                  <a:lnTo>
                    <a:pt x="451942" y="723265"/>
                  </a:lnTo>
                  <a:lnTo>
                    <a:pt x="438061" y="724408"/>
                  </a:lnTo>
                  <a:lnTo>
                    <a:pt x="424345" y="726706"/>
                  </a:lnTo>
                  <a:lnTo>
                    <a:pt x="410870" y="730161"/>
                  </a:lnTo>
                  <a:lnTo>
                    <a:pt x="397700" y="734745"/>
                  </a:lnTo>
                  <a:lnTo>
                    <a:pt x="388962" y="737984"/>
                  </a:lnTo>
                  <a:lnTo>
                    <a:pt x="379984" y="740486"/>
                  </a:lnTo>
                  <a:lnTo>
                    <a:pt x="370370" y="742340"/>
                  </a:lnTo>
                  <a:lnTo>
                    <a:pt x="369989" y="742340"/>
                  </a:lnTo>
                  <a:lnTo>
                    <a:pt x="361556" y="743242"/>
                  </a:lnTo>
                  <a:lnTo>
                    <a:pt x="353225" y="742340"/>
                  </a:lnTo>
                  <a:lnTo>
                    <a:pt x="352806" y="742340"/>
                  </a:lnTo>
                  <a:lnTo>
                    <a:pt x="343217" y="740486"/>
                  </a:lnTo>
                  <a:lnTo>
                    <a:pt x="334200" y="737984"/>
                  </a:lnTo>
                  <a:lnTo>
                    <a:pt x="325399" y="734745"/>
                  </a:lnTo>
                  <a:lnTo>
                    <a:pt x="312280" y="730161"/>
                  </a:lnTo>
                  <a:lnTo>
                    <a:pt x="298831" y="726706"/>
                  </a:lnTo>
                  <a:lnTo>
                    <a:pt x="285115" y="724408"/>
                  </a:lnTo>
                  <a:lnTo>
                    <a:pt x="271157" y="723265"/>
                  </a:lnTo>
                  <a:lnTo>
                    <a:pt x="257276" y="724408"/>
                  </a:lnTo>
                  <a:lnTo>
                    <a:pt x="243560" y="726706"/>
                  </a:lnTo>
                  <a:lnTo>
                    <a:pt x="230085" y="730161"/>
                  </a:lnTo>
                  <a:lnTo>
                    <a:pt x="216928" y="734745"/>
                  </a:lnTo>
                  <a:lnTo>
                    <a:pt x="208178" y="737984"/>
                  </a:lnTo>
                  <a:lnTo>
                    <a:pt x="199212" y="740486"/>
                  </a:lnTo>
                  <a:lnTo>
                    <a:pt x="189585" y="742340"/>
                  </a:lnTo>
                  <a:lnTo>
                    <a:pt x="189217" y="742340"/>
                  </a:lnTo>
                  <a:lnTo>
                    <a:pt x="180771" y="743242"/>
                  </a:lnTo>
                  <a:lnTo>
                    <a:pt x="172453" y="742340"/>
                  </a:lnTo>
                  <a:lnTo>
                    <a:pt x="172034" y="742340"/>
                  </a:lnTo>
                  <a:lnTo>
                    <a:pt x="162445" y="740486"/>
                  </a:lnTo>
                  <a:lnTo>
                    <a:pt x="153428" y="737984"/>
                  </a:lnTo>
                  <a:lnTo>
                    <a:pt x="144614" y="734745"/>
                  </a:lnTo>
                  <a:lnTo>
                    <a:pt x="131495" y="730161"/>
                  </a:lnTo>
                  <a:lnTo>
                    <a:pt x="118046" y="726706"/>
                  </a:lnTo>
                  <a:lnTo>
                    <a:pt x="104330" y="724408"/>
                  </a:lnTo>
                  <a:lnTo>
                    <a:pt x="90385" y="723265"/>
                  </a:lnTo>
                  <a:lnTo>
                    <a:pt x="76504" y="724408"/>
                  </a:lnTo>
                  <a:lnTo>
                    <a:pt x="62788" y="726706"/>
                  </a:lnTo>
                  <a:lnTo>
                    <a:pt x="49314" y="730161"/>
                  </a:lnTo>
                  <a:lnTo>
                    <a:pt x="36156" y="734745"/>
                  </a:lnTo>
                  <a:lnTo>
                    <a:pt x="27406" y="737984"/>
                  </a:lnTo>
                  <a:lnTo>
                    <a:pt x="18427" y="740486"/>
                  </a:lnTo>
                  <a:lnTo>
                    <a:pt x="8813" y="742340"/>
                  </a:lnTo>
                  <a:lnTo>
                    <a:pt x="8445" y="742340"/>
                  </a:lnTo>
                  <a:lnTo>
                    <a:pt x="0" y="743242"/>
                  </a:lnTo>
                  <a:lnTo>
                    <a:pt x="0" y="797471"/>
                  </a:lnTo>
                  <a:lnTo>
                    <a:pt x="13893" y="796391"/>
                  </a:lnTo>
                  <a:lnTo>
                    <a:pt x="27622" y="794105"/>
                  </a:lnTo>
                  <a:lnTo>
                    <a:pt x="41097" y="790638"/>
                  </a:lnTo>
                  <a:lnTo>
                    <a:pt x="54229" y="786003"/>
                  </a:lnTo>
                  <a:lnTo>
                    <a:pt x="62979" y="782650"/>
                  </a:lnTo>
                  <a:lnTo>
                    <a:pt x="71945" y="780021"/>
                  </a:lnTo>
                  <a:lnTo>
                    <a:pt x="81102" y="778129"/>
                  </a:lnTo>
                  <a:lnTo>
                    <a:pt x="90385" y="776960"/>
                  </a:lnTo>
                  <a:lnTo>
                    <a:pt x="99733" y="778129"/>
                  </a:lnTo>
                  <a:lnTo>
                    <a:pt x="108889" y="780021"/>
                  </a:lnTo>
                  <a:lnTo>
                    <a:pt x="117830" y="782650"/>
                  </a:lnTo>
                  <a:lnTo>
                    <a:pt x="126542" y="786003"/>
                  </a:lnTo>
                  <a:lnTo>
                    <a:pt x="139725" y="790638"/>
                  </a:lnTo>
                  <a:lnTo>
                    <a:pt x="153238" y="794105"/>
                  </a:lnTo>
                  <a:lnTo>
                    <a:pt x="167005" y="796391"/>
                  </a:lnTo>
                  <a:lnTo>
                    <a:pt x="180771" y="797471"/>
                  </a:lnTo>
                  <a:lnTo>
                    <a:pt x="194678" y="796391"/>
                  </a:lnTo>
                  <a:lnTo>
                    <a:pt x="208394" y="794105"/>
                  </a:lnTo>
                  <a:lnTo>
                    <a:pt x="221869" y="790638"/>
                  </a:lnTo>
                  <a:lnTo>
                    <a:pt x="235013" y="786003"/>
                  </a:lnTo>
                  <a:lnTo>
                    <a:pt x="243751" y="782650"/>
                  </a:lnTo>
                  <a:lnTo>
                    <a:pt x="252730" y="780021"/>
                  </a:lnTo>
                  <a:lnTo>
                    <a:pt x="261874" y="778129"/>
                  </a:lnTo>
                  <a:lnTo>
                    <a:pt x="271157" y="776960"/>
                  </a:lnTo>
                  <a:lnTo>
                    <a:pt x="281533" y="778129"/>
                  </a:lnTo>
                  <a:lnTo>
                    <a:pt x="281076" y="778129"/>
                  </a:lnTo>
                  <a:lnTo>
                    <a:pt x="289585" y="779767"/>
                  </a:lnTo>
                  <a:lnTo>
                    <a:pt x="298551" y="782256"/>
                  </a:lnTo>
                  <a:lnTo>
                    <a:pt x="307581" y="785545"/>
                  </a:lnTo>
                  <a:lnTo>
                    <a:pt x="319278" y="789660"/>
                  </a:lnTo>
                  <a:lnTo>
                    <a:pt x="320865" y="790181"/>
                  </a:lnTo>
                  <a:lnTo>
                    <a:pt x="334289" y="793661"/>
                  </a:lnTo>
                  <a:lnTo>
                    <a:pt x="334479" y="793661"/>
                  </a:lnTo>
                  <a:lnTo>
                    <a:pt x="347992" y="795947"/>
                  </a:lnTo>
                  <a:lnTo>
                    <a:pt x="348361" y="795947"/>
                  </a:lnTo>
                  <a:lnTo>
                    <a:pt x="361556" y="797026"/>
                  </a:lnTo>
                  <a:lnTo>
                    <a:pt x="375450" y="795947"/>
                  </a:lnTo>
                  <a:lnTo>
                    <a:pt x="389178" y="793661"/>
                  </a:lnTo>
                  <a:lnTo>
                    <a:pt x="402640" y="790181"/>
                  </a:lnTo>
                  <a:lnTo>
                    <a:pt x="415785" y="785545"/>
                  </a:lnTo>
                  <a:lnTo>
                    <a:pt x="424383" y="782256"/>
                  </a:lnTo>
                  <a:lnTo>
                    <a:pt x="433501" y="779576"/>
                  </a:lnTo>
                  <a:lnTo>
                    <a:pt x="442645" y="777671"/>
                  </a:lnTo>
                  <a:lnTo>
                    <a:pt x="448335" y="776960"/>
                  </a:lnTo>
                  <a:lnTo>
                    <a:pt x="451942" y="776503"/>
                  </a:lnTo>
                  <a:lnTo>
                    <a:pt x="461289" y="777671"/>
                  </a:lnTo>
                  <a:lnTo>
                    <a:pt x="470433" y="779576"/>
                  </a:lnTo>
                  <a:lnTo>
                    <a:pt x="479526" y="782256"/>
                  </a:lnTo>
                  <a:lnTo>
                    <a:pt x="488099" y="785545"/>
                  </a:lnTo>
                  <a:lnTo>
                    <a:pt x="501281" y="790181"/>
                  </a:lnTo>
                  <a:lnTo>
                    <a:pt x="514794" y="793661"/>
                  </a:lnTo>
                  <a:lnTo>
                    <a:pt x="528561" y="795947"/>
                  </a:lnTo>
                  <a:lnTo>
                    <a:pt x="542328" y="797026"/>
                  </a:lnTo>
                  <a:lnTo>
                    <a:pt x="556221" y="795947"/>
                  </a:lnTo>
                  <a:lnTo>
                    <a:pt x="569950" y="793661"/>
                  </a:lnTo>
                  <a:lnTo>
                    <a:pt x="583425" y="790181"/>
                  </a:lnTo>
                  <a:lnTo>
                    <a:pt x="596557" y="785545"/>
                  </a:lnTo>
                  <a:lnTo>
                    <a:pt x="605155" y="782256"/>
                  </a:lnTo>
                  <a:lnTo>
                    <a:pt x="614273" y="779576"/>
                  </a:lnTo>
                  <a:lnTo>
                    <a:pt x="623430" y="777671"/>
                  </a:lnTo>
                  <a:lnTo>
                    <a:pt x="632714" y="776503"/>
                  </a:lnTo>
                  <a:lnTo>
                    <a:pt x="643089" y="777671"/>
                  </a:lnTo>
                  <a:lnTo>
                    <a:pt x="642620" y="777671"/>
                  </a:lnTo>
                  <a:lnTo>
                    <a:pt x="651129" y="779322"/>
                  </a:lnTo>
                  <a:lnTo>
                    <a:pt x="660107" y="781799"/>
                  </a:lnTo>
                  <a:lnTo>
                    <a:pt x="682002" y="789660"/>
                  </a:lnTo>
                  <a:lnTo>
                    <a:pt x="695477" y="793165"/>
                  </a:lnTo>
                  <a:lnTo>
                    <a:pt x="709206" y="795464"/>
                  </a:lnTo>
                  <a:lnTo>
                    <a:pt x="723099" y="796569"/>
                  </a:lnTo>
                  <a:lnTo>
                    <a:pt x="723099" y="776503"/>
                  </a:lnTo>
                  <a:lnTo>
                    <a:pt x="723099" y="743242"/>
                  </a:lnTo>
                  <a:lnTo>
                    <a:pt x="723099" y="742340"/>
                  </a:lnTo>
                  <a:close/>
                </a:path>
                <a:path w="723264" h="797560">
                  <a:moveTo>
                    <a:pt x="723099" y="633869"/>
                  </a:moveTo>
                  <a:lnTo>
                    <a:pt x="713867" y="633107"/>
                  </a:lnTo>
                  <a:lnTo>
                    <a:pt x="704710" y="631583"/>
                  </a:lnTo>
                  <a:lnTo>
                    <a:pt x="695718" y="629310"/>
                  </a:lnTo>
                  <a:lnTo>
                    <a:pt x="673823" y="621690"/>
                  </a:lnTo>
                  <a:lnTo>
                    <a:pt x="660374" y="618236"/>
                  </a:lnTo>
                  <a:lnTo>
                    <a:pt x="646658" y="615937"/>
                  </a:lnTo>
                  <a:lnTo>
                    <a:pt x="632714" y="614794"/>
                  </a:lnTo>
                  <a:lnTo>
                    <a:pt x="618832" y="615937"/>
                  </a:lnTo>
                  <a:lnTo>
                    <a:pt x="605116" y="618236"/>
                  </a:lnTo>
                  <a:lnTo>
                    <a:pt x="591642" y="621690"/>
                  </a:lnTo>
                  <a:lnTo>
                    <a:pt x="578485" y="626275"/>
                  </a:lnTo>
                  <a:lnTo>
                    <a:pt x="569734" y="629513"/>
                  </a:lnTo>
                  <a:lnTo>
                    <a:pt x="560755" y="632028"/>
                  </a:lnTo>
                  <a:lnTo>
                    <a:pt x="551141" y="633869"/>
                  </a:lnTo>
                  <a:lnTo>
                    <a:pt x="550773" y="633869"/>
                  </a:lnTo>
                  <a:lnTo>
                    <a:pt x="542328" y="634771"/>
                  </a:lnTo>
                  <a:lnTo>
                    <a:pt x="533996" y="633869"/>
                  </a:lnTo>
                  <a:lnTo>
                    <a:pt x="533590" y="633869"/>
                  </a:lnTo>
                  <a:lnTo>
                    <a:pt x="523989" y="632028"/>
                  </a:lnTo>
                  <a:lnTo>
                    <a:pt x="514972" y="629513"/>
                  </a:lnTo>
                  <a:lnTo>
                    <a:pt x="506171" y="626275"/>
                  </a:lnTo>
                  <a:lnTo>
                    <a:pt x="493052" y="621690"/>
                  </a:lnTo>
                  <a:lnTo>
                    <a:pt x="479602" y="618236"/>
                  </a:lnTo>
                  <a:lnTo>
                    <a:pt x="465886" y="615937"/>
                  </a:lnTo>
                  <a:lnTo>
                    <a:pt x="451942" y="614794"/>
                  </a:lnTo>
                  <a:lnTo>
                    <a:pt x="438061" y="615937"/>
                  </a:lnTo>
                  <a:lnTo>
                    <a:pt x="424345" y="618236"/>
                  </a:lnTo>
                  <a:lnTo>
                    <a:pt x="410870" y="621690"/>
                  </a:lnTo>
                  <a:lnTo>
                    <a:pt x="397700" y="626275"/>
                  </a:lnTo>
                  <a:lnTo>
                    <a:pt x="388962" y="629513"/>
                  </a:lnTo>
                  <a:lnTo>
                    <a:pt x="379984" y="632028"/>
                  </a:lnTo>
                  <a:lnTo>
                    <a:pt x="370370" y="633869"/>
                  </a:lnTo>
                  <a:lnTo>
                    <a:pt x="369989" y="633869"/>
                  </a:lnTo>
                  <a:lnTo>
                    <a:pt x="361556" y="634771"/>
                  </a:lnTo>
                  <a:lnTo>
                    <a:pt x="353225" y="633869"/>
                  </a:lnTo>
                  <a:lnTo>
                    <a:pt x="352806" y="633869"/>
                  </a:lnTo>
                  <a:lnTo>
                    <a:pt x="343217" y="632028"/>
                  </a:lnTo>
                  <a:lnTo>
                    <a:pt x="334200" y="629513"/>
                  </a:lnTo>
                  <a:lnTo>
                    <a:pt x="325399" y="626275"/>
                  </a:lnTo>
                  <a:lnTo>
                    <a:pt x="312280" y="621690"/>
                  </a:lnTo>
                  <a:lnTo>
                    <a:pt x="298831" y="618236"/>
                  </a:lnTo>
                  <a:lnTo>
                    <a:pt x="285115" y="615937"/>
                  </a:lnTo>
                  <a:lnTo>
                    <a:pt x="271157" y="614794"/>
                  </a:lnTo>
                  <a:lnTo>
                    <a:pt x="257276" y="615937"/>
                  </a:lnTo>
                  <a:lnTo>
                    <a:pt x="243560" y="618236"/>
                  </a:lnTo>
                  <a:lnTo>
                    <a:pt x="230085" y="621690"/>
                  </a:lnTo>
                  <a:lnTo>
                    <a:pt x="216928" y="626275"/>
                  </a:lnTo>
                  <a:lnTo>
                    <a:pt x="208178" y="629513"/>
                  </a:lnTo>
                  <a:lnTo>
                    <a:pt x="199212" y="632028"/>
                  </a:lnTo>
                  <a:lnTo>
                    <a:pt x="189585" y="633869"/>
                  </a:lnTo>
                  <a:lnTo>
                    <a:pt x="189217" y="633869"/>
                  </a:lnTo>
                  <a:lnTo>
                    <a:pt x="180771" y="634771"/>
                  </a:lnTo>
                  <a:lnTo>
                    <a:pt x="172453" y="633869"/>
                  </a:lnTo>
                  <a:lnTo>
                    <a:pt x="172034" y="633869"/>
                  </a:lnTo>
                  <a:lnTo>
                    <a:pt x="162445" y="632028"/>
                  </a:lnTo>
                  <a:lnTo>
                    <a:pt x="153428" y="629513"/>
                  </a:lnTo>
                  <a:lnTo>
                    <a:pt x="144614" y="626275"/>
                  </a:lnTo>
                  <a:lnTo>
                    <a:pt x="131495" y="621690"/>
                  </a:lnTo>
                  <a:lnTo>
                    <a:pt x="118046" y="618236"/>
                  </a:lnTo>
                  <a:lnTo>
                    <a:pt x="104330" y="615937"/>
                  </a:lnTo>
                  <a:lnTo>
                    <a:pt x="90385" y="614794"/>
                  </a:lnTo>
                  <a:lnTo>
                    <a:pt x="76504" y="615937"/>
                  </a:lnTo>
                  <a:lnTo>
                    <a:pt x="62788" y="618236"/>
                  </a:lnTo>
                  <a:lnTo>
                    <a:pt x="49314" y="621690"/>
                  </a:lnTo>
                  <a:lnTo>
                    <a:pt x="36156" y="626275"/>
                  </a:lnTo>
                  <a:lnTo>
                    <a:pt x="27406" y="629513"/>
                  </a:lnTo>
                  <a:lnTo>
                    <a:pt x="18427" y="632028"/>
                  </a:lnTo>
                  <a:lnTo>
                    <a:pt x="8813" y="633869"/>
                  </a:lnTo>
                  <a:lnTo>
                    <a:pt x="8445" y="633869"/>
                  </a:lnTo>
                  <a:lnTo>
                    <a:pt x="0" y="634771"/>
                  </a:lnTo>
                  <a:lnTo>
                    <a:pt x="0" y="689000"/>
                  </a:lnTo>
                  <a:lnTo>
                    <a:pt x="13893" y="687920"/>
                  </a:lnTo>
                  <a:lnTo>
                    <a:pt x="27622" y="685634"/>
                  </a:lnTo>
                  <a:lnTo>
                    <a:pt x="41097" y="682167"/>
                  </a:lnTo>
                  <a:lnTo>
                    <a:pt x="54229" y="677532"/>
                  </a:lnTo>
                  <a:lnTo>
                    <a:pt x="62979" y="674179"/>
                  </a:lnTo>
                  <a:lnTo>
                    <a:pt x="71945" y="671550"/>
                  </a:lnTo>
                  <a:lnTo>
                    <a:pt x="81102" y="669658"/>
                  </a:lnTo>
                  <a:lnTo>
                    <a:pt x="90385" y="668489"/>
                  </a:lnTo>
                  <a:lnTo>
                    <a:pt x="99733" y="669658"/>
                  </a:lnTo>
                  <a:lnTo>
                    <a:pt x="108877" y="671550"/>
                  </a:lnTo>
                  <a:lnTo>
                    <a:pt x="117830" y="674179"/>
                  </a:lnTo>
                  <a:lnTo>
                    <a:pt x="126542" y="677532"/>
                  </a:lnTo>
                  <a:lnTo>
                    <a:pt x="139725" y="682167"/>
                  </a:lnTo>
                  <a:lnTo>
                    <a:pt x="153225" y="685634"/>
                  </a:lnTo>
                  <a:lnTo>
                    <a:pt x="166992" y="687920"/>
                  </a:lnTo>
                  <a:lnTo>
                    <a:pt x="180771" y="689000"/>
                  </a:lnTo>
                  <a:lnTo>
                    <a:pt x="194678" y="687920"/>
                  </a:lnTo>
                  <a:lnTo>
                    <a:pt x="208394" y="685634"/>
                  </a:lnTo>
                  <a:lnTo>
                    <a:pt x="221869" y="682167"/>
                  </a:lnTo>
                  <a:lnTo>
                    <a:pt x="235013" y="677532"/>
                  </a:lnTo>
                  <a:lnTo>
                    <a:pt x="243751" y="674179"/>
                  </a:lnTo>
                  <a:lnTo>
                    <a:pt x="252730" y="671550"/>
                  </a:lnTo>
                  <a:lnTo>
                    <a:pt x="261874" y="669658"/>
                  </a:lnTo>
                  <a:lnTo>
                    <a:pt x="271157" y="668489"/>
                  </a:lnTo>
                  <a:lnTo>
                    <a:pt x="281533" y="669658"/>
                  </a:lnTo>
                  <a:lnTo>
                    <a:pt x="281076" y="669658"/>
                  </a:lnTo>
                  <a:lnTo>
                    <a:pt x="289585" y="671296"/>
                  </a:lnTo>
                  <a:lnTo>
                    <a:pt x="298551" y="673785"/>
                  </a:lnTo>
                  <a:lnTo>
                    <a:pt x="307581" y="677075"/>
                  </a:lnTo>
                  <a:lnTo>
                    <a:pt x="319278" y="681189"/>
                  </a:lnTo>
                  <a:lnTo>
                    <a:pt x="320865" y="681710"/>
                  </a:lnTo>
                  <a:lnTo>
                    <a:pt x="334289" y="685190"/>
                  </a:lnTo>
                  <a:lnTo>
                    <a:pt x="334479" y="685190"/>
                  </a:lnTo>
                  <a:lnTo>
                    <a:pt x="347992" y="687476"/>
                  </a:lnTo>
                  <a:lnTo>
                    <a:pt x="348348" y="687476"/>
                  </a:lnTo>
                  <a:lnTo>
                    <a:pt x="361556" y="688555"/>
                  </a:lnTo>
                  <a:lnTo>
                    <a:pt x="375450" y="687476"/>
                  </a:lnTo>
                  <a:lnTo>
                    <a:pt x="389178" y="685190"/>
                  </a:lnTo>
                  <a:lnTo>
                    <a:pt x="402640" y="681710"/>
                  </a:lnTo>
                  <a:lnTo>
                    <a:pt x="415785" y="677075"/>
                  </a:lnTo>
                  <a:lnTo>
                    <a:pt x="424383" y="673785"/>
                  </a:lnTo>
                  <a:lnTo>
                    <a:pt x="433501" y="671106"/>
                  </a:lnTo>
                  <a:lnTo>
                    <a:pt x="442645" y="669201"/>
                  </a:lnTo>
                  <a:lnTo>
                    <a:pt x="448335" y="668489"/>
                  </a:lnTo>
                  <a:lnTo>
                    <a:pt x="451942" y="668032"/>
                  </a:lnTo>
                  <a:lnTo>
                    <a:pt x="461276" y="669201"/>
                  </a:lnTo>
                  <a:lnTo>
                    <a:pt x="470433" y="671106"/>
                  </a:lnTo>
                  <a:lnTo>
                    <a:pt x="479526" y="673785"/>
                  </a:lnTo>
                  <a:lnTo>
                    <a:pt x="488099" y="677075"/>
                  </a:lnTo>
                  <a:lnTo>
                    <a:pt x="501269" y="681710"/>
                  </a:lnTo>
                  <a:lnTo>
                    <a:pt x="514781" y="685190"/>
                  </a:lnTo>
                  <a:lnTo>
                    <a:pt x="528548" y="687476"/>
                  </a:lnTo>
                  <a:lnTo>
                    <a:pt x="542328" y="688555"/>
                  </a:lnTo>
                  <a:lnTo>
                    <a:pt x="556221" y="687476"/>
                  </a:lnTo>
                  <a:lnTo>
                    <a:pt x="569950" y="685190"/>
                  </a:lnTo>
                  <a:lnTo>
                    <a:pt x="583425" y="681710"/>
                  </a:lnTo>
                  <a:lnTo>
                    <a:pt x="596557" y="677075"/>
                  </a:lnTo>
                  <a:lnTo>
                    <a:pt x="605167" y="673785"/>
                  </a:lnTo>
                  <a:lnTo>
                    <a:pt x="614273" y="671106"/>
                  </a:lnTo>
                  <a:lnTo>
                    <a:pt x="623430" y="669201"/>
                  </a:lnTo>
                  <a:lnTo>
                    <a:pt x="632714" y="668032"/>
                  </a:lnTo>
                  <a:lnTo>
                    <a:pt x="643089" y="669201"/>
                  </a:lnTo>
                  <a:lnTo>
                    <a:pt x="642632" y="669201"/>
                  </a:lnTo>
                  <a:lnTo>
                    <a:pt x="651129" y="670852"/>
                  </a:lnTo>
                  <a:lnTo>
                    <a:pt x="660107" y="673341"/>
                  </a:lnTo>
                  <a:lnTo>
                    <a:pt x="682002" y="681189"/>
                  </a:lnTo>
                  <a:lnTo>
                    <a:pt x="695477" y="684695"/>
                  </a:lnTo>
                  <a:lnTo>
                    <a:pt x="709206" y="686993"/>
                  </a:lnTo>
                  <a:lnTo>
                    <a:pt x="723099" y="688098"/>
                  </a:lnTo>
                  <a:lnTo>
                    <a:pt x="723099" y="668032"/>
                  </a:lnTo>
                  <a:lnTo>
                    <a:pt x="723099" y="634771"/>
                  </a:lnTo>
                  <a:lnTo>
                    <a:pt x="723099" y="63386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09841" y="5640730"/>
            <a:ext cx="70040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45" dirty="0">
                <a:latin typeface="Calibri"/>
                <a:cs typeface="Calibri"/>
              </a:rPr>
              <a:t>Tools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20478" y="5515152"/>
            <a:ext cx="991869" cy="6737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400" spc="-10" dirty="0">
                <a:latin typeface="Calibri"/>
                <a:cs typeface="Calibri"/>
              </a:rPr>
              <a:t>Google Lighthouse, </a:t>
            </a:r>
            <a:r>
              <a:rPr sz="1400" spc="-35" dirty="0">
                <a:latin typeface="Calibri"/>
                <a:cs typeface="Calibri"/>
              </a:rPr>
              <a:t>WebPageTest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7791" y="1"/>
            <a:ext cx="6401009" cy="1877257"/>
          </a:xfrm>
          <a:prstGeom prst="rect">
            <a:avLst/>
          </a:prstGeom>
        </p:spPr>
        <p:txBody>
          <a:bodyPr vert="horz" wrap="square" lIns="0" tIns="1414602" rIns="0" bIns="0" rtlCol="0">
            <a:spAutoFit/>
          </a:bodyPr>
          <a:lstStyle/>
          <a:p>
            <a:pPr marL="7705725" marR="5080" indent="-6648450" algn="l">
              <a:lnSpc>
                <a:spcPts val="3460"/>
              </a:lnSpc>
              <a:spcBef>
                <a:spcPts val="535"/>
              </a:spcBef>
            </a:pPr>
            <a:r>
              <a:rPr lang="en-US" sz="3200" spc="-70" dirty="0">
                <a:solidFill>
                  <a:srgbClr val="000000"/>
                </a:solidFill>
              </a:rPr>
              <a:t>Web</a:t>
            </a:r>
            <a:r>
              <a:rPr lang="en-US" sz="3200" spc="-95" dirty="0">
                <a:solidFill>
                  <a:srgbClr val="000000"/>
                </a:solidFill>
              </a:rPr>
              <a:t> </a:t>
            </a:r>
            <a:r>
              <a:rPr lang="en-US" sz="3200" spc="-20" dirty="0">
                <a:solidFill>
                  <a:srgbClr val="000000"/>
                </a:solidFill>
              </a:rPr>
              <a:t>Security </a:t>
            </a:r>
            <a:r>
              <a:rPr lang="en-US" sz="3200" spc="-10" dirty="0">
                <a:solidFill>
                  <a:srgbClr val="000000"/>
                </a:solidFill>
              </a:rPr>
              <a:t>Standards</a:t>
            </a:r>
            <a:endParaRPr sz="3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" y="-38"/>
            <a:ext cx="3048000" cy="6858634"/>
            <a:chOff x="0" y="-38"/>
            <a:chExt cx="7390765" cy="685863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" y="-2"/>
              <a:ext cx="7390256" cy="68579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38"/>
              <a:ext cx="7390257" cy="685803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62400" y="2362200"/>
            <a:ext cx="4343400" cy="20338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Best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Practices</a:t>
            </a:r>
            <a:endParaRPr sz="20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Secure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coding,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encryption, authentication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Common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Standards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20" dirty="0">
                <a:latin typeface="Calibri"/>
                <a:cs typeface="Calibri"/>
              </a:rPr>
              <a:t>OWASP</a:t>
            </a:r>
            <a:r>
              <a:rPr lang="en-US" sz="2000" spc="-20" dirty="0">
                <a:latin typeface="Calibri"/>
                <a:cs typeface="Calibri"/>
              </a:rPr>
              <a:t>(</a:t>
            </a:r>
            <a:r>
              <a:rPr lang="en-US" sz="2000" b="0" i="0" u="none" strike="noStrike" dirty="0">
                <a:solidFill>
                  <a:srgbClr val="00919C"/>
                </a:solidFill>
                <a:effectLst/>
                <a:latin typeface="Inter"/>
                <a:hlinkClick r:id="rId4"/>
              </a:rPr>
              <a:t>Open Web Application Security Project</a:t>
            </a:r>
            <a:r>
              <a:rPr lang="en-US" sz="2000" b="0" i="0" dirty="0">
                <a:solidFill>
                  <a:srgbClr val="333546"/>
                </a:solidFill>
                <a:effectLst/>
                <a:latin typeface="Inter"/>
              </a:rPr>
              <a:t>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Top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Ten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26" name="Picture 2" descr="Top 10 Owasp List">
            <a:extLst>
              <a:ext uri="{FF2B5EF4-FFF2-40B4-BE49-F238E27FC236}">
                <a16:creationId xmlns:a16="http://schemas.microsoft.com/office/drawing/2014/main" id="{C10BC45D-79F0-4118-BB02-BDCE3117C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574" y="838200"/>
            <a:ext cx="4015213" cy="567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938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Web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Constraints</a:t>
            </a:r>
            <a:r>
              <a:rPr spc="-1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Definition</a:t>
            </a:r>
            <a:r>
              <a:rPr spc="-6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10" dirty="0"/>
              <a:t>Constraints</a:t>
            </a:r>
            <a:r>
              <a:rPr spc="-4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Web</a:t>
            </a:r>
            <a:r>
              <a:rPr spc="-70" dirty="0"/>
              <a:t> </a:t>
            </a:r>
            <a:r>
              <a:rPr spc="-10" dirty="0"/>
              <a:t>Development</a:t>
            </a:r>
          </a:p>
          <a:p>
            <a:pPr marL="927100" marR="5080">
              <a:lnSpc>
                <a:spcPts val="2380"/>
              </a:lnSpc>
              <a:spcBef>
                <a:spcPts val="1075"/>
              </a:spcBef>
            </a:pPr>
            <a:r>
              <a:rPr sz="2200" dirty="0">
                <a:solidFill>
                  <a:srgbClr val="585858"/>
                </a:solidFill>
              </a:rPr>
              <a:t>In</a:t>
            </a:r>
            <a:r>
              <a:rPr sz="2200" spc="-7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web</a:t>
            </a:r>
            <a:r>
              <a:rPr sz="2200" spc="-55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development,</a:t>
            </a:r>
            <a:r>
              <a:rPr sz="2200" spc="-40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constraints</a:t>
            </a:r>
            <a:r>
              <a:rPr sz="2200" spc="-60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refer</a:t>
            </a:r>
            <a:r>
              <a:rPr sz="2200" spc="-55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to</a:t>
            </a:r>
            <a:r>
              <a:rPr sz="2200" spc="-6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limitations</a:t>
            </a:r>
            <a:r>
              <a:rPr sz="2200" spc="-6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or</a:t>
            </a:r>
            <a:r>
              <a:rPr sz="2200" spc="-65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restrictions</a:t>
            </a:r>
            <a:r>
              <a:rPr sz="2200" spc="-7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imposed</a:t>
            </a:r>
            <a:r>
              <a:rPr sz="2200" spc="-65" dirty="0">
                <a:solidFill>
                  <a:srgbClr val="585858"/>
                </a:solidFill>
              </a:rPr>
              <a:t> </a:t>
            </a:r>
            <a:r>
              <a:rPr sz="2200" spc="-25" dirty="0">
                <a:solidFill>
                  <a:srgbClr val="585858"/>
                </a:solidFill>
              </a:rPr>
              <a:t>on </a:t>
            </a:r>
            <a:r>
              <a:rPr sz="2200" dirty="0">
                <a:solidFill>
                  <a:srgbClr val="585858"/>
                </a:solidFill>
              </a:rPr>
              <a:t>design,</a:t>
            </a:r>
            <a:r>
              <a:rPr sz="2200" spc="-40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functionality,</a:t>
            </a:r>
            <a:r>
              <a:rPr sz="2200" spc="-4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or</a:t>
            </a:r>
            <a:r>
              <a:rPr sz="2200" spc="-40" dirty="0">
                <a:solidFill>
                  <a:srgbClr val="585858"/>
                </a:solidFill>
              </a:rPr>
              <a:t> </a:t>
            </a:r>
            <a:r>
              <a:rPr sz="2200" spc="-25" dirty="0">
                <a:solidFill>
                  <a:srgbClr val="585858"/>
                </a:solidFill>
              </a:rPr>
              <a:t>technology,</a:t>
            </a:r>
            <a:r>
              <a:rPr sz="2200" spc="-35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such</a:t>
            </a:r>
            <a:r>
              <a:rPr sz="2200" spc="-45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as</a:t>
            </a:r>
            <a:r>
              <a:rPr sz="2200" spc="-5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browser</a:t>
            </a:r>
            <a:r>
              <a:rPr sz="2200" spc="-30" dirty="0">
                <a:solidFill>
                  <a:srgbClr val="585858"/>
                </a:solidFill>
              </a:rPr>
              <a:t> </a:t>
            </a:r>
            <a:r>
              <a:rPr sz="2200" spc="-20" dirty="0">
                <a:solidFill>
                  <a:srgbClr val="585858"/>
                </a:solidFill>
              </a:rPr>
              <a:t>compatibility,</a:t>
            </a:r>
            <a:r>
              <a:rPr sz="2200" spc="-35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performance requirements,</a:t>
            </a:r>
            <a:r>
              <a:rPr sz="2200" spc="-35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and</a:t>
            </a:r>
            <a:r>
              <a:rPr sz="2200" spc="-5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accessibility</a:t>
            </a:r>
            <a:r>
              <a:rPr sz="2200" spc="-45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standards,</a:t>
            </a:r>
            <a:r>
              <a:rPr sz="2200" spc="-65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that</a:t>
            </a:r>
            <a:r>
              <a:rPr sz="2200" spc="-5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guide</a:t>
            </a:r>
            <a:r>
              <a:rPr sz="2200" spc="-3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the</a:t>
            </a:r>
            <a:r>
              <a:rPr sz="2200" spc="-45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development</a:t>
            </a:r>
            <a:r>
              <a:rPr sz="2200" spc="-2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process</a:t>
            </a:r>
            <a:r>
              <a:rPr sz="2200" spc="-40" dirty="0">
                <a:solidFill>
                  <a:srgbClr val="585858"/>
                </a:solidFill>
              </a:rPr>
              <a:t> </a:t>
            </a:r>
            <a:r>
              <a:rPr sz="2200" spc="-25" dirty="0">
                <a:solidFill>
                  <a:srgbClr val="585858"/>
                </a:solidFill>
              </a:rPr>
              <a:t>and </a:t>
            </a:r>
            <a:r>
              <a:rPr sz="2200" dirty="0">
                <a:solidFill>
                  <a:srgbClr val="585858"/>
                </a:solidFill>
              </a:rPr>
              <a:t>influence</a:t>
            </a:r>
            <a:r>
              <a:rPr sz="2200" spc="-35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how</a:t>
            </a:r>
            <a:r>
              <a:rPr sz="2200" spc="-25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web</a:t>
            </a:r>
            <a:r>
              <a:rPr sz="2200" spc="-15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applications</a:t>
            </a:r>
            <a:r>
              <a:rPr sz="2200" spc="-45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are</a:t>
            </a:r>
            <a:r>
              <a:rPr sz="2200" spc="-3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built</a:t>
            </a:r>
            <a:r>
              <a:rPr sz="2200" spc="-40" dirty="0">
                <a:solidFill>
                  <a:srgbClr val="585858"/>
                </a:solidFill>
              </a:rPr>
              <a:t> </a:t>
            </a:r>
            <a:r>
              <a:rPr sz="2200" dirty="0">
                <a:solidFill>
                  <a:srgbClr val="585858"/>
                </a:solidFill>
              </a:rPr>
              <a:t>and</a:t>
            </a:r>
            <a:r>
              <a:rPr sz="2200" spc="-30" dirty="0">
                <a:solidFill>
                  <a:srgbClr val="585858"/>
                </a:solidFill>
              </a:rPr>
              <a:t> </a:t>
            </a:r>
            <a:r>
              <a:rPr sz="2200" spc="-10" dirty="0">
                <a:solidFill>
                  <a:srgbClr val="585858"/>
                </a:solidFill>
              </a:rPr>
              <a:t>optimized.</a:t>
            </a:r>
            <a:endParaRPr sz="2200"/>
          </a:p>
          <a:p>
            <a:pPr marL="240029" indent="-227329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Importance</a:t>
            </a:r>
            <a:r>
              <a:rPr spc="-9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Understanding</a:t>
            </a:r>
            <a:r>
              <a:rPr spc="-55" dirty="0"/>
              <a:t> </a:t>
            </a:r>
            <a:r>
              <a:rPr spc="-10" dirty="0"/>
              <a:t>Constraints</a:t>
            </a:r>
          </a:p>
          <a:p>
            <a:pPr marL="927100" marR="25400">
              <a:lnSpc>
                <a:spcPts val="2380"/>
              </a:lnSpc>
              <a:spcBef>
                <a:spcPts val="1075"/>
              </a:spcBef>
            </a:pPr>
            <a:r>
              <a:rPr sz="2200" spc="-10" dirty="0"/>
              <a:t>Understanding</a:t>
            </a:r>
            <a:r>
              <a:rPr sz="2200" spc="-50" dirty="0"/>
              <a:t> </a:t>
            </a:r>
            <a:r>
              <a:rPr sz="2200" spc="-10" dirty="0"/>
              <a:t>constraints</a:t>
            </a:r>
            <a:r>
              <a:rPr sz="2200" spc="-35" dirty="0"/>
              <a:t> </a:t>
            </a:r>
            <a:r>
              <a:rPr sz="2200" dirty="0"/>
              <a:t>is</a:t>
            </a:r>
            <a:r>
              <a:rPr sz="2200" spc="-45" dirty="0"/>
              <a:t> </a:t>
            </a:r>
            <a:r>
              <a:rPr sz="2200" dirty="0"/>
              <a:t>vital</a:t>
            </a:r>
            <a:r>
              <a:rPr sz="2200" spc="-55" dirty="0"/>
              <a:t> </a:t>
            </a:r>
            <a:r>
              <a:rPr sz="2200" dirty="0"/>
              <a:t>for</a:t>
            </a:r>
            <a:r>
              <a:rPr sz="2200" spc="-35" dirty="0"/>
              <a:t> </a:t>
            </a:r>
            <a:r>
              <a:rPr sz="2200" dirty="0"/>
              <a:t>web</a:t>
            </a:r>
            <a:r>
              <a:rPr sz="2200" spc="-45" dirty="0"/>
              <a:t> </a:t>
            </a:r>
            <a:r>
              <a:rPr sz="2200" spc="-10" dirty="0"/>
              <a:t>development</a:t>
            </a:r>
            <a:r>
              <a:rPr sz="2200" spc="-20" dirty="0"/>
              <a:t> </a:t>
            </a:r>
            <a:r>
              <a:rPr sz="2200" dirty="0"/>
              <a:t>as</a:t>
            </a:r>
            <a:r>
              <a:rPr sz="2200" spc="-35" dirty="0"/>
              <a:t> </a:t>
            </a:r>
            <a:r>
              <a:rPr sz="2200" dirty="0"/>
              <a:t>it</a:t>
            </a:r>
            <a:r>
              <a:rPr sz="2200" spc="-45" dirty="0"/>
              <a:t> </a:t>
            </a:r>
            <a:r>
              <a:rPr sz="2200" dirty="0"/>
              <a:t>ensures</a:t>
            </a:r>
            <a:r>
              <a:rPr sz="2200" spc="-35" dirty="0"/>
              <a:t> </a:t>
            </a:r>
            <a:r>
              <a:rPr sz="2200" dirty="0"/>
              <a:t>the</a:t>
            </a:r>
            <a:r>
              <a:rPr sz="2200" spc="-45" dirty="0"/>
              <a:t> </a:t>
            </a:r>
            <a:r>
              <a:rPr sz="2200" spc="-10" dirty="0"/>
              <a:t>creation </a:t>
            </a:r>
            <a:r>
              <a:rPr sz="2200" dirty="0"/>
              <a:t>of</a:t>
            </a:r>
            <a:r>
              <a:rPr sz="2200" spc="-50" dirty="0"/>
              <a:t> </a:t>
            </a:r>
            <a:r>
              <a:rPr sz="2200" dirty="0"/>
              <a:t>functional,</a:t>
            </a:r>
            <a:r>
              <a:rPr sz="2200" spc="-70" dirty="0"/>
              <a:t> </a:t>
            </a:r>
            <a:r>
              <a:rPr sz="2200" spc="-10" dirty="0"/>
              <a:t>performant,</a:t>
            </a:r>
            <a:r>
              <a:rPr sz="2200" spc="-40" dirty="0"/>
              <a:t> </a:t>
            </a:r>
            <a:r>
              <a:rPr sz="2200" dirty="0"/>
              <a:t>and</a:t>
            </a:r>
            <a:r>
              <a:rPr sz="2200" spc="-70" dirty="0"/>
              <a:t> </a:t>
            </a:r>
            <a:r>
              <a:rPr sz="2200" dirty="0"/>
              <a:t>compatible</a:t>
            </a:r>
            <a:r>
              <a:rPr sz="2200" spc="-40" dirty="0"/>
              <a:t> </a:t>
            </a:r>
            <a:r>
              <a:rPr sz="2200" dirty="0"/>
              <a:t>web</a:t>
            </a:r>
            <a:r>
              <a:rPr sz="2200" spc="-45" dirty="0"/>
              <a:t> </a:t>
            </a:r>
            <a:r>
              <a:rPr sz="2200" dirty="0"/>
              <a:t>solutions</a:t>
            </a:r>
            <a:r>
              <a:rPr sz="2200" spc="-60" dirty="0"/>
              <a:t> </a:t>
            </a:r>
            <a:r>
              <a:rPr sz="2200" dirty="0"/>
              <a:t>within</a:t>
            </a:r>
            <a:r>
              <a:rPr sz="2200" spc="-65" dirty="0"/>
              <a:t> </a:t>
            </a:r>
            <a:r>
              <a:rPr sz="2200" dirty="0"/>
              <a:t>defined</a:t>
            </a:r>
            <a:r>
              <a:rPr sz="2200" spc="-45" dirty="0"/>
              <a:t> </a:t>
            </a:r>
            <a:r>
              <a:rPr sz="2200" spc="-10" dirty="0"/>
              <a:t>limitations </a:t>
            </a:r>
            <a:r>
              <a:rPr sz="2200" dirty="0"/>
              <a:t>and</a:t>
            </a:r>
            <a:r>
              <a:rPr sz="2200" spc="-15" dirty="0"/>
              <a:t> </a:t>
            </a:r>
            <a:r>
              <a:rPr sz="2200" spc="-10" dirty="0"/>
              <a:t>requirements.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84" rIns="0" bIns="0" rtlCol="0">
            <a:spAutoFit/>
          </a:bodyPr>
          <a:lstStyle/>
          <a:p>
            <a:pPr marL="331724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Technical</a:t>
            </a:r>
            <a:r>
              <a:rPr spc="-170" dirty="0"/>
              <a:t> </a:t>
            </a:r>
            <a:r>
              <a:rPr spc="-40" dirty="0"/>
              <a:t>Constraints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501" y="1588008"/>
            <a:ext cx="11033125" cy="4768850"/>
            <a:chOff x="579501" y="1588008"/>
            <a:chExt cx="11033125" cy="4768850"/>
          </a:xfrm>
        </p:grpSpPr>
        <p:sp>
          <p:nvSpPr>
            <p:cNvPr id="5" name="object 5"/>
            <p:cNvSpPr/>
            <p:nvPr/>
          </p:nvSpPr>
          <p:spPr>
            <a:xfrm>
              <a:off x="579501" y="1588008"/>
              <a:ext cx="11033125" cy="4768850"/>
            </a:xfrm>
            <a:custGeom>
              <a:avLst/>
              <a:gdLst/>
              <a:ahLst/>
              <a:cxnLst/>
              <a:rect l="l" t="t" r="r" b="b"/>
              <a:pathLst>
                <a:path w="11033125" h="4768850">
                  <a:moveTo>
                    <a:pt x="10881614" y="0"/>
                  </a:moveTo>
                  <a:lnTo>
                    <a:pt x="151345" y="0"/>
                  </a:lnTo>
                  <a:lnTo>
                    <a:pt x="103506" y="7708"/>
                  </a:lnTo>
                  <a:lnTo>
                    <a:pt x="61960" y="29175"/>
                  </a:lnTo>
                  <a:lnTo>
                    <a:pt x="29199" y="61914"/>
                  </a:lnTo>
                  <a:lnTo>
                    <a:pt x="7715" y="103436"/>
                  </a:lnTo>
                  <a:lnTo>
                    <a:pt x="0" y="151256"/>
                  </a:lnTo>
                  <a:lnTo>
                    <a:pt x="0" y="4616983"/>
                  </a:lnTo>
                  <a:lnTo>
                    <a:pt x="7715" y="4664823"/>
                  </a:lnTo>
                  <a:lnTo>
                    <a:pt x="29199" y="4706373"/>
                  </a:lnTo>
                  <a:lnTo>
                    <a:pt x="61960" y="4739138"/>
                  </a:lnTo>
                  <a:lnTo>
                    <a:pt x="103506" y="4760625"/>
                  </a:lnTo>
                  <a:lnTo>
                    <a:pt x="151345" y="4768342"/>
                  </a:lnTo>
                  <a:lnTo>
                    <a:pt x="10881614" y="4768342"/>
                  </a:lnTo>
                  <a:lnTo>
                    <a:pt x="10929447" y="4760625"/>
                  </a:lnTo>
                  <a:lnTo>
                    <a:pt x="10971001" y="4739138"/>
                  </a:lnTo>
                  <a:lnTo>
                    <a:pt x="11003777" y="4706373"/>
                  </a:lnTo>
                  <a:lnTo>
                    <a:pt x="11025276" y="4664823"/>
                  </a:lnTo>
                  <a:lnTo>
                    <a:pt x="11032998" y="4616983"/>
                  </a:lnTo>
                  <a:lnTo>
                    <a:pt x="11032998" y="151256"/>
                  </a:lnTo>
                  <a:lnTo>
                    <a:pt x="11025276" y="103436"/>
                  </a:lnTo>
                  <a:lnTo>
                    <a:pt x="11003777" y="61914"/>
                  </a:lnTo>
                  <a:lnTo>
                    <a:pt x="10971001" y="29175"/>
                  </a:lnTo>
                  <a:lnTo>
                    <a:pt x="10929447" y="7708"/>
                  </a:lnTo>
                  <a:lnTo>
                    <a:pt x="10881614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9264" y="3116059"/>
              <a:ext cx="1040765" cy="633730"/>
            </a:xfrm>
            <a:custGeom>
              <a:avLst/>
              <a:gdLst/>
              <a:ahLst/>
              <a:cxnLst/>
              <a:rect l="l" t="t" r="r" b="b"/>
              <a:pathLst>
                <a:path w="1040764" h="633729">
                  <a:moveTo>
                    <a:pt x="904646" y="45237"/>
                  </a:moveTo>
                  <a:lnTo>
                    <a:pt x="901077" y="27673"/>
                  </a:lnTo>
                  <a:lnTo>
                    <a:pt x="891349" y="13296"/>
                  </a:lnTo>
                  <a:lnTo>
                    <a:pt x="876973" y="3568"/>
                  </a:lnTo>
                  <a:lnTo>
                    <a:pt x="859409" y="0"/>
                  </a:lnTo>
                  <a:lnTo>
                    <a:pt x="836790" y="0"/>
                  </a:lnTo>
                  <a:lnTo>
                    <a:pt x="836790" y="67856"/>
                  </a:lnTo>
                  <a:lnTo>
                    <a:pt x="836790" y="452335"/>
                  </a:lnTo>
                  <a:lnTo>
                    <a:pt x="203542" y="452335"/>
                  </a:lnTo>
                  <a:lnTo>
                    <a:pt x="203542" y="67856"/>
                  </a:lnTo>
                  <a:lnTo>
                    <a:pt x="836790" y="67856"/>
                  </a:lnTo>
                  <a:lnTo>
                    <a:pt x="836790" y="0"/>
                  </a:lnTo>
                  <a:lnTo>
                    <a:pt x="180924" y="0"/>
                  </a:lnTo>
                  <a:lnTo>
                    <a:pt x="163360" y="3568"/>
                  </a:lnTo>
                  <a:lnTo>
                    <a:pt x="148983" y="13296"/>
                  </a:lnTo>
                  <a:lnTo>
                    <a:pt x="139268" y="27673"/>
                  </a:lnTo>
                  <a:lnTo>
                    <a:pt x="135699" y="45237"/>
                  </a:lnTo>
                  <a:lnTo>
                    <a:pt x="135699" y="520192"/>
                  </a:lnTo>
                  <a:lnTo>
                    <a:pt x="904646" y="520192"/>
                  </a:lnTo>
                  <a:lnTo>
                    <a:pt x="904646" y="452335"/>
                  </a:lnTo>
                  <a:lnTo>
                    <a:pt x="904646" y="67856"/>
                  </a:lnTo>
                  <a:lnTo>
                    <a:pt x="904646" y="45237"/>
                  </a:lnTo>
                  <a:close/>
                </a:path>
                <a:path w="1040764" h="633729">
                  <a:moveTo>
                    <a:pt x="1040333" y="565429"/>
                  </a:moveTo>
                  <a:lnTo>
                    <a:pt x="588022" y="565429"/>
                  </a:lnTo>
                  <a:lnTo>
                    <a:pt x="588022" y="583514"/>
                  </a:lnTo>
                  <a:lnTo>
                    <a:pt x="583488" y="588035"/>
                  </a:lnTo>
                  <a:lnTo>
                    <a:pt x="456844" y="588035"/>
                  </a:lnTo>
                  <a:lnTo>
                    <a:pt x="452323" y="583514"/>
                  </a:lnTo>
                  <a:lnTo>
                    <a:pt x="452323" y="565429"/>
                  </a:lnTo>
                  <a:lnTo>
                    <a:pt x="0" y="565429"/>
                  </a:lnTo>
                  <a:lnTo>
                    <a:pt x="0" y="588035"/>
                  </a:lnTo>
                  <a:lnTo>
                    <a:pt x="3568" y="605599"/>
                  </a:lnTo>
                  <a:lnTo>
                    <a:pt x="13296" y="619988"/>
                  </a:lnTo>
                  <a:lnTo>
                    <a:pt x="27673" y="629704"/>
                  </a:lnTo>
                  <a:lnTo>
                    <a:pt x="45237" y="633272"/>
                  </a:lnTo>
                  <a:lnTo>
                    <a:pt x="995108" y="633272"/>
                  </a:lnTo>
                  <a:lnTo>
                    <a:pt x="1012672" y="629704"/>
                  </a:lnTo>
                  <a:lnTo>
                    <a:pt x="1027049" y="619988"/>
                  </a:lnTo>
                  <a:lnTo>
                    <a:pt x="1036764" y="605599"/>
                  </a:lnTo>
                  <a:lnTo>
                    <a:pt x="1040333" y="588035"/>
                  </a:lnTo>
                  <a:lnTo>
                    <a:pt x="1040333" y="565429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8781" y="3795729"/>
            <a:ext cx="3078480" cy="126682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2600" b="1" dirty="0">
                <a:latin typeface="Calibri"/>
                <a:cs typeface="Calibri"/>
              </a:rPr>
              <a:t>Browser</a:t>
            </a:r>
            <a:r>
              <a:rPr sz="2600" b="1" spc="-1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Compatibility</a:t>
            </a:r>
            <a:endParaRPr sz="2600">
              <a:latin typeface="Calibri"/>
              <a:cs typeface="Calibri"/>
            </a:endParaRPr>
          </a:p>
          <a:p>
            <a:pPr marL="139065" marR="133350" algn="ctr">
              <a:lnSpc>
                <a:spcPts val="1860"/>
              </a:lnSpc>
              <a:spcBef>
                <a:spcPts val="1305"/>
              </a:spcBef>
            </a:pPr>
            <a:r>
              <a:rPr sz="1700" dirty="0">
                <a:latin typeface="Calibri"/>
                <a:cs typeface="Calibri"/>
              </a:rPr>
              <a:t>Ensuring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consistent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experiences </a:t>
            </a:r>
            <a:r>
              <a:rPr sz="1700" dirty="0">
                <a:latin typeface="Calibri"/>
                <a:cs typeface="Calibri"/>
              </a:rPr>
              <a:t>across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browsers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45198" y="3049338"/>
            <a:ext cx="4525010" cy="767080"/>
            <a:chOff x="5645198" y="3049338"/>
            <a:chExt cx="4525010" cy="767080"/>
          </a:xfrm>
        </p:grpSpPr>
        <p:sp>
          <p:nvSpPr>
            <p:cNvPr id="9" name="object 9"/>
            <p:cNvSpPr/>
            <p:nvPr/>
          </p:nvSpPr>
          <p:spPr>
            <a:xfrm>
              <a:off x="5645198" y="3116057"/>
              <a:ext cx="904875" cy="633730"/>
            </a:xfrm>
            <a:custGeom>
              <a:avLst/>
              <a:gdLst/>
              <a:ahLst/>
              <a:cxnLst/>
              <a:rect l="l" t="t" r="r" b="b"/>
              <a:pathLst>
                <a:path w="904875" h="633729">
                  <a:moveTo>
                    <a:pt x="859410" y="0"/>
                  </a:moveTo>
                  <a:lnTo>
                    <a:pt x="45232" y="0"/>
                  </a:lnTo>
                  <a:lnTo>
                    <a:pt x="3569" y="27670"/>
                  </a:lnTo>
                  <a:lnTo>
                    <a:pt x="0" y="45233"/>
                  </a:lnTo>
                  <a:lnTo>
                    <a:pt x="0" y="588036"/>
                  </a:lnTo>
                  <a:lnTo>
                    <a:pt x="27669" y="629700"/>
                  </a:lnTo>
                  <a:lnTo>
                    <a:pt x="859410" y="633270"/>
                  </a:lnTo>
                  <a:lnTo>
                    <a:pt x="876973" y="629701"/>
                  </a:lnTo>
                  <a:lnTo>
                    <a:pt x="891355" y="619982"/>
                  </a:lnTo>
                  <a:lnTo>
                    <a:pt x="897658" y="610653"/>
                  </a:lnTo>
                  <a:lnTo>
                    <a:pt x="388996" y="610653"/>
                  </a:lnTo>
                  <a:lnTo>
                    <a:pt x="384473" y="606130"/>
                  </a:lnTo>
                  <a:lnTo>
                    <a:pt x="384473" y="592559"/>
                  </a:lnTo>
                  <a:lnTo>
                    <a:pt x="388996" y="588036"/>
                  </a:lnTo>
                  <a:lnTo>
                    <a:pt x="904642" y="588036"/>
                  </a:lnTo>
                  <a:lnTo>
                    <a:pt x="904642" y="565419"/>
                  </a:lnTo>
                  <a:lnTo>
                    <a:pt x="67848" y="565419"/>
                  </a:lnTo>
                  <a:lnTo>
                    <a:pt x="67848" y="67850"/>
                  </a:lnTo>
                  <a:lnTo>
                    <a:pt x="904642" y="67850"/>
                  </a:lnTo>
                  <a:lnTo>
                    <a:pt x="904642" y="45233"/>
                  </a:lnTo>
                  <a:lnTo>
                    <a:pt x="445536" y="45233"/>
                  </a:lnTo>
                  <a:lnTo>
                    <a:pt x="441013" y="40710"/>
                  </a:lnTo>
                  <a:lnTo>
                    <a:pt x="441013" y="27140"/>
                  </a:lnTo>
                  <a:lnTo>
                    <a:pt x="445536" y="22616"/>
                  </a:lnTo>
                  <a:lnTo>
                    <a:pt x="897658" y="22616"/>
                  </a:lnTo>
                  <a:lnTo>
                    <a:pt x="891355" y="13287"/>
                  </a:lnTo>
                  <a:lnTo>
                    <a:pt x="876972" y="3569"/>
                  </a:lnTo>
                  <a:lnTo>
                    <a:pt x="859410" y="0"/>
                  </a:lnTo>
                  <a:close/>
                </a:path>
                <a:path w="904875" h="633729">
                  <a:moveTo>
                    <a:pt x="904642" y="588036"/>
                  </a:moveTo>
                  <a:lnTo>
                    <a:pt x="515646" y="588036"/>
                  </a:lnTo>
                  <a:lnTo>
                    <a:pt x="520169" y="592560"/>
                  </a:lnTo>
                  <a:lnTo>
                    <a:pt x="520169" y="606130"/>
                  </a:lnTo>
                  <a:lnTo>
                    <a:pt x="515646" y="610653"/>
                  </a:lnTo>
                  <a:lnTo>
                    <a:pt x="897658" y="610653"/>
                  </a:lnTo>
                  <a:lnTo>
                    <a:pt x="901073" y="605600"/>
                  </a:lnTo>
                  <a:lnTo>
                    <a:pt x="904642" y="588036"/>
                  </a:lnTo>
                  <a:close/>
                </a:path>
                <a:path w="904875" h="633729">
                  <a:moveTo>
                    <a:pt x="904642" y="67850"/>
                  </a:moveTo>
                  <a:lnTo>
                    <a:pt x="836794" y="67850"/>
                  </a:lnTo>
                  <a:lnTo>
                    <a:pt x="836794" y="565419"/>
                  </a:lnTo>
                  <a:lnTo>
                    <a:pt x="904642" y="565419"/>
                  </a:lnTo>
                  <a:lnTo>
                    <a:pt x="904642" y="67850"/>
                  </a:lnTo>
                  <a:close/>
                </a:path>
                <a:path w="904875" h="633729">
                  <a:moveTo>
                    <a:pt x="897658" y="22616"/>
                  </a:moveTo>
                  <a:lnTo>
                    <a:pt x="459105" y="22616"/>
                  </a:lnTo>
                  <a:lnTo>
                    <a:pt x="463629" y="27140"/>
                  </a:lnTo>
                  <a:lnTo>
                    <a:pt x="463629" y="40710"/>
                  </a:lnTo>
                  <a:lnTo>
                    <a:pt x="459105" y="45233"/>
                  </a:lnTo>
                  <a:lnTo>
                    <a:pt x="904642" y="45233"/>
                  </a:lnTo>
                  <a:lnTo>
                    <a:pt x="901073" y="27670"/>
                  </a:lnTo>
                  <a:lnTo>
                    <a:pt x="897658" y="22616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9903" y="3177123"/>
              <a:ext cx="71240" cy="1922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468968" y="3049346"/>
              <a:ext cx="189230" cy="448309"/>
            </a:xfrm>
            <a:custGeom>
              <a:avLst/>
              <a:gdLst/>
              <a:ahLst/>
              <a:cxnLst/>
              <a:rect l="l" t="t" r="r" b="b"/>
              <a:pathLst>
                <a:path w="189229" h="448310">
                  <a:moveTo>
                    <a:pt x="124383" y="31661"/>
                  </a:moveTo>
                  <a:lnTo>
                    <a:pt x="92722" y="0"/>
                  </a:lnTo>
                  <a:lnTo>
                    <a:pt x="60934" y="37071"/>
                  </a:lnTo>
                  <a:lnTo>
                    <a:pt x="35179" y="78651"/>
                  </a:lnTo>
                  <a:lnTo>
                    <a:pt x="16027" y="124079"/>
                  </a:lnTo>
                  <a:lnTo>
                    <a:pt x="4102" y="172720"/>
                  </a:lnTo>
                  <a:lnTo>
                    <a:pt x="0" y="223901"/>
                  </a:lnTo>
                  <a:lnTo>
                    <a:pt x="4102" y="275094"/>
                  </a:lnTo>
                  <a:lnTo>
                    <a:pt x="16027" y="323723"/>
                  </a:lnTo>
                  <a:lnTo>
                    <a:pt x="35179" y="369163"/>
                  </a:lnTo>
                  <a:lnTo>
                    <a:pt x="60934" y="410743"/>
                  </a:lnTo>
                  <a:lnTo>
                    <a:pt x="92722" y="447814"/>
                  </a:lnTo>
                  <a:lnTo>
                    <a:pt x="124383" y="416153"/>
                  </a:lnTo>
                  <a:lnTo>
                    <a:pt x="91503" y="376250"/>
                  </a:lnTo>
                  <a:lnTo>
                    <a:pt x="66573" y="330200"/>
                  </a:lnTo>
                  <a:lnTo>
                    <a:pt x="50761" y="279069"/>
                  </a:lnTo>
                  <a:lnTo>
                    <a:pt x="45237" y="223901"/>
                  </a:lnTo>
                  <a:lnTo>
                    <a:pt x="50761" y="168897"/>
                  </a:lnTo>
                  <a:lnTo>
                    <a:pt x="66573" y="118033"/>
                  </a:lnTo>
                  <a:lnTo>
                    <a:pt x="91503" y="72034"/>
                  </a:lnTo>
                  <a:lnTo>
                    <a:pt x="124383" y="31661"/>
                  </a:lnTo>
                  <a:close/>
                </a:path>
                <a:path w="189229" h="448310">
                  <a:moveTo>
                    <a:pt x="188849" y="96126"/>
                  </a:moveTo>
                  <a:lnTo>
                    <a:pt x="157187" y="64452"/>
                  </a:lnTo>
                  <a:lnTo>
                    <a:pt x="129108" y="97802"/>
                  </a:lnTo>
                  <a:lnTo>
                    <a:pt x="108127" y="136118"/>
                  </a:lnTo>
                  <a:lnTo>
                    <a:pt x="95008" y="178473"/>
                  </a:lnTo>
                  <a:lnTo>
                    <a:pt x="90462" y="223901"/>
                  </a:lnTo>
                  <a:lnTo>
                    <a:pt x="95008" y="269328"/>
                  </a:lnTo>
                  <a:lnTo>
                    <a:pt x="108127" y="311683"/>
                  </a:lnTo>
                  <a:lnTo>
                    <a:pt x="129108" y="350012"/>
                  </a:lnTo>
                  <a:lnTo>
                    <a:pt x="157187" y="383349"/>
                  </a:lnTo>
                  <a:lnTo>
                    <a:pt x="188849" y="351688"/>
                  </a:lnTo>
                  <a:lnTo>
                    <a:pt x="166700" y="324891"/>
                  </a:lnTo>
                  <a:lnTo>
                    <a:pt x="149974" y="294157"/>
                  </a:lnTo>
                  <a:lnTo>
                    <a:pt x="139395" y="260248"/>
                  </a:lnTo>
                  <a:lnTo>
                    <a:pt x="135699" y="223901"/>
                  </a:lnTo>
                  <a:lnTo>
                    <a:pt x="139395" y="187553"/>
                  </a:lnTo>
                  <a:lnTo>
                    <a:pt x="149974" y="153657"/>
                  </a:lnTo>
                  <a:lnTo>
                    <a:pt x="166700" y="122923"/>
                  </a:lnTo>
                  <a:lnTo>
                    <a:pt x="188849" y="96126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50055" y="3177123"/>
              <a:ext cx="71240" cy="19224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401124" y="3049346"/>
              <a:ext cx="768985" cy="767080"/>
            </a:xfrm>
            <a:custGeom>
              <a:avLst/>
              <a:gdLst/>
              <a:ahLst/>
              <a:cxnLst/>
              <a:rect l="l" t="t" r="r" b="b"/>
              <a:pathLst>
                <a:path w="768984" h="767079">
                  <a:moveTo>
                    <a:pt x="610628" y="223901"/>
                  </a:moveTo>
                  <a:lnTo>
                    <a:pt x="606094" y="178473"/>
                  </a:lnTo>
                  <a:lnTo>
                    <a:pt x="592963" y="136118"/>
                  </a:lnTo>
                  <a:lnTo>
                    <a:pt x="571982" y="97802"/>
                  </a:lnTo>
                  <a:lnTo>
                    <a:pt x="543915" y="64452"/>
                  </a:lnTo>
                  <a:lnTo>
                    <a:pt x="512254" y="96126"/>
                  </a:lnTo>
                  <a:lnTo>
                    <a:pt x="534390" y="122923"/>
                  </a:lnTo>
                  <a:lnTo>
                    <a:pt x="551116" y="153657"/>
                  </a:lnTo>
                  <a:lnTo>
                    <a:pt x="561708" y="187553"/>
                  </a:lnTo>
                  <a:lnTo>
                    <a:pt x="565404" y="223901"/>
                  </a:lnTo>
                  <a:lnTo>
                    <a:pt x="561708" y="260248"/>
                  </a:lnTo>
                  <a:lnTo>
                    <a:pt x="551116" y="294157"/>
                  </a:lnTo>
                  <a:lnTo>
                    <a:pt x="534390" y="324891"/>
                  </a:lnTo>
                  <a:lnTo>
                    <a:pt x="512254" y="351688"/>
                  </a:lnTo>
                  <a:lnTo>
                    <a:pt x="543915" y="383349"/>
                  </a:lnTo>
                  <a:lnTo>
                    <a:pt x="571982" y="350012"/>
                  </a:lnTo>
                  <a:lnTo>
                    <a:pt x="592963" y="311683"/>
                  </a:lnTo>
                  <a:lnTo>
                    <a:pt x="606094" y="269328"/>
                  </a:lnTo>
                  <a:lnTo>
                    <a:pt x="610628" y="223901"/>
                  </a:lnTo>
                  <a:close/>
                </a:path>
                <a:path w="768984" h="767079">
                  <a:moveTo>
                    <a:pt x="701090" y="223901"/>
                  </a:moveTo>
                  <a:lnTo>
                    <a:pt x="696988" y="172720"/>
                  </a:lnTo>
                  <a:lnTo>
                    <a:pt x="685063" y="124079"/>
                  </a:lnTo>
                  <a:lnTo>
                    <a:pt x="665924" y="78651"/>
                  </a:lnTo>
                  <a:lnTo>
                    <a:pt x="640156" y="37071"/>
                  </a:lnTo>
                  <a:lnTo>
                    <a:pt x="608368" y="0"/>
                  </a:lnTo>
                  <a:lnTo>
                    <a:pt x="576707" y="31661"/>
                  </a:lnTo>
                  <a:lnTo>
                    <a:pt x="609587" y="71564"/>
                  </a:lnTo>
                  <a:lnTo>
                    <a:pt x="634517" y="117602"/>
                  </a:lnTo>
                  <a:lnTo>
                    <a:pt x="650328" y="168744"/>
                  </a:lnTo>
                  <a:lnTo>
                    <a:pt x="655866" y="223901"/>
                  </a:lnTo>
                  <a:lnTo>
                    <a:pt x="650328" y="278904"/>
                  </a:lnTo>
                  <a:lnTo>
                    <a:pt x="634517" y="329780"/>
                  </a:lnTo>
                  <a:lnTo>
                    <a:pt x="609587" y="375767"/>
                  </a:lnTo>
                  <a:lnTo>
                    <a:pt x="576707" y="416153"/>
                  </a:lnTo>
                  <a:lnTo>
                    <a:pt x="608368" y="447814"/>
                  </a:lnTo>
                  <a:lnTo>
                    <a:pt x="640156" y="410743"/>
                  </a:lnTo>
                  <a:lnTo>
                    <a:pt x="665924" y="369163"/>
                  </a:lnTo>
                  <a:lnTo>
                    <a:pt x="685063" y="323723"/>
                  </a:lnTo>
                  <a:lnTo>
                    <a:pt x="696988" y="275094"/>
                  </a:lnTo>
                  <a:lnTo>
                    <a:pt x="701090" y="223901"/>
                  </a:lnTo>
                  <a:close/>
                </a:path>
                <a:path w="768984" h="767079">
                  <a:moveTo>
                    <a:pt x="768946" y="585774"/>
                  </a:moveTo>
                  <a:lnTo>
                    <a:pt x="765378" y="568210"/>
                  </a:lnTo>
                  <a:lnTo>
                    <a:pt x="755650" y="553821"/>
                  </a:lnTo>
                  <a:lnTo>
                    <a:pt x="741273" y="544106"/>
                  </a:lnTo>
                  <a:lnTo>
                    <a:pt x="723709" y="540537"/>
                  </a:lnTo>
                  <a:lnTo>
                    <a:pt x="701090" y="540537"/>
                  </a:lnTo>
                  <a:lnTo>
                    <a:pt x="701090" y="653618"/>
                  </a:lnTo>
                  <a:lnTo>
                    <a:pt x="699312" y="662406"/>
                  </a:lnTo>
                  <a:lnTo>
                    <a:pt x="694448" y="669594"/>
                  </a:lnTo>
                  <a:lnTo>
                    <a:pt x="687260" y="674458"/>
                  </a:lnTo>
                  <a:lnTo>
                    <a:pt x="678472" y="676236"/>
                  </a:lnTo>
                  <a:lnTo>
                    <a:pt x="669696" y="674458"/>
                  </a:lnTo>
                  <a:lnTo>
                    <a:pt x="662508" y="669594"/>
                  </a:lnTo>
                  <a:lnTo>
                    <a:pt x="657644" y="662406"/>
                  </a:lnTo>
                  <a:lnTo>
                    <a:pt x="655866" y="653618"/>
                  </a:lnTo>
                  <a:lnTo>
                    <a:pt x="657644" y="644842"/>
                  </a:lnTo>
                  <a:lnTo>
                    <a:pt x="662508" y="637654"/>
                  </a:lnTo>
                  <a:lnTo>
                    <a:pt x="669696" y="632790"/>
                  </a:lnTo>
                  <a:lnTo>
                    <a:pt x="678472" y="631012"/>
                  </a:lnTo>
                  <a:lnTo>
                    <a:pt x="687260" y="632790"/>
                  </a:lnTo>
                  <a:lnTo>
                    <a:pt x="694448" y="637654"/>
                  </a:lnTo>
                  <a:lnTo>
                    <a:pt x="699312" y="644842"/>
                  </a:lnTo>
                  <a:lnTo>
                    <a:pt x="701090" y="653618"/>
                  </a:lnTo>
                  <a:lnTo>
                    <a:pt x="701090" y="540537"/>
                  </a:lnTo>
                  <a:lnTo>
                    <a:pt x="588010" y="540537"/>
                  </a:lnTo>
                  <a:lnTo>
                    <a:pt x="588010" y="653618"/>
                  </a:lnTo>
                  <a:lnTo>
                    <a:pt x="586232" y="662406"/>
                  </a:lnTo>
                  <a:lnTo>
                    <a:pt x="581367" y="669594"/>
                  </a:lnTo>
                  <a:lnTo>
                    <a:pt x="574179" y="674458"/>
                  </a:lnTo>
                  <a:lnTo>
                    <a:pt x="565404" y="676236"/>
                  </a:lnTo>
                  <a:lnTo>
                    <a:pt x="556615" y="674458"/>
                  </a:lnTo>
                  <a:lnTo>
                    <a:pt x="549427" y="669594"/>
                  </a:lnTo>
                  <a:lnTo>
                    <a:pt x="544563" y="662406"/>
                  </a:lnTo>
                  <a:lnTo>
                    <a:pt x="542785" y="653618"/>
                  </a:lnTo>
                  <a:lnTo>
                    <a:pt x="544563" y="644842"/>
                  </a:lnTo>
                  <a:lnTo>
                    <a:pt x="549427" y="637654"/>
                  </a:lnTo>
                  <a:lnTo>
                    <a:pt x="556615" y="632790"/>
                  </a:lnTo>
                  <a:lnTo>
                    <a:pt x="565404" y="631012"/>
                  </a:lnTo>
                  <a:lnTo>
                    <a:pt x="574179" y="632790"/>
                  </a:lnTo>
                  <a:lnTo>
                    <a:pt x="581367" y="637654"/>
                  </a:lnTo>
                  <a:lnTo>
                    <a:pt x="586232" y="644842"/>
                  </a:lnTo>
                  <a:lnTo>
                    <a:pt x="588010" y="653618"/>
                  </a:lnTo>
                  <a:lnTo>
                    <a:pt x="588010" y="540537"/>
                  </a:lnTo>
                  <a:lnTo>
                    <a:pt x="474929" y="540537"/>
                  </a:lnTo>
                  <a:lnTo>
                    <a:pt x="474929" y="653618"/>
                  </a:lnTo>
                  <a:lnTo>
                    <a:pt x="473151" y="662406"/>
                  </a:lnTo>
                  <a:lnTo>
                    <a:pt x="468287" y="669594"/>
                  </a:lnTo>
                  <a:lnTo>
                    <a:pt x="461098" y="674458"/>
                  </a:lnTo>
                  <a:lnTo>
                    <a:pt x="452323" y="676236"/>
                  </a:lnTo>
                  <a:lnTo>
                    <a:pt x="443534" y="674458"/>
                  </a:lnTo>
                  <a:lnTo>
                    <a:pt x="436346" y="669594"/>
                  </a:lnTo>
                  <a:lnTo>
                    <a:pt x="431482" y="662406"/>
                  </a:lnTo>
                  <a:lnTo>
                    <a:pt x="429704" y="653618"/>
                  </a:lnTo>
                  <a:lnTo>
                    <a:pt x="431482" y="644842"/>
                  </a:lnTo>
                  <a:lnTo>
                    <a:pt x="436346" y="637654"/>
                  </a:lnTo>
                  <a:lnTo>
                    <a:pt x="443534" y="632790"/>
                  </a:lnTo>
                  <a:lnTo>
                    <a:pt x="452323" y="631012"/>
                  </a:lnTo>
                  <a:lnTo>
                    <a:pt x="461098" y="632790"/>
                  </a:lnTo>
                  <a:lnTo>
                    <a:pt x="468287" y="637654"/>
                  </a:lnTo>
                  <a:lnTo>
                    <a:pt x="473151" y="644842"/>
                  </a:lnTo>
                  <a:lnTo>
                    <a:pt x="474929" y="653618"/>
                  </a:lnTo>
                  <a:lnTo>
                    <a:pt x="474929" y="540537"/>
                  </a:lnTo>
                  <a:lnTo>
                    <a:pt x="407085" y="540537"/>
                  </a:lnTo>
                  <a:lnTo>
                    <a:pt x="407085" y="262356"/>
                  </a:lnTo>
                  <a:lnTo>
                    <a:pt x="416344" y="255231"/>
                  </a:lnTo>
                  <a:lnTo>
                    <a:pt x="423481" y="246100"/>
                  </a:lnTo>
                  <a:lnTo>
                    <a:pt x="428078" y="235483"/>
                  </a:lnTo>
                  <a:lnTo>
                    <a:pt x="429704" y="223901"/>
                  </a:lnTo>
                  <a:lnTo>
                    <a:pt x="426135" y="206336"/>
                  </a:lnTo>
                  <a:lnTo>
                    <a:pt x="416420" y="191960"/>
                  </a:lnTo>
                  <a:lnTo>
                    <a:pt x="402031" y="182245"/>
                  </a:lnTo>
                  <a:lnTo>
                    <a:pt x="384467" y="178676"/>
                  </a:lnTo>
                  <a:lnTo>
                    <a:pt x="366903" y="182245"/>
                  </a:lnTo>
                  <a:lnTo>
                    <a:pt x="352526" y="191960"/>
                  </a:lnTo>
                  <a:lnTo>
                    <a:pt x="342811" y="206336"/>
                  </a:lnTo>
                  <a:lnTo>
                    <a:pt x="339242" y="223901"/>
                  </a:lnTo>
                  <a:lnTo>
                    <a:pt x="340779" y="235483"/>
                  </a:lnTo>
                  <a:lnTo>
                    <a:pt x="340868" y="236118"/>
                  </a:lnTo>
                  <a:lnTo>
                    <a:pt x="345452" y="246951"/>
                  </a:lnTo>
                  <a:lnTo>
                    <a:pt x="352590" y="255866"/>
                  </a:lnTo>
                  <a:lnTo>
                    <a:pt x="361848" y="262356"/>
                  </a:lnTo>
                  <a:lnTo>
                    <a:pt x="361848" y="540537"/>
                  </a:lnTo>
                  <a:lnTo>
                    <a:pt x="361848" y="653618"/>
                  </a:lnTo>
                  <a:lnTo>
                    <a:pt x="360070" y="662406"/>
                  </a:lnTo>
                  <a:lnTo>
                    <a:pt x="355206" y="669594"/>
                  </a:lnTo>
                  <a:lnTo>
                    <a:pt x="348018" y="674458"/>
                  </a:lnTo>
                  <a:lnTo>
                    <a:pt x="339242" y="676236"/>
                  </a:lnTo>
                  <a:lnTo>
                    <a:pt x="330454" y="674458"/>
                  </a:lnTo>
                  <a:lnTo>
                    <a:pt x="323265" y="669594"/>
                  </a:lnTo>
                  <a:lnTo>
                    <a:pt x="318401" y="662406"/>
                  </a:lnTo>
                  <a:lnTo>
                    <a:pt x="316623" y="653618"/>
                  </a:lnTo>
                  <a:lnTo>
                    <a:pt x="318401" y="644842"/>
                  </a:lnTo>
                  <a:lnTo>
                    <a:pt x="360070" y="644842"/>
                  </a:lnTo>
                  <a:lnTo>
                    <a:pt x="361848" y="653618"/>
                  </a:lnTo>
                  <a:lnTo>
                    <a:pt x="361848" y="540537"/>
                  </a:lnTo>
                  <a:lnTo>
                    <a:pt x="158305" y="540537"/>
                  </a:lnTo>
                  <a:lnTo>
                    <a:pt x="158305" y="653618"/>
                  </a:lnTo>
                  <a:lnTo>
                    <a:pt x="154736" y="671182"/>
                  </a:lnTo>
                  <a:lnTo>
                    <a:pt x="145021" y="685571"/>
                  </a:lnTo>
                  <a:lnTo>
                    <a:pt x="130644" y="695286"/>
                  </a:lnTo>
                  <a:lnTo>
                    <a:pt x="113080" y="698855"/>
                  </a:lnTo>
                  <a:lnTo>
                    <a:pt x="95516" y="695286"/>
                  </a:lnTo>
                  <a:lnTo>
                    <a:pt x="81127" y="685571"/>
                  </a:lnTo>
                  <a:lnTo>
                    <a:pt x="71412" y="671182"/>
                  </a:lnTo>
                  <a:lnTo>
                    <a:pt x="67843" y="653618"/>
                  </a:lnTo>
                  <a:lnTo>
                    <a:pt x="71412" y="636066"/>
                  </a:lnTo>
                  <a:lnTo>
                    <a:pt x="81127" y="621677"/>
                  </a:lnTo>
                  <a:lnTo>
                    <a:pt x="95516" y="611962"/>
                  </a:lnTo>
                  <a:lnTo>
                    <a:pt x="113080" y="608393"/>
                  </a:lnTo>
                  <a:lnTo>
                    <a:pt x="130644" y="611962"/>
                  </a:lnTo>
                  <a:lnTo>
                    <a:pt x="145021" y="621677"/>
                  </a:lnTo>
                  <a:lnTo>
                    <a:pt x="154736" y="636066"/>
                  </a:lnTo>
                  <a:lnTo>
                    <a:pt x="158305" y="653618"/>
                  </a:lnTo>
                  <a:lnTo>
                    <a:pt x="158305" y="540537"/>
                  </a:lnTo>
                  <a:lnTo>
                    <a:pt x="45224" y="540537"/>
                  </a:lnTo>
                  <a:lnTo>
                    <a:pt x="27660" y="544106"/>
                  </a:lnTo>
                  <a:lnTo>
                    <a:pt x="13284" y="553821"/>
                  </a:lnTo>
                  <a:lnTo>
                    <a:pt x="3568" y="568210"/>
                  </a:lnTo>
                  <a:lnTo>
                    <a:pt x="0" y="585774"/>
                  </a:lnTo>
                  <a:lnTo>
                    <a:pt x="0" y="721474"/>
                  </a:lnTo>
                  <a:lnTo>
                    <a:pt x="3568" y="739038"/>
                  </a:lnTo>
                  <a:lnTo>
                    <a:pt x="13284" y="753414"/>
                  </a:lnTo>
                  <a:lnTo>
                    <a:pt x="27660" y="763143"/>
                  </a:lnTo>
                  <a:lnTo>
                    <a:pt x="45224" y="766711"/>
                  </a:lnTo>
                  <a:lnTo>
                    <a:pt x="723709" y="766711"/>
                  </a:lnTo>
                  <a:lnTo>
                    <a:pt x="741273" y="763143"/>
                  </a:lnTo>
                  <a:lnTo>
                    <a:pt x="755650" y="753414"/>
                  </a:lnTo>
                  <a:lnTo>
                    <a:pt x="765378" y="739038"/>
                  </a:lnTo>
                  <a:lnTo>
                    <a:pt x="768946" y="721474"/>
                  </a:lnTo>
                  <a:lnTo>
                    <a:pt x="768946" y="698855"/>
                  </a:lnTo>
                  <a:lnTo>
                    <a:pt x="768946" y="676236"/>
                  </a:lnTo>
                  <a:lnTo>
                    <a:pt x="768946" y="631012"/>
                  </a:lnTo>
                  <a:lnTo>
                    <a:pt x="768946" y="608393"/>
                  </a:lnTo>
                  <a:lnTo>
                    <a:pt x="768946" y="58577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25721" y="3795729"/>
            <a:ext cx="2938145" cy="126682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760"/>
              </a:spcBef>
            </a:pPr>
            <a:r>
              <a:rPr sz="2600" b="1" dirty="0">
                <a:latin typeface="Calibri"/>
                <a:cs typeface="Calibri"/>
              </a:rPr>
              <a:t>Device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Compatibility</a:t>
            </a:r>
            <a:endParaRPr sz="2600">
              <a:latin typeface="Calibri"/>
              <a:cs typeface="Calibri"/>
            </a:endParaRPr>
          </a:p>
          <a:p>
            <a:pPr marL="12700" marR="5080" algn="ctr">
              <a:lnSpc>
                <a:spcPts val="1860"/>
              </a:lnSpc>
              <a:spcBef>
                <a:spcPts val="1305"/>
              </a:spcBef>
            </a:pPr>
            <a:r>
              <a:rPr sz="1700" dirty="0">
                <a:latin typeface="Calibri"/>
                <a:cs typeface="Calibri"/>
              </a:rPr>
              <a:t>Adapting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different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screen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sizes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devices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2742" y="3795729"/>
            <a:ext cx="3124200" cy="1266825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2600" b="1" dirty="0">
                <a:latin typeface="Calibri"/>
                <a:cs typeface="Calibri"/>
              </a:rPr>
              <a:t>Bandwidth</a:t>
            </a:r>
            <a:r>
              <a:rPr sz="2600" b="1" spc="-9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Limitations</a:t>
            </a:r>
            <a:endParaRPr sz="2600">
              <a:latin typeface="Calibri"/>
              <a:cs typeface="Calibri"/>
            </a:endParaRPr>
          </a:p>
          <a:p>
            <a:pPr marL="245745" marR="240665" algn="ctr">
              <a:lnSpc>
                <a:spcPts val="1860"/>
              </a:lnSpc>
              <a:spcBef>
                <a:spcPts val="1305"/>
              </a:spcBef>
            </a:pPr>
            <a:r>
              <a:rPr sz="1700" dirty="0">
                <a:latin typeface="Calibri"/>
                <a:cs typeface="Calibri"/>
              </a:rPr>
              <a:t>Optimizing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low-bandwidth connections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84" rIns="0" bIns="0" rtlCol="0">
            <a:spAutoFit/>
          </a:bodyPr>
          <a:lstStyle/>
          <a:p>
            <a:pPr marL="249555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Legal</a:t>
            </a:r>
            <a:r>
              <a:rPr spc="-204" dirty="0"/>
              <a:t> </a:t>
            </a:r>
            <a:r>
              <a:rPr dirty="0"/>
              <a:t>and</a:t>
            </a:r>
            <a:r>
              <a:rPr spc="-210" dirty="0"/>
              <a:t> </a:t>
            </a:r>
            <a:r>
              <a:rPr spc="-30" dirty="0"/>
              <a:t>Ethical</a:t>
            </a:r>
            <a:r>
              <a:rPr spc="-195" dirty="0"/>
              <a:t> </a:t>
            </a:r>
            <a:r>
              <a:rPr spc="-35" dirty="0"/>
              <a:t>Constraints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501" y="1588008"/>
            <a:ext cx="11032998" cy="47683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6109" y="3807207"/>
            <a:ext cx="2572385" cy="101917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700" b="1" dirty="0">
                <a:latin typeface="Calibri"/>
                <a:cs typeface="Calibri"/>
              </a:rPr>
              <a:t>Data</a:t>
            </a:r>
            <a:r>
              <a:rPr sz="2700" b="1" spc="-8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Privacy</a:t>
            </a:r>
            <a:r>
              <a:rPr sz="2700" b="1" spc="-90" dirty="0">
                <a:latin typeface="Calibri"/>
                <a:cs typeface="Calibri"/>
              </a:rPr>
              <a:t> </a:t>
            </a:r>
            <a:r>
              <a:rPr sz="2700" b="1" spc="-20" dirty="0">
                <a:latin typeface="Calibri"/>
                <a:cs typeface="Calibri"/>
              </a:rPr>
              <a:t>Laws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dirty="0">
                <a:latin typeface="Calibri"/>
                <a:cs typeface="Calibri"/>
              </a:rPr>
              <a:t>GDPR,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CCPA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14469" y="3807207"/>
            <a:ext cx="2949575" cy="125539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700" b="1" spc="-10" dirty="0">
                <a:latin typeface="Calibri"/>
                <a:cs typeface="Calibri"/>
              </a:rPr>
              <a:t>Intellectual</a:t>
            </a:r>
            <a:r>
              <a:rPr sz="2700" b="1" spc="-8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Property</a:t>
            </a:r>
            <a:endParaRPr sz="2700">
              <a:latin typeface="Calibri"/>
              <a:cs typeface="Calibri"/>
            </a:endParaRPr>
          </a:p>
          <a:p>
            <a:pPr marL="12700" marR="681990">
              <a:lnSpc>
                <a:spcPts val="1860"/>
              </a:lnSpc>
              <a:spcBef>
                <a:spcPts val="1195"/>
              </a:spcBef>
            </a:pPr>
            <a:r>
              <a:rPr sz="1700" spc="-10" dirty="0">
                <a:latin typeface="Calibri"/>
                <a:cs typeface="Calibri"/>
              </a:rPr>
              <a:t>Copyright,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patents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web </a:t>
            </a:r>
            <a:r>
              <a:rPr sz="1700" spc="-10" dirty="0">
                <a:latin typeface="Calibri"/>
                <a:cs typeface="Calibri"/>
              </a:rPr>
              <a:t>development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2930" y="3807207"/>
            <a:ext cx="3161030" cy="125539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700" b="1" dirty="0">
                <a:latin typeface="Calibri"/>
                <a:cs typeface="Calibri"/>
              </a:rPr>
              <a:t>Ethical</a:t>
            </a:r>
            <a:r>
              <a:rPr sz="2700" b="1" spc="-12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Considerations</a:t>
            </a:r>
            <a:endParaRPr sz="2700">
              <a:latin typeface="Calibri"/>
              <a:cs typeface="Calibri"/>
            </a:endParaRPr>
          </a:p>
          <a:p>
            <a:pPr marL="12700" marR="412115">
              <a:lnSpc>
                <a:spcPts val="1860"/>
              </a:lnSpc>
              <a:spcBef>
                <a:spcPts val="1195"/>
              </a:spcBef>
            </a:pPr>
            <a:r>
              <a:rPr sz="1700" dirty="0">
                <a:latin typeface="Calibri"/>
                <a:cs typeface="Calibri"/>
              </a:rPr>
              <a:t>Ensuring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fair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use,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avoiding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dark </a:t>
            </a:r>
            <a:r>
              <a:rPr sz="1700" spc="-10" dirty="0">
                <a:latin typeface="Calibri"/>
                <a:cs typeface="Calibri"/>
              </a:rPr>
              <a:t>patterns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759" y="2664663"/>
            <a:ext cx="251523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10" dirty="0">
                <a:solidFill>
                  <a:srgbClr val="FFFFFF"/>
                </a:solidFill>
                <a:latin typeface="Calibri Light"/>
                <a:cs typeface="Calibri Light"/>
              </a:rPr>
              <a:t>Design </a:t>
            </a:r>
            <a:r>
              <a:rPr sz="4400" spc="-55" dirty="0">
                <a:solidFill>
                  <a:srgbClr val="FFFFFF"/>
                </a:solidFill>
                <a:latin typeface="Calibri Light"/>
                <a:cs typeface="Calibri Light"/>
              </a:rPr>
              <a:t>Constraints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92056" y="4497196"/>
            <a:ext cx="2042160" cy="2042160"/>
          </a:xfrm>
          <a:custGeom>
            <a:avLst/>
            <a:gdLst/>
            <a:ahLst/>
            <a:cxnLst/>
            <a:rect l="l" t="t" r="r" b="b"/>
            <a:pathLst>
              <a:path w="2042159" h="2042159">
                <a:moveTo>
                  <a:pt x="0" y="2041715"/>
                </a:moveTo>
                <a:lnTo>
                  <a:pt x="48194" y="2041157"/>
                </a:lnTo>
                <a:lnTo>
                  <a:pt x="96115" y="2039493"/>
                </a:lnTo>
                <a:lnTo>
                  <a:pt x="143749" y="2036733"/>
                </a:lnTo>
                <a:lnTo>
                  <a:pt x="191086" y="2032891"/>
                </a:lnTo>
                <a:lnTo>
                  <a:pt x="238112" y="2027979"/>
                </a:lnTo>
                <a:lnTo>
                  <a:pt x="284816" y="2022009"/>
                </a:lnTo>
                <a:lnTo>
                  <a:pt x="331184" y="2014992"/>
                </a:lnTo>
                <a:lnTo>
                  <a:pt x="377205" y="2006943"/>
                </a:lnTo>
                <a:lnTo>
                  <a:pt x="422867" y="1997872"/>
                </a:lnTo>
                <a:lnTo>
                  <a:pt x="468157" y="1987792"/>
                </a:lnTo>
                <a:lnTo>
                  <a:pt x="513064" y="1976715"/>
                </a:lnTo>
                <a:lnTo>
                  <a:pt x="557573" y="1964654"/>
                </a:lnTo>
                <a:lnTo>
                  <a:pt x="601675" y="1951620"/>
                </a:lnTo>
                <a:lnTo>
                  <a:pt x="645356" y="1937627"/>
                </a:lnTo>
                <a:lnTo>
                  <a:pt x="688603" y="1922686"/>
                </a:lnTo>
                <a:lnTo>
                  <a:pt x="731406" y="1906809"/>
                </a:lnTo>
                <a:lnTo>
                  <a:pt x="773751" y="1890009"/>
                </a:lnTo>
                <a:lnTo>
                  <a:pt x="815626" y="1872298"/>
                </a:lnTo>
                <a:lnTo>
                  <a:pt x="857019" y="1853689"/>
                </a:lnTo>
                <a:lnTo>
                  <a:pt x="897918" y="1834193"/>
                </a:lnTo>
                <a:lnTo>
                  <a:pt x="938310" y="1813822"/>
                </a:lnTo>
                <a:lnTo>
                  <a:pt x="978183" y="1792590"/>
                </a:lnTo>
                <a:lnTo>
                  <a:pt x="1017526" y="1770508"/>
                </a:lnTo>
                <a:lnTo>
                  <a:pt x="1056325" y="1747589"/>
                </a:lnTo>
                <a:lnTo>
                  <a:pt x="1094568" y="1723844"/>
                </a:lnTo>
                <a:lnTo>
                  <a:pt x="1132244" y="1699287"/>
                </a:lnTo>
                <a:lnTo>
                  <a:pt x="1169340" y="1673929"/>
                </a:lnTo>
                <a:lnTo>
                  <a:pt x="1205843" y="1647782"/>
                </a:lnTo>
                <a:lnTo>
                  <a:pt x="1241742" y="1620859"/>
                </a:lnTo>
                <a:lnTo>
                  <a:pt x="1277024" y="1593173"/>
                </a:lnTo>
                <a:lnTo>
                  <a:pt x="1311677" y="1564735"/>
                </a:lnTo>
                <a:lnTo>
                  <a:pt x="1345688" y="1535557"/>
                </a:lnTo>
                <a:lnTo>
                  <a:pt x="1379046" y="1505652"/>
                </a:lnTo>
                <a:lnTo>
                  <a:pt x="1411738" y="1475032"/>
                </a:lnTo>
                <a:lnTo>
                  <a:pt x="1443751" y="1443710"/>
                </a:lnTo>
                <a:lnTo>
                  <a:pt x="1475075" y="1411697"/>
                </a:lnTo>
                <a:lnTo>
                  <a:pt x="1505696" y="1379007"/>
                </a:lnTo>
                <a:lnTo>
                  <a:pt x="1535601" y="1345650"/>
                </a:lnTo>
                <a:lnTo>
                  <a:pt x="1564780" y="1311640"/>
                </a:lnTo>
                <a:lnTo>
                  <a:pt x="1593219" y="1276988"/>
                </a:lnTo>
                <a:lnTo>
                  <a:pt x="1620907" y="1241707"/>
                </a:lnTo>
                <a:lnTo>
                  <a:pt x="1647831" y="1205810"/>
                </a:lnTo>
                <a:lnTo>
                  <a:pt x="1673978" y="1169308"/>
                </a:lnTo>
                <a:lnTo>
                  <a:pt x="1699337" y="1132213"/>
                </a:lnTo>
                <a:lnTo>
                  <a:pt x="1723896" y="1094539"/>
                </a:lnTo>
                <a:lnTo>
                  <a:pt x="1747641" y="1056296"/>
                </a:lnTo>
                <a:lnTo>
                  <a:pt x="1770561" y="1017498"/>
                </a:lnTo>
                <a:lnTo>
                  <a:pt x="1792644" y="978157"/>
                </a:lnTo>
                <a:lnTo>
                  <a:pt x="1813877" y="938285"/>
                </a:lnTo>
                <a:lnTo>
                  <a:pt x="1834248" y="897894"/>
                </a:lnTo>
                <a:lnTo>
                  <a:pt x="1853745" y="856996"/>
                </a:lnTo>
                <a:lnTo>
                  <a:pt x="1872355" y="815604"/>
                </a:lnTo>
                <a:lnTo>
                  <a:pt x="1890067" y="773731"/>
                </a:lnTo>
                <a:lnTo>
                  <a:pt x="1906867" y="731387"/>
                </a:lnTo>
                <a:lnTo>
                  <a:pt x="1922744" y="688586"/>
                </a:lnTo>
                <a:lnTo>
                  <a:pt x="1937686" y="645339"/>
                </a:lnTo>
                <a:lnTo>
                  <a:pt x="1951680" y="601660"/>
                </a:lnTo>
                <a:lnTo>
                  <a:pt x="1964714" y="557560"/>
                </a:lnTo>
                <a:lnTo>
                  <a:pt x="1976776" y="513051"/>
                </a:lnTo>
                <a:lnTo>
                  <a:pt x="1987853" y="468146"/>
                </a:lnTo>
                <a:lnTo>
                  <a:pt x="1997933" y="422857"/>
                </a:lnTo>
                <a:lnTo>
                  <a:pt x="2007005" y="377196"/>
                </a:lnTo>
                <a:lnTo>
                  <a:pt x="2015055" y="331176"/>
                </a:lnTo>
                <a:lnTo>
                  <a:pt x="2022071" y="284809"/>
                </a:lnTo>
                <a:lnTo>
                  <a:pt x="2028042" y="238107"/>
                </a:lnTo>
                <a:lnTo>
                  <a:pt x="2032954" y="191082"/>
                </a:lnTo>
                <a:lnTo>
                  <a:pt x="2036797" y="143746"/>
                </a:lnTo>
                <a:lnTo>
                  <a:pt x="2039556" y="96112"/>
                </a:lnTo>
                <a:lnTo>
                  <a:pt x="2041221" y="48193"/>
                </a:lnTo>
                <a:lnTo>
                  <a:pt x="2041778" y="0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6660" y="1812847"/>
            <a:ext cx="5955030" cy="30226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User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Experience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(UX)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Designing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mind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Accessibility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Meeting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standards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disabled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Consistency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Ensuring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uniform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across 	platforms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84" rIns="0" bIns="0" rtlCol="0">
            <a:spAutoFit/>
          </a:bodyPr>
          <a:lstStyle/>
          <a:p>
            <a:pPr marL="3442335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Content</a:t>
            </a:r>
            <a:r>
              <a:rPr spc="-185" dirty="0"/>
              <a:t> </a:t>
            </a:r>
            <a:r>
              <a:rPr spc="-40" dirty="0"/>
              <a:t>Constraints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501" y="1588008"/>
            <a:ext cx="11033125" cy="4768850"/>
            <a:chOff x="579501" y="1588008"/>
            <a:chExt cx="11033125" cy="4768850"/>
          </a:xfrm>
        </p:grpSpPr>
        <p:sp>
          <p:nvSpPr>
            <p:cNvPr id="5" name="object 5"/>
            <p:cNvSpPr/>
            <p:nvPr/>
          </p:nvSpPr>
          <p:spPr>
            <a:xfrm>
              <a:off x="579501" y="1588008"/>
              <a:ext cx="11033125" cy="4768850"/>
            </a:xfrm>
            <a:custGeom>
              <a:avLst/>
              <a:gdLst/>
              <a:ahLst/>
              <a:cxnLst/>
              <a:rect l="l" t="t" r="r" b="b"/>
              <a:pathLst>
                <a:path w="11033125" h="4768850">
                  <a:moveTo>
                    <a:pt x="10881614" y="0"/>
                  </a:moveTo>
                  <a:lnTo>
                    <a:pt x="151345" y="0"/>
                  </a:lnTo>
                  <a:lnTo>
                    <a:pt x="103506" y="7708"/>
                  </a:lnTo>
                  <a:lnTo>
                    <a:pt x="61960" y="29175"/>
                  </a:lnTo>
                  <a:lnTo>
                    <a:pt x="29199" y="61914"/>
                  </a:lnTo>
                  <a:lnTo>
                    <a:pt x="7715" y="103436"/>
                  </a:lnTo>
                  <a:lnTo>
                    <a:pt x="0" y="151256"/>
                  </a:lnTo>
                  <a:lnTo>
                    <a:pt x="0" y="4616983"/>
                  </a:lnTo>
                  <a:lnTo>
                    <a:pt x="7715" y="4664823"/>
                  </a:lnTo>
                  <a:lnTo>
                    <a:pt x="29199" y="4706373"/>
                  </a:lnTo>
                  <a:lnTo>
                    <a:pt x="61960" y="4739138"/>
                  </a:lnTo>
                  <a:lnTo>
                    <a:pt x="103506" y="4760625"/>
                  </a:lnTo>
                  <a:lnTo>
                    <a:pt x="151345" y="4768342"/>
                  </a:lnTo>
                  <a:lnTo>
                    <a:pt x="10881614" y="4768342"/>
                  </a:lnTo>
                  <a:lnTo>
                    <a:pt x="10929447" y="4760625"/>
                  </a:lnTo>
                  <a:lnTo>
                    <a:pt x="10971001" y="4739138"/>
                  </a:lnTo>
                  <a:lnTo>
                    <a:pt x="11003777" y="4706373"/>
                  </a:lnTo>
                  <a:lnTo>
                    <a:pt x="11025276" y="4664823"/>
                  </a:lnTo>
                  <a:lnTo>
                    <a:pt x="11032998" y="4616983"/>
                  </a:lnTo>
                  <a:lnTo>
                    <a:pt x="11032998" y="151256"/>
                  </a:lnTo>
                  <a:lnTo>
                    <a:pt x="11025276" y="103436"/>
                  </a:lnTo>
                  <a:lnTo>
                    <a:pt x="11003777" y="61914"/>
                  </a:lnTo>
                  <a:lnTo>
                    <a:pt x="10971001" y="29175"/>
                  </a:lnTo>
                  <a:lnTo>
                    <a:pt x="10929447" y="7708"/>
                  </a:lnTo>
                  <a:lnTo>
                    <a:pt x="10881614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9803" y="3003892"/>
              <a:ext cx="859790" cy="858519"/>
            </a:xfrm>
            <a:custGeom>
              <a:avLst/>
              <a:gdLst/>
              <a:ahLst/>
              <a:cxnLst/>
              <a:rect l="l" t="t" r="r" b="b"/>
              <a:pathLst>
                <a:path w="859789" h="858520">
                  <a:moveTo>
                    <a:pt x="576630" y="386969"/>
                  </a:moveTo>
                  <a:lnTo>
                    <a:pt x="573239" y="382447"/>
                  </a:lnTo>
                  <a:lnTo>
                    <a:pt x="568718" y="381317"/>
                  </a:lnTo>
                  <a:lnTo>
                    <a:pt x="514438" y="363220"/>
                  </a:lnTo>
                  <a:lnTo>
                    <a:pt x="509917" y="362089"/>
                  </a:lnTo>
                  <a:lnTo>
                    <a:pt x="506526" y="362089"/>
                  </a:lnTo>
                  <a:lnTo>
                    <a:pt x="463550" y="372262"/>
                  </a:lnTo>
                  <a:lnTo>
                    <a:pt x="460159" y="374523"/>
                  </a:lnTo>
                  <a:lnTo>
                    <a:pt x="459028" y="379044"/>
                  </a:lnTo>
                  <a:lnTo>
                    <a:pt x="463550" y="383578"/>
                  </a:lnTo>
                  <a:lnTo>
                    <a:pt x="521220" y="383578"/>
                  </a:lnTo>
                  <a:lnTo>
                    <a:pt x="523481" y="384708"/>
                  </a:lnTo>
                  <a:lnTo>
                    <a:pt x="563067" y="400532"/>
                  </a:lnTo>
                  <a:lnTo>
                    <a:pt x="569849" y="402793"/>
                  </a:lnTo>
                  <a:lnTo>
                    <a:pt x="576630" y="398272"/>
                  </a:lnTo>
                  <a:lnTo>
                    <a:pt x="576630" y="386969"/>
                  </a:lnTo>
                  <a:close/>
                </a:path>
                <a:path w="859789" h="858520">
                  <a:moveTo>
                    <a:pt x="859269" y="430530"/>
                  </a:moveTo>
                  <a:lnTo>
                    <a:pt x="859205" y="426720"/>
                  </a:lnTo>
                  <a:lnTo>
                    <a:pt x="856957" y="384810"/>
                  </a:lnTo>
                  <a:lnTo>
                    <a:pt x="856881" y="383540"/>
                  </a:lnTo>
                  <a:lnTo>
                    <a:pt x="856818" y="382270"/>
                  </a:lnTo>
                  <a:lnTo>
                    <a:pt x="849426" y="337820"/>
                  </a:lnTo>
                  <a:lnTo>
                    <a:pt x="837438" y="293370"/>
                  </a:lnTo>
                  <a:lnTo>
                    <a:pt x="821118" y="251460"/>
                  </a:lnTo>
                  <a:lnTo>
                    <a:pt x="814019" y="237782"/>
                  </a:lnTo>
                  <a:lnTo>
                    <a:pt x="814019" y="430530"/>
                  </a:lnTo>
                  <a:lnTo>
                    <a:pt x="810590" y="481330"/>
                  </a:lnTo>
                  <a:lnTo>
                    <a:pt x="800011" y="532130"/>
                  </a:lnTo>
                  <a:lnTo>
                    <a:pt x="783107" y="580390"/>
                  </a:lnTo>
                  <a:lnTo>
                    <a:pt x="760298" y="624840"/>
                  </a:lnTo>
                  <a:lnTo>
                    <a:pt x="732040" y="666750"/>
                  </a:lnTo>
                  <a:lnTo>
                    <a:pt x="698842" y="703580"/>
                  </a:lnTo>
                  <a:lnTo>
                    <a:pt x="661174" y="735330"/>
                  </a:lnTo>
                  <a:lnTo>
                    <a:pt x="619518" y="763270"/>
                  </a:lnTo>
                  <a:lnTo>
                    <a:pt x="574370" y="786130"/>
                  </a:lnTo>
                  <a:lnTo>
                    <a:pt x="595528" y="767080"/>
                  </a:lnTo>
                  <a:lnTo>
                    <a:pt x="618896" y="746760"/>
                  </a:lnTo>
                  <a:lnTo>
                    <a:pt x="640372" y="727710"/>
                  </a:lnTo>
                  <a:lnTo>
                    <a:pt x="667435" y="694690"/>
                  </a:lnTo>
                  <a:lnTo>
                    <a:pt x="678408" y="655320"/>
                  </a:lnTo>
                  <a:lnTo>
                    <a:pt x="690778" y="651510"/>
                  </a:lnTo>
                  <a:lnTo>
                    <a:pt x="717981" y="637540"/>
                  </a:lnTo>
                  <a:lnTo>
                    <a:pt x="745197" y="613410"/>
                  </a:lnTo>
                  <a:lnTo>
                    <a:pt x="757567" y="576580"/>
                  </a:lnTo>
                  <a:lnTo>
                    <a:pt x="745197" y="551180"/>
                  </a:lnTo>
                  <a:lnTo>
                    <a:pt x="717981" y="533400"/>
                  </a:lnTo>
                  <a:lnTo>
                    <a:pt x="690778" y="523240"/>
                  </a:lnTo>
                  <a:lnTo>
                    <a:pt x="678408" y="519430"/>
                  </a:lnTo>
                  <a:lnTo>
                    <a:pt x="659269" y="490220"/>
                  </a:lnTo>
                  <a:lnTo>
                    <a:pt x="634504" y="474980"/>
                  </a:lnTo>
                  <a:lnTo>
                    <a:pt x="626249" y="469900"/>
                  </a:lnTo>
                  <a:lnTo>
                    <a:pt x="585381" y="455930"/>
                  </a:lnTo>
                  <a:lnTo>
                    <a:pt x="542709" y="452120"/>
                  </a:lnTo>
                  <a:lnTo>
                    <a:pt x="532536" y="454875"/>
                  </a:lnTo>
                  <a:lnTo>
                    <a:pt x="532536" y="662940"/>
                  </a:lnTo>
                  <a:lnTo>
                    <a:pt x="531418" y="701040"/>
                  </a:lnTo>
                  <a:lnTo>
                    <a:pt x="528713" y="739140"/>
                  </a:lnTo>
                  <a:lnTo>
                    <a:pt x="522351" y="798830"/>
                  </a:lnTo>
                  <a:lnTo>
                    <a:pt x="477405" y="807720"/>
                  </a:lnTo>
                  <a:lnTo>
                    <a:pt x="454291" y="810260"/>
                  </a:lnTo>
                  <a:lnTo>
                    <a:pt x="430758" y="810260"/>
                  </a:lnTo>
                  <a:lnTo>
                    <a:pt x="382460" y="807720"/>
                  </a:lnTo>
                  <a:lnTo>
                    <a:pt x="335940" y="800100"/>
                  </a:lnTo>
                  <a:lnTo>
                    <a:pt x="291541" y="786130"/>
                  </a:lnTo>
                  <a:lnTo>
                    <a:pt x="249656" y="767080"/>
                  </a:lnTo>
                  <a:lnTo>
                    <a:pt x="210616" y="744220"/>
                  </a:lnTo>
                  <a:lnTo>
                    <a:pt x="174815" y="716280"/>
                  </a:lnTo>
                  <a:lnTo>
                    <a:pt x="142608" y="684530"/>
                  </a:lnTo>
                  <a:lnTo>
                    <a:pt x="114350" y="648970"/>
                  </a:lnTo>
                  <a:lnTo>
                    <a:pt x="90411" y="609600"/>
                  </a:lnTo>
                  <a:lnTo>
                    <a:pt x="71158" y="567690"/>
                  </a:lnTo>
                  <a:lnTo>
                    <a:pt x="56959" y="523240"/>
                  </a:lnTo>
                  <a:lnTo>
                    <a:pt x="48171" y="477520"/>
                  </a:lnTo>
                  <a:lnTo>
                    <a:pt x="45237" y="430530"/>
                  </a:lnTo>
                  <a:lnTo>
                    <a:pt x="45313" y="426720"/>
                  </a:lnTo>
                  <a:lnTo>
                    <a:pt x="47980" y="384810"/>
                  </a:lnTo>
                  <a:lnTo>
                    <a:pt x="48056" y="383540"/>
                  </a:lnTo>
                  <a:lnTo>
                    <a:pt x="48133" y="382270"/>
                  </a:lnTo>
                  <a:lnTo>
                    <a:pt x="48221" y="381000"/>
                  </a:lnTo>
                  <a:lnTo>
                    <a:pt x="48298" y="379730"/>
                  </a:lnTo>
                  <a:lnTo>
                    <a:pt x="57467" y="332740"/>
                  </a:lnTo>
                  <a:lnTo>
                    <a:pt x="72301" y="287020"/>
                  </a:lnTo>
                  <a:lnTo>
                    <a:pt x="92405" y="245110"/>
                  </a:lnTo>
                  <a:lnTo>
                    <a:pt x="117398" y="205740"/>
                  </a:lnTo>
                  <a:lnTo>
                    <a:pt x="146926" y="168910"/>
                  </a:lnTo>
                  <a:lnTo>
                    <a:pt x="154444" y="173990"/>
                  </a:lnTo>
                  <a:lnTo>
                    <a:pt x="161201" y="180340"/>
                  </a:lnTo>
                  <a:lnTo>
                    <a:pt x="166484" y="185420"/>
                  </a:lnTo>
                  <a:lnTo>
                    <a:pt x="169545" y="191770"/>
                  </a:lnTo>
                  <a:lnTo>
                    <a:pt x="169545" y="267970"/>
                  </a:lnTo>
                  <a:lnTo>
                    <a:pt x="170675" y="273050"/>
                  </a:lnTo>
                  <a:lnTo>
                    <a:pt x="174066" y="276860"/>
                  </a:lnTo>
                  <a:lnTo>
                    <a:pt x="248704" y="373380"/>
                  </a:lnTo>
                  <a:lnTo>
                    <a:pt x="257746" y="363220"/>
                  </a:lnTo>
                  <a:lnTo>
                    <a:pt x="258876" y="358140"/>
                  </a:lnTo>
                  <a:lnTo>
                    <a:pt x="256616" y="353060"/>
                  </a:lnTo>
                  <a:lnTo>
                    <a:pt x="243052" y="331470"/>
                  </a:lnTo>
                  <a:lnTo>
                    <a:pt x="241350" y="323850"/>
                  </a:lnTo>
                  <a:lnTo>
                    <a:pt x="243890" y="317500"/>
                  </a:lnTo>
                  <a:lnTo>
                    <a:pt x="249415" y="313690"/>
                  </a:lnTo>
                  <a:lnTo>
                    <a:pt x="256616" y="313690"/>
                  </a:lnTo>
                  <a:lnTo>
                    <a:pt x="260007" y="314960"/>
                  </a:lnTo>
                  <a:lnTo>
                    <a:pt x="262267" y="317500"/>
                  </a:lnTo>
                  <a:lnTo>
                    <a:pt x="263398" y="320040"/>
                  </a:lnTo>
                  <a:lnTo>
                    <a:pt x="300723" y="393700"/>
                  </a:lnTo>
                  <a:lnTo>
                    <a:pt x="369697" y="426720"/>
                  </a:lnTo>
                  <a:lnTo>
                    <a:pt x="373087" y="427990"/>
                  </a:lnTo>
                  <a:lnTo>
                    <a:pt x="375348" y="430530"/>
                  </a:lnTo>
                  <a:lnTo>
                    <a:pt x="376478" y="433070"/>
                  </a:lnTo>
                  <a:lnTo>
                    <a:pt x="379869" y="438150"/>
                  </a:lnTo>
                  <a:lnTo>
                    <a:pt x="383273" y="445770"/>
                  </a:lnTo>
                  <a:lnTo>
                    <a:pt x="391185" y="450850"/>
                  </a:lnTo>
                  <a:lnTo>
                    <a:pt x="417195" y="450850"/>
                  </a:lnTo>
                  <a:lnTo>
                    <a:pt x="420585" y="453390"/>
                  </a:lnTo>
                  <a:lnTo>
                    <a:pt x="422846" y="455930"/>
                  </a:lnTo>
                  <a:lnTo>
                    <a:pt x="437540" y="477520"/>
                  </a:lnTo>
                  <a:lnTo>
                    <a:pt x="440944" y="481330"/>
                  </a:lnTo>
                  <a:lnTo>
                    <a:pt x="445465" y="485140"/>
                  </a:lnTo>
                  <a:lnTo>
                    <a:pt x="451116" y="486410"/>
                  </a:lnTo>
                  <a:lnTo>
                    <a:pt x="474865" y="491490"/>
                  </a:lnTo>
                  <a:lnTo>
                    <a:pt x="481647" y="492760"/>
                  </a:lnTo>
                  <a:lnTo>
                    <a:pt x="485038" y="500380"/>
                  </a:lnTo>
                  <a:lnTo>
                    <a:pt x="482777" y="506730"/>
                  </a:lnTo>
                  <a:lnTo>
                    <a:pt x="479945" y="509270"/>
                  </a:lnTo>
                  <a:lnTo>
                    <a:pt x="473735" y="518160"/>
                  </a:lnTo>
                  <a:lnTo>
                    <a:pt x="467512" y="532130"/>
                  </a:lnTo>
                  <a:lnTo>
                    <a:pt x="464680" y="549910"/>
                  </a:lnTo>
                  <a:lnTo>
                    <a:pt x="475284" y="596900"/>
                  </a:lnTo>
                  <a:lnTo>
                    <a:pt x="498614" y="628650"/>
                  </a:lnTo>
                  <a:lnTo>
                    <a:pt x="521931" y="648970"/>
                  </a:lnTo>
                  <a:lnTo>
                    <a:pt x="532536" y="662940"/>
                  </a:lnTo>
                  <a:lnTo>
                    <a:pt x="532536" y="454875"/>
                  </a:lnTo>
                  <a:lnTo>
                    <a:pt x="528624" y="455930"/>
                  </a:lnTo>
                  <a:lnTo>
                    <a:pt x="509778" y="463550"/>
                  </a:lnTo>
                  <a:lnTo>
                    <a:pt x="493255" y="471170"/>
                  </a:lnTo>
                  <a:lnTo>
                    <a:pt x="486168" y="474980"/>
                  </a:lnTo>
                  <a:lnTo>
                    <a:pt x="463550" y="463550"/>
                  </a:lnTo>
                  <a:lnTo>
                    <a:pt x="463550" y="422910"/>
                  </a:lnTo>
                  <a:lnTo>
                    <a:pt x="459028" y="417830"/>
                  </a:lnTo>
                  <a:lnTo>
                    <a:pt x="429628" y="417830"/>
                  </a:lnTo>
                  <a:lnTo>
                    <a:pt x="429628" y="384810"/>
                  </a:lnTo>
                  <a:lnTo>
                    <a:pt x="429628" y="377190"/>
                  </a:lnTo>
                  <a:lnTo>
                    <a:pt x="425107" y="373380"/>
                  </a:lnTo>
                  <a:lnTo>
                    <a:pt x="407009" y="373380"/>
                  </a:lnTo>
                  <a:lnTo>
                    <a:pt x="394576" y="381000"/>
                  </a:lnTo>
                  <a:lnTo>
                    <a:pt x="385470" y="384810"/>
                  </a:lnTo>
                  <a:lnTo>
                    <a:pt x="376059" y="383540"/>
                  </a:lnTo>
                  <a:lnTo>
                    <a:pt x="367703" y="379730"/>
                  </a:lnTo>
                  <a:lnTo>
                    <a:pt x="361784" y="372110"/>
                  </a:lnTo>
                  <a:lnTo>
                    <a:pt x="350469" y="355600"/>
                  </a:lnTo>
                  <a:lnTo>
                    <a:pt x="350469" y="349250"/>
                  </a:lnTo>
                  <a:lnTo>
                    <a:pt x="359308" y="321310"/>
                  </a:lnTo>
                  <a:lnTo>
                    <a:pt x="370967" y="313690"/>
                  </a:lnTo>
                  <a:lnTo>
                    <a:pt x="378739" y="308610"/>
                  </a:lnTo>
                  <a:lnTo>
                    <a:pt x="398183" y="303530"/>
                  </a:lnTo>
                  <a:lnTo>
                    <a:pt x="437540" y="303530"/>
                  </a:lnTo>
                  <a:lnTo>
                    <a:pt x="442074" y="307340"/>
                  </a:lnTo>
                  <a:lnTo>
                    <a:pt x="443204" y="312420"/>
                  </a:lnTo>
                  <a:lnTo>
                    <a:pt x="449986" y="341630"/>
                  </a:lnTo>
                  <a:lnTo>
                    <a:pt x="451116" y="345440"/>
                  </a:lnTo>
                  <a:lnTo>
                    <a:pt x="455637" y="350520"/>
                  </a:lnTo>
                  <a:lnTo>
                    <a:pt x="471474" y="350520"/>
                  </a:lnTo>
                  <a:lnTo>
                    <a:pt x="475996" y="346710"/>
                  </a:lnTo>
                  <a:lnTo>
                    <a:pt x="477126" y="341630"/>
                  </a:lnTo>
                  <a:lnTo>
                    <a:pt x="484314" y="303530"/>
                  </a:lnTo>
                  <a:lnTo>
                    <a:pt x="485038" y="299720"/>
                  </a:lnTo>
                  <a:lnTo>
                    <a:pt x="487299" y="292100"/>
                  </a:lnTo>
                  <a:lnTo>
                    <a:pt x="489559" y="289560"/>
                  </a:lnTo>
                  <a:lnTo>
                    <a:pt x="521220" y="250190"/>
                  </a:lnTo>
                  <a:lnTo>
                    <a:pt x="526719" y="243840"/>
                  </a:lnTo>
                  <a:lnTo>
                    <a:pt x="532955" y="240030"/>
                  </a:lnTo>
                  <a:lnTo>
                    <a:pt x="539826" y="237490"/>
                  </a:lnTo>
                  <a:lnTo>
                    <a:pt x="583425" y="237490"/>
                  </a:lnTo>
                  <a:lnTo>
                    <a:pt x="587946" y="232410"/>
                  </a:lnTo>
                  <a:lnTo>
                    <a:pt x="587946" y="214630"/>
                  </a:lnTo>
                  <a:lnTo>
                    <a:pt x="584555" y="210820"/>
                  </a:lnTo>
                  <a:lnTo>
                    <a:pt x="581494" y="205740"/>
                  </a:lnTo>
                  <a:lnTo>
                    <a:pt x="582142" y="199390"/>
                  </a:lnTo>
                  <a:lnTo>
                    <a:pt x="585978" y="194310"/>
                  </a:lnTo>
                  <a:lnTo>
                    <a:pt x="592467" y="191770"/>
                  </a:lnTo>
                  <a:lnTo>
                    <a:pt x="606031" y="191770"/>
                  </a:lnTo>
                  <a:lnTo>
                    <a:pt x="610565" y="196850"/>
                  </a:lnTo>
                  <a:lnTo>
                    <a:pt x="610565" y="209550"/>
                  </a:lnTo>
                  <a:lnTo>
                    <a:pt x="615086" y="214630"/>
                  </a:lnTo>
                  <a:lnTo>
                    <a:pt x="633171" y="214630"/>
                  </a:lnTo>
                  <a:lnTo>
                    <a:pt x="638479" y="191770"/>
                  </a:lnTo>
                  <a:lnTo>
                    <a:pt x="639965" y="185420"/>
                  </a:lnTo>
                  <a:lnTo>
                    <a:pt x="608418" y="147320"/>
                  </a:lnTo>
                  <a:lnTo>
                    <a:pt x="533666" y="102870"/>
                  </a:lnTo>
                  <a:lnTo>
                    <a:pt x="532536" y="101600"/>
                  </a:lnTo>
                  <a:lnTo>
                    <a:pt x="508787" y="101600"/>
                  </a:lnTo>
                  <a:lnTo>
                    <a:pt x="500011" y="102870"/>
                  </a:lnTo>
                  <a:lnTo>
                    <a:pt x="492810" y="107950"/>
                  </a:lnTo>
                  <a:lnTo>
                    <a:pt x="487959" y="115570"/>
                  </a:lnTo>
                  <a:lnTo>
                    <a:pt x="486168" y="124460"/>
                  </a:lnTo>
                  <a:lnTo>
                    <a:pt x="486168" y="142240"/>
                  </a:lnTo>
                  <a:lnTo>
                    <a:pt x="481647" y="147320"/>
                  </a:lnTo>
                  <a:lnTo>
                    <a:pt x="463550" y="147320"/>
                  </a:lnTo>
                  <a:lnTo>
                    <a:pt x="452247" y="135890"/>
                  </a:lnTo>
                  <a:lnTo>
                    <a:pt x="411543" y="135890"/>
                  </a:lnTo>
                  <a:lnTo>
                    <a:pt x="407009" y="130810"/>
                  </a:lnTo>
                  <a:lnTo>
                    <a:pt x="407009" y="92710"/>
                  </a:lnTo>
                  <a:lnTo>
                    <a:pt x="408139" y="88900"/>
                  </a:lnTo>
                  <a:lnTo>
                    <a:pt x="411543" y="86360"/>
                  </a:lnTo>
                  <a:lnTo>
                    <a:pt x="483908" y="55880"/>
                  </a:lnTo>
                  <a:lnTo>
                    <a:pt x="495211" y="74930"/>
                  </a:lnTo>
                  <a:lnTo>
                    <a:pt x="497484" y="77470"/>
                  </a:lnTo>
                  <a:lnTo>
                    <a:pt x="499745" y="78740"/>
                  </a:lnTo>
                  <a:lnTo>
                    <a:pt x="538187" y="78740"/>
                  </a:lnTo>
                  <a:lnTo>
                    <a:pt x="542709" y="74930"/>
                  </a:lnTo>
                  <a:lnTo>
                    <a:pt x="542709" y="62230"/>
                  </a:lnTo>
                  <a:lnTo>
                    <a:pt x="588505" y="78740"/>
                  </a:lnTo>
                  <a:lnTo>
                    <a:pt x="631291" y="101600"/>
                  </a:lnTo>
                  <a:lnTo>
                    <a:pt x="670648" y="129540"/>
                  </a:lnTo>
                  <a:lnTo>
                    <a:pt x="706145" y="162560"/>
                  </a:lnTo>
                  <a:lnTo>
                    <a:pt x="737349" y="199390"/>
                  </a:lnTo>
                  <a:lnTo>
                    <a:pt x="763841" y="238760"/>
                  </a:lnTo>
                  <a:lnTo>
                    <a:pt x="785190" y="283210"/>
                  </a:lnTo>
                  <a:lnTo>
                    <a:pt x="800963" y="328930"/>
                  </a:lnTo>
                  <a:lnTo>
                    <a:pt x="810742" y="378460"/>
                  </a:lnTo>
                  <a:lnTo>
                    <a:pt x="813930" y="426720"/>
                  </a:lnTo>
                  <a:lnTo>
                    <a:pt x="814019" y="430530"/>
                  </a:lnTo>
                  <a:lnTo>
                    <a:pt x="814019" y="237782"/>
                  </a:lnTo>
                  <a:lnTo>
                    <a:pt x="776465" y="175260"/>
                  </a:lnTo>
                  <a:lnTo>
                    <a:pt x="748677" y="140970"/>
                  </a:lnTo>
                  <a:lnTo>
                    <a:pt x="717600" y="110490"/>
                  </a:lnTo>
                  <a:lnTo>
                    <a:pt x="683475" y="82550"/>
                  </a:lnTo>
                  <a:lnTo>
                    <a:pt x="652399" y="62230"/>
                  </a:lnTo>
                  <a:lnTo>
                    <a:pt x="646582" y="58420"/>
                  </a:lnTo>
                  <a:lnTo>
                    <a:pt x="641654" y="55880"/>
                  </a:lnTo>
                  <a:lnTo>
                    <a:pt x="607174" y="38100"/>
                  </a:lnTo>
                  <a:lnTo>
                    <a:pt x="565505" y="21590"/>
                  </a:lnTo>
                  <a:lnTo>
                    <a:pt x="521855" y="10160"/>
                  </a:lnTo>
                  <a:lnTo>
                    <a:pt x="476478" y="2540"/>
                  </a:lnTo>
                  <a:lnTo>
                    <a:pt x="429628" y="0"/>
                  </a:lnTo>
                  <a:lnTo>
                    <a:pt x="382778" y="2540"/>
                  </a:lnTo>
                  <a:lnTo>
                    <a:pt x="337400" y="10160"/>
                  </a:lnTo>
                  <a:lnTo>
                    <a:pt x="293751" y="21590"/>
                  </a:lnTo>
                  <a:lnTo>
                    <a:pt x="252095" y="38100"/>
                  </a:lnTo>
                  <a:lnTo>
                    <a:pt x="212686" y="58420"/>
                  </a:lnTo>
                  <a:lnTo>
                    <a:pt x="175793" y="82550"/>
                  </a:lnTo>
                  <a:lnTo>
                    <a:pt x="141668" y="110490"/>
                  </a:lnTo>
                  <a:lnTo>
                    <a:pt x="110578" y="140970"/>
                  </a:lnTo>
                  <a:lnTo>
                    <a:pt x="82791" y="175260"/>
                  </a:lnTo>
                  <a:lnTo>
                    <a:pt x="58559" y="212090"/>
                  </a:lnTo>
                  <a:lnTo>
                    <a:pt x="38150" y="251460"/>
                  </a:lnTo>
                  <a:lnTo>
                    <a:pt x="21818" y="293370"/>
                  </a:lnTo>
                  <a:lnTo>
                    <a:pt x="9829" y="337820"/>
                  </a:lnTo>
                  <a:lnTo>
                    <a:pt x="2451" y="382270"/>
                  </a:lnTo>
                  <a:lnTo>
                    <a:pt x="63" y="426720"/>
                  </a:lnTo>
                  <a:lnTo>
                    <a:pt x="0" y="430530"/>
                  </a:lnTo>
                  <a:lnTo>
                    <a:pt x="2374" y="474980"/>
                  </a:lnTo>
                  <a:lnTo>
                    <a:pt x="9829" y="521970"/>
                  </a:lnTo>
                  <a:lnTo>
                    <a:pt x="21818" y="565150"/>
                  </a:lnTo>
                  <a:lnTo>
                    <a:pt x="38150" y="607060"/>
                  </a:lnTo>
                  <a:lnTo>
                    <a:pt x="58559" y="646430"/>
                  </a:lnTo>
                  <a:lnTo>
                    <a:pt x="82791" y="683260"/>
                  </a:lnTo>
                  <a:lnTo>
                    <a:pt x="110578" y="717550"/>
                  </a:lnTo>
                  <a:lnTo>
                    <a:pt x="141668" y="748030"/>
                  </a:lnTo>
                  <a:lnTo>
                    <a:pt x="175793" y="775970"/>
                  </a:lnTo>
                  <a:lnTo>
                    <a:pt x="212686" y="800100"/>
                  </a:lnTo>
                  <a:lnTo>
                    <a:pt x="252095" y="820420"/>
                  </a:lnTo>
                  <a:lnTo>
                    <a:pt x="293751" y="836930"/>
                  </a:lnTo>
                  <a:lnTo>
                    <a:pt x="337400" y="849630"/>
                  </a:lnTo>
                  <a:lnTo>
                    <a:pt x="382778" y="857250"/>
                  </a:lnTo>
                  <a:lnTo>
                    <a:pt x="429628" y="858520"/>
                  </a:lnTo>
                  <a:lnTo>
                    <a:pt x="476478" y="857250"/>
                  </a:lnTo>
                  <a:lnTo>
                    <a:pt x="521855" y="849630"/>
                  </a:lnTo>
                  <a:lnTo>
                    <a:pt x="565505" y="836930"/>
                  </a:lnTo>
                  <a:lnTo>
                    <a:pt x="607174" y="820420"/>
                  </a:lnTo>
                  <a:lnTo>
                    <a:pt x="626872" y="810260"/>
                  </a:lnTo>
                  <a:lnTo>
                    <a:pt x="646582" y="800100"/>
                  </a:lnTo>
                  <a:lnTo>
                    <a:pt x="683475" y="775970"/>
                  </a:lnTo>
                  <a:lnTo>
                    <a:pt x="717600" y="748030"/>
                  </a:lnTo>
                  <a:lnTo>
                    <a:pt x="748677" y="717550"/>
                  </a:lnTo>
                  <a:lnTo>
                    <a:pt x="776465" y="683260"/>
                  </a:lnTo>
                  <a:lnTo>
                    <a:pt x="800696" y="646430"/>
                  </a:lnTo>
                  <a:lnTo>
                    <a:pt x="821118" y="607060"/>
                  </a:lnTo>
                  <a:lnTo>
                    <a:pt x="837438" y="565150"/>
                  </a:lnTo>
                  <a:lnTo>
                    <a:pt x="849426" y="521970"/>
                  </a:lnTo>
                  <a:lnTo>
                    <a:pt x="856818" y="476250"/>
                  </a:lnTo>
                  <a:lnTo>
                    <a:pt x="859269" y="43053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82141" y="3899847"/>
            <a:ext cx="2652395" cy="1162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3300" b="1" spc="-10" dirty="0">
                <a:latin typeface="Calibri"/>
                <a:cs typeface="Calibri"/>
              </a:rPr>
              <a:t>Localization</a:t>
            </a:r>
            <a:endParaRPr sz="3300">
              <a:latin typeface="Calibri"/>
              <a:cs typeface="Calibri"/>
            </a:endParaRPr>
          </a:p>
          <a:p>
            <a:pPr marL="12700" marR="5080" algn="ctr">
              <a:lnSpc>
                <a:spcPts val="1860"/>
              </a:lnSpc>
              <a:spcBef>
                <a:spcPts val="590"/>
              </a:spcBef>
            </a:pPr>
            <a:r>
              <a:rPr sz="1700" dirty="0">
                <a:latin typeface="Calibri"/>
                <a:cs typeface="Calibri"/>
              </a:rPr>
              <a:t>Adapting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content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different </a:t>
            </a:r>
            <a:r>
              <a:rPr sz="1700" dirty="0">
                <a:latin typeface="Calibri"/>
                <a:cs typeface="Calibri"/>
              </a:rPr>
              <a:t>languages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cultures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51983" y="2987180"/>
            <a:ext cx="892810" cy="893444"/>
          </a:xfrm>
          <a:custGeom>
            <a:avLst/>
            <a:gdLst/>
            <a:ahLst/>
            <a:cxnLst/>
            <a:rect l="l" t="t" r="r" b="b"/>
            <a:pathLst>
              <a:path w="892809" h="893445">
                <a:moveTo>
                  <a:pt x="718056" y="608354"/>
                </a:moveTo>
                <a:lnTo>
                  <a:pt x="545047" y="608354"/>
                </a:lnTo>
                <a:lnTo>
                  <a:pt x="594802" y="658110"/>
                </a:lnTo>
                <a:lnTo>
                  <a:pt x="593758" y="673713"/>
                </a:lnTo>
                <a:lnTo>
                  <a:pt x="593648" y="675354"/>
                </a:lnTo>
                <a:lnTo>
                  <a:pt x="593547" y="676858"/>
                </a:lnTo>
                <a:lnTo>
                  <a:pt x="596639" y="695287"/>
                </a:lnTo>
                <a:lnTo>
                  <a:pt x="616287" y="728223"/>
                </a:lnTo>
                <a:lnTo>
                  <a:pt x="757638" y="869577"/>
                </a:lnTo>
                <a:lnTo>
                  <a:pt x="798983" y="891841"/>
                </a:lnTo>
                <a:lnTo>
                  <a:pt x="814178" y="893325"/>
                </a:lnTo>
                <a:lnTo>
                  <a:pt x="829373" y="891841"/>
                </a:lnTo>
                <a:lnTo>
                  <a:pt x="870718" y="869578"/>
                </a:lnTo>
                <a:lnTo>
                  <a:pt x="892627" y="813177"/>
                </a:lnTo>
                <a:lnTo>
                  <a:pt x="886779" y="783545"/>
                </a:lnTo>
                <a:lnTo>
                  <a:pt x="869587" y="757624"/>
                </a:lnTo>
                <a:lnTo>
                  <a:pt x="728237" y="616269"/>
                </a:lnTo>
                <a:lnTo>
                  <a:pt x="718056" y="608354"/>
                </a:lnTo>
                <a:close/>
              </a:path>
              <a:path w="892809" h="893445">
                <a:moveTo>
                  <a:pt x="339240" y="0"/>
                </a:moveTo>
                <a:lnTo>
                  <a:pt x="293370" y="3111"/>
                </a:lnTo>
                <a:lnTo>
                  <a:pt x="249326" y="12169"/>
                </a:lnTo>
                <a:lnTo>
                  <a:pt x="207519" y="26763"/>
                </a:lnTo>
                <a:lnTo>
                  <a:pt x="168363" y="46480"/>
                </a:lnTo>
                <a:lnTo>
                  <a:pt x="132270" y="70908"/>
                </a:lnTo>
                <a:lnTo>
                  <a:pt x="99651" y="99636"/>
                </a:lnTo>
                <a:lnTo>
                  <a:pt x="70920" y="132251"/>
                </a:lnTo>
                <a:lnTo>
                  <a:pt x="46488" y="168341"/>
                </a:lnTo>
                <a:lnTo>
                  <a:pt x="26768" y="207494"/>
                </a:lnTo>
                <a:lnTo>
                  <a:pt x="12171" y="249299"/>
                </a:lnTo>
                <a:lnTo>
                  <a:pt x="3111" y="293343"/>
                </a:lnTo>
                <a:lnTo>
                  <a:pt x="76" y="338083"/>
                </a:lnTo>
                <a:lnTo>
                  <a:pt x="0" y="339214"/>
                </a:lnTo>
                <a:lnTo>
                  <a:pt x="3111" y="385085"/>
                </a:lnTo>
                <a:lnTo>
                  <a:pt x="12171" y="429131"/>
                </a:lnTo>
                <a:lnTo>
                  <a:pt x="26768" y="470939"/>
                </a:lnTo>
                <a:lnTo>
                  <a:pt x="46488" y="510096"/>
                </a:lnTo>
                <a:lnTo>
                  <a:pt x="70920" y="546191"/>
                </a:lnTo>
                <a:lnTo>
                  <a:pt x="99652" y="578810"/>
                </a:lnTo>
                <a:lnTo>
                  <a:pt x="132270" y="607543"/>
                </a:lnTo>
                <a:lnTo>
                  <a:pt x="168364" y="631975"/>
                </a:lnTo>
                <a:lnTo>
                  <a:pt x="207520" y="651696"/>
                </a:lnTo>
                <a:lnTo>
                  <a:pt x="249326" y="666293"/>
                </a:lnTo>
                <a:lnTo>
                  <a:pt x="293370" y="675354"/>
                </a:lnTo>
                <a:lnTo>
                  <a:pt x="339240" y="678466"/>
                </a:lnTo>
                <a:lnTo>
                  <a:pt x="395728" y="673712"/>
                </a:lnTo>
                <a:lnTo>
                  <a:pt x="449352" y="659948"/>
                </a:lnTo>
                <a:lnTo>
                  <a:pt x="499373" y="637914"/>
                </a:lnTo>
                <a:lnTo>
                  <a:pt x="543299" y="609484"/>
                </a:lnTo>
                <a:lnTo>
                  <a:pt x="338110" y="609484"/>
                </a:lnTo>
                <a:lnTo>
                  <a:pt x="289490" y="605091"/>
                </a:lnTo>
                <a:lnTo>
                  <a:pt x="243662" y="592433"/>
                </a:lnTo>
                <a:lnTo>
                  <a:pt x="201408" y="572292"/>
                </a:lnTo>
                <a:lnTo>
                  <a:pt x="163510" y="545450"/>
                </a:lnTo>
                <a:lnTo>
                  <a:pt x="130749" y="512688"/>
                </a:lnTo>
                <a:lnTo>
                  <a:pt x="103908" y="474789"/>
                </a:lnTo>
                <a:lnTo>
                  <a:pt x="83767" y="432533"/>
                </a:lnTo>
                <a:lnTo>
                  <a:pt x="71110" y="386704"/>
                </a:lnTo>
                <a:lnTo>
                  <a:pt x="66819" y="339214"/>
                </a:lnTo>
                <a:lnTo>
                  <a:pt x="66717" y="338083"/>
                </a:lnTo>
                <a:lnTo>
                  <a:pt x="71110" y="289461"/>
                </a:lnTo>
                <a:lnTo>
                  <a:pt x="83767" y="243632"/>
                </a:lnTo>
                <a:lnTo>
                  <a:pt x="103908" y="201377"/>
                </a:lnTo>
                <a:lnTo>
                  <a:pt x="130749" y="163477"/>
                </a:lnTo>
                <a:lnTo>
                  <a:pt x="163510" y="130716"/>
                </a:lnTo>
                <a:lnTo>
                  <a:pt x="201408" y="103873"/>
                </a:lnTo>
                <a:lnTo>
                  <a:pt x="243662" y="83732"/>
                </a:lnTo>
                <a:lnTo>
                  <a:pt x="289490" y="71074"/>
                </a:lnTo>
                <a:lnTo>
                  <a:pt x="338109" y="66681"/>
                </a:lnTo>
                <a:lnTo>
                  <a:pt x="539965" y="66681"/>
                </a:lnTo>
                <a:lnTo>
                  <a:pt x="510117" y="46480"/>
                </a:lnTo>
                <a:lnTo>
                  <a:pt x="470961" y="26763"/>
                </a:lnTo>
                <a:lnTo>
                  <a:pt x="429155" y="12169"/>
                </a:lnTo>
                <a:lnTo>
                  <a:pt x="385110" y="3111"/>
                </a:lnTo>
                <a:lnTo>
                  <a:pt x="339240" y="0"/>
                </a:lnTo>
                <a:close/>
              </a:path>
              <a:path w="892809" h="893445">
                <a:moveTo>
                  <a:pt x="539965" y="66681"/>
                </a:moveTo>
                <a:lnTo>
                  <a:pt x="338109" y="66681"/>
                </a:lnTo>
                <a:lnTo>
                  <a:pt x="386729" y="71074"/>
                </a:lnTo>
                <a:lnTo>
                  <a:pt x="432557" y="83732"/>
                </a:lnTo>
                <a:lnTo>
                  <a:pt x="474811" y="103873"/>
                </a:lnTo>
                <a:lnTo>
                  <a:pt x="512709" y="130716"/>
                </a:lnTo>
                <a:lnTo>
                  <a:pt x="545470" y="163478"/>
                </a:lnTo>
                <a:lnTo>
                  <a:pt x="572311" y="201377"/>
                </a:lnTo>
                <a:lnTo>
                  <a:pt x="592452" y="243632"/>
                </a:lnTo>
                <a:lnTo>
                  <a:pt x="605109" y="289461"/>
                </a:lnTo>
                <a:lnTo>
                  <a:pt x="609502" y="338083"/>
                </a:lnTo>
                <a:lnTo>
                  <a:pt x="605109" y="386704"/>
                </a:lnTo>
                <a:lnTo>
                  <a:pt x="592452" y="432534"/>
                </a:lnTo>
                <a:lnTo>
                  <a:pt x="572311" y="474789"/>
                </a:lnTo>
                <a:lnTo>
                  <a:pt x="545470" y="512688"/>
                </a:lnTo>
                <a:lnTo>
                  <a:pt x="512709" y="545450"/>
                </a:lnTo>
                <a:lnTo>
                  <a:pt x="474811" y="572292"/>
                </a:lnTo>
                <a:lnTo>
                  <a:pt x="432557" y="592433"/>
                </a:lnTo>
                <a:lnTo>
                  <a:pt x="386729" y="605091"/>
                </a:lnTo>
                <a:lnTo>
                  <a:pt x="338110" y="609484"/>
                </a:lnTo>
                <a:lnTo>
                  <a:pt x="543299" y="609484"/>
                </a:lnTo>
                <a:lnTo>
                  <a:pt x="545047" y="608354"/>
                </a:lnTo>
                <a:lnTo>
                  <a:pt x="718056" y="608354"/>
                </a:lnTo>
                <a:lnTo>
                  <a:pt x="712670" y="604166"/>
                </a:lnTo>
                <a:lnTo>
                  <a:pt x="695302" y="596621"/>
                </a:lnTo>
                <a:lnTo>
                  <a:pt x="684350" y="594783"/>
                </a:lnTo>
                <a:lnTo>
                  <a:pt x="658127" y="594783"/>
                </a:lnTo>
                <a:lnTo>
                  <a:pt x="608371" y="545027"/>
                </a:lnTo>
                <a:lnTo>
                  <a:pt x="637931" y="499828"/>
                </a:lnTo>
                <a:lnTo>
                  <a:pt x="659964" y="449753"/>
                </a:lnTo>
                <a:lnTo>
                  <a:pt x="673728" y="395862"/>
                </a:lnTo>
                <a:lnTo>
                  <a:pt x="678481" y="339214"/>
                </a:lnTo>
                <a:lnTo>
                  <a:pt x="675369" y="293343"/>
                </a:lnTo>
                <a:lnTo>
                  <a:pt x="666309" y="249299"/>
                </a:lnTo>
                <a:lnTo>
                  <a:pt x="651713" y="207494"/>
                </a:lnTo>
                <a:lnTo>
                  <a:pt x="631993" y="168341"/>
                </a:lnTo>
                <a:lnTo>
                  <a:pt x="607561" y="132251"/>
                </a:lnTo>
                <a:lnTo>
                  <a:pt x="578829" y="99636"/>
                </a:lnTo>
                <a:lnTo>
                  <a:pt x="546211" y="70908"/>
                </a:lnTo>
                <a:lnTo>
                  <a:pt x="539965" y="66681"/>
                </a:lnTo>
                <a:close/>
              </a:path>
              <a:path w="892809" h="893445">
                <a:moveTo>
                  <a:pt x="676873" y="593529"/>
                </a:moveTo>
                <a:lnTo>
                  <a:pt x="658127" y="594783"/>
                </a:lnTo>
                <a:lnTo>
                  <a:pt x="684350" y="594783"/>
                </a:lnTo>
                <a:lnTo>
                  <a:pt x="676873" y="593529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6869" y="3899847"/>
            <a:ext cx="2856865" cy="1162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815"/>
              </a:spcBef>
            </a:pPr>
            <a:r>
              <a:rPr sz="3300" b="1" spc="-25" dirty="0">
                <a:latin typeface="Calibri"/>
                <a:cs typeface="Calibri"/>
              </a:rPr>
              <a:t>SEO</a:t>
            </a:r>
            <a:endParaRPr sz="3300">
              <a:latin typeface="Calibri"/>
              <a:cs typeface="Calibri"/>
            </a:endParaRPr>
          </a:p>
          <a:p>
            <a:pPr marL="12700" marR="5080" algn="ctr">
              <a:lnSpc>
                <a:spcPts val="1860"/>
              </a:lnSpc>
              <a:spcBef>
                <a:spcPts val="590"/>
              </a:spcBef>
            </a:pPr>
            <a:r>
              <a:rPr sz="1700" dirty="0">
                <a:latin typeface="Calibri"/>
                <a:cs typeface="Calibri"/>
              </a:rPr>
              <a:t>Search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Engine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Optimization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best </a:t>
            </a:r>
            <a:r>
              <a:rPr sz="1700" spc="-10" dirty="0">
                <a:latin typeface="Calibri"/>
                <a:cs typeface="Calibri"/>
              </a:rPr>
              <a:t>practices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35046" y="2980397"/>
            <a:ext cx="701675" cy="904875"/>
          </a:xfrm>
          <a:custGeom>
            <a:avLst/>
            <a:gdLst/>
            <a:ahLst/>
            <a:cxnLst/>
            <a:rect l="l" t="t" r="r" b="b"/>
            <a:pathLst>
              <a:path w="701675" h="904875">
                <a:moveTo>
                  <a:pt x="282702" y="327914"/>
                </a:moveTo>
                <a:lnTo>
                  <a:pt x="135699" y="327914"/>
                </a:lnTo>
                <a:lnTo>
                  <a:pt x="135699" y="373138"/>
                </a:lnTo>
                <a:lnTo>
                  <a:pt x="282702" y="373138"/>
                </a:lnTo>
                <a:lnTo>
                  <a:pt x="282702" y="327914"/>
                </a:lnTo>
                <a:close/>
              </a:path>
              <a:path w="701675" h="904875">
                <a:moveTo>
                  <a:pt x="565404" y="689775"/>
                </a:moveTo>
                <a:lnTo>
                  <a:pt x="135699" y="689775"/>
                </a:lnTo>
                <a:lnTo>
                  <a:pt x="135699" y="735012"/>
                </a:lnTo>
                <a:lnTo>
                  <a:pt x="565404" y="735012"/>
                </a:lnTo>
                <a:lnTo>
                  <a:pt x="565404" y="689775"/>
                </a:lnTo>
                <a:close/>
              </a:path>
              <a:path w="701675" h="904875">
                <a:moveTo>
                  <a:pt x="565404" y="599313"/>
                </a:moveTo>
                <a:lnTo>
                  <a:pt x="135699" y="599313"/>
                </a:lnTo>
                <a:lnTo>
                  <a:pt x="135699" y="644550"/>
                </a:lnTo>
                <a:lnTo>
                  <a:pt x="565404" y="644550"/>
                </a:lnTo>
                <a:lnTo>
                  <a:pt x="565404" y="599313"/>
                </a:lnTo>
                <a:close/>
              </a:path>
              <a:path w="701675" h="904875">
                <a:moveTo>
                  <a:pt x="565404" y="508838"/>
                </a:moveTo>
                <a:lnTo>
                  <a:pt x="135699" y="508838"/>
                </a:lnTo>
                <a:lnTo>
                  <a:pt x="135699" y="554075"/>
                </a:lnTo>
                <a:lnTo>
                  <a:pt x="565404" y="554075"/>
                </a:lnTo>
                <a:lnTo>
                  <a:pt x="565404" y="508838"/>
                </a:lnTo>
                <a:close/>
              </a:path>
              <a:path w="701675" h="904875">
                <a:moveTo>
                  <a:pt x="565404" y="418376"/>
                </a:moveTo>
                <a:lnTo>
                  <a:pt x="135699" y="418376"/>
                </a:lnTo>
                <a:lnTo>
                  <a:pt x="135699" y="463613"/>
                </a:lnTo>
                <a:lnTo>
                  <a:pt x="565404" y="463613"/>
                </a:lnTo>
                <a:lnTo>
                  <a:pt x="565404" y="418376"/>
                </a:lnTo>
                <a:close/>
              </a:path>
              <a:path w="701675" h="904875">
                <a:moveTo>
                  <a:pt x="701090" y="248754"/>
                </a:moveTo>
                <a:lnTo>
                  <a:pt x="688238" y="237439"/>
                </a:lnTo>
                <a:lnTo>
                  <a:pt x="633247" y="189052"/>
                </a:lnTo>
                <a:lnTo>
                  <a:pt x="633247" y="305295"/>
                </a:lnTo>
                <a:lnTo>
                  <a:pt x="633247" y="836790"/>
                </a:lnTo>
                <a:lnTo>
                  <a:pt x="67843" y="836790"/>
                </a:lnTo>
                <a:lnTo>
                  <a:pt x="67843" y="67818"/>
                </a:lnTo>
                <a:lnTo>
                  <a:pt x="350545" y="67818"/>
                </a:lnTo>
                <a:lnTo>
                  <a:pt x="350545" y="305295"/>
                </a:lnTo>
                <a:lnTo>
                  <a:pt x="633247" y="305295"/>
                </a:lnTo>
                <a:lnTo>
                  <a:pt x="633247" y="189052"/>
                </a:lnTo>
                <a:lnTo>
                  <a:pt x="559739" y="124383"/>
                </a:lnTo>
                <a:lnTo>
                  <a:pt x="559739" y="237439"/>
                </a:lnTo>
                <a:lnTo>
                  <a:pt x="418401" y="237439"/>
                </a:lnTo>
                <a:lnTo>
                  <a:pt x="418401" y="96088"/>
                </a:lnTo>
                <a:lnTo>
                  <a:pt x="559739" y="237439"/>
                </a:lnTo>
                <a:lnTo>
                  <a:pt x="559739" y="124383"/>
                </a:lnTo>
                <a:lnTo>
                  <a:pt x="527596" y="96088"/>
                </a:lnTo>
                <a:lnTo>
                  <a:pt x="495465" y="67818"/>
                </a:lnTo>
                <a:lnTo>
                  <a:pt x="418401" y="0"/>
                </a:lnTo>
                <a:lnTo>
                  <a:pt x="0" y="0"/>
                </a:lnTo>
                <a:lnTo>
                  <a:pt x="0" y="904633"/>
                </a:lnTo>
                <a:lnTo>
                  <a:pt x="701090" y="904633"/>
                </a:lnTo>
                <a:lnTo>
                  <a:pt x="701090" y="836790"/>
                </a:lnTo>
                <a:lnTo>
                  <a:pt x="701090" y="24875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65997" y="3899847"/>
            <a:ext cx="2840990" cy="11626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3300" b="1" spc="-10" dirty="0">
                <a:latin typeface="Calibri"/>
                <a:cs typeface="Calibri"/>
              </a:rPr>
              <a:t>Content</a:t>
            </a:r>
            <a:r>
              <a:rPr sz="3300" b="1" spc="-160" dirty="0">
                <a:latin typeface="Calibri"/>
                <a:cs typeface="Calibri"/>
              </a:rPr>
              <a:t> </a:t>
            </a:r>
            <a:r>
              <a:rPr sz="3300" b="1" spc="-20" dirty="0">
                <a:latin typeface="Calibri"/>
                <a:cs typeface="Calibri"/>
              </a:rPr>
              <a:t>Load</a:t>
            </a:r>
            <a:endParaRPr sz="3300">
              <a:latin typeface="Calibri"/>
              <a:cs typeface="Calibri"/>
            </a:endParaRPr>
          </a:p>
          <a:p>
            <a:pPr marL="12700" marR="5080" algn="ctr">
              <a:lnSpc>
                <a:spcPts val="1860"/>
              </a:lnSpc>
              <a:spcBef>
                <a:spcPts val="590"/>
              </a:spcBef>
            </a:pPr>
            <a:r>
              <a:rPr sz="1700" dirty="0">
                <a:latin typeface="Calibri"/>
                <a:cs typeface="Calibri"/>
              </a:rPr>
              <a:t>Managing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large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multimedia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files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dynamic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content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0"/>
            <a:ext cx="11261090" cy="2089785"/>
            <a:chOff x="536444" y="0"/>
            <a:chExt cx="11261090" cy="2089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2019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90"/>
              </a:spcBef>
            </a:pPr>
            <a:endParaRPr sz="40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40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Agenda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612" y="2376380"/>
            <a:ext cx="6577330" cy="228854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029" algn="l"/>
              </a:tabLst>
            </a:pPr>
            <a:r>
              <a:rPr sz="3200" dirty="0">
                <a:latin typeface="Times New Roman"/>
                <a:cs typeface="Times New Roman"/>
              </a:rPr>
              <a:t>Overview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85" dirty="0">
                <a:latin typeface="Times New Roman"/>
                <a:cs typeface="Times New Roman"/>
              </a:rPr>
              <a:t> Web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Terminologies</a:t>
            </a:r>
            <a:endParaRPr sz="3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</a:tabLst>
            </a:pPr>
            <a:r>
              <a:rPr sz="3200" spc="-45" dirty="0">
                <a:latin typeface="Times New Roman"/>
                <a:cs typeface="Times New Roman"/>
              </a:rPr>
              <a:t>Web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Communication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Protocol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(HTTP)</a:t>
            </a:r>
            <a:endParaRPr sz="32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029" algn="l"/>
              </a:tabLst>
            </a:pPr>
            <a:r>
              <a:rPr sz="3200" spc="-65" dirty="0">
                <a:latin typeface="Times New Roman"/>
                <a:cs typeface="Times New Roman"/>
              </a:rPr>
              <a:t>Web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Generations</a:t>
            </a:r>
            <a:endParaRPr sz="3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3200" dirty="0">
                <a:latin typeface="Times New Roman"/>
                <a:cs typeface="Times New Roman"/>
              </a:rPr>
              <a:t>Standards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 </a:t>
            </a:r>
            <a:r>
              <a:rPr sz="3200" spc="-10" dirty="0">
                <a:latin typeface="Times New Roman"/>
                <a:cs typeface="Times New Roman"/>
              </a:rPr>
              <a:t>Constraints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784" rIns="0" bIns="0" rtlCol="0">
            <a:spAutoFit/>
          </a:bodyPr>
          <a:lstStyle/>
          <a:p>
            <a:pPr marL="187071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Balancing</a:t>
            </a:r>
            <a:r>
              <a:rPr spc="-160" dirty="0"/>
              <a:t> </a:t>
            </a:r>
            <a:r>
              <a:rPr spc="-45" dirty="0"/>
              <a:t>Standards</a:t>
            </a:r>
            <a:r>
              <a:rPr spc="-140" dirty="0"/>
              <a:t> </a:t>
            </a:r>
            <a:r>
              <a:rPr dirty="0"/>
              <a:t>&amp;</a:t>
            </a:r>
            <a:r>
              <a:rPr spc="-145" dirty="0"/>
              <a:t> </a:t>
            </a:r>
            <a:r>
              <a:rPr spc="-30" dirty="0"/>
              <a:t>Constraints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501" y="1588008"/>
            <a:ext cx="11033125" cy="4768850"/>
            <a:chOff x="579501" y="1588008"/>
            <a:chExt cx="11033125" cy="4768850"/>
          </a:xfrm>
        </p:grpSpPr>
        <p:sp>
          <p:nvSpPr>
            <p:cNvPr id="5" name="object 5"/>
            <p:cNvSpPr/>
            <p:nvPr/>
          </p:nvSpPr>
          <p:spPr>
            <a:xfrm>
              <a:off x="579501" y="1588008"/>
              <a:ext cx="11033125" cy="4768850"/>
            </a:xfrm>
            <a:custGeom>
              <a:avLst/>
              <a:gdLst/>
              <a:ahLst/>
              <a:cxnLst/>
              <a:rect l="l" t="t" r="r" b="b"/>
              <a:pathLst>
                <a:path w="11033125" h="4768850">
                  <a:moveTo>
                    <a:pt x="10881614" y="0"/>
                  </a:moveTo>
                  <a:lnTo>
                    <a:pt x="151345" y="0"/>
                  </a:lnTo>
                  <a:lnTo>
                    <a:pt x="103506" y="7708"/>
                  </a:lnTo>
                  <a:lnTo>
                    <a:pt x="61960" y="29175"/>
                  </a:lnTo>
                  <a:lnTo>
                    <a:pt x="29199" y="61914"/>
                  </a:lnTo>
                  <a:lnTo>
                    <a:pt x="7715" y="103436"/>
                  </a:lnTo>
                  <a:lnTo>
                    <a:pt x="0" y="151256"/>
                  </a:lnTo>
                  <a:lnTo>
                    <a:pt x="0" y="4616983"/>
                  </a:lnTo>
                  <a:lnTo>
                    <a:pt x="7715" y="4664823"/>
                  </a:lnTo>
                  <a:lnTo>
                    <a:pt x="29199" y="4706373"/>
                  </a:lnTo>
                  <a:lnTo>
                    <a:pt x="61960" y="4739138"/>
                  </a:lnTo>
                  <a:lnTo>
                    <a:pt x="103506" y="4760625"/>
                  </a:lnTo>
                  <a:lnTo>
                    <a:pt x="151345" y="4768342"/>
                  </a:lnTo>
                  <a:lnTo>
                    <a:pt x="10881614" y="4768342"/>
                  </a:lnTo>
                  <a:lnTo>
                    <a:pt x="10929447" y="4760625"/>
                  </a:lnTo>
                  <a:lnTo>
                    <a:pt x="10971001" y="4739138"/>
                  </a:lnTo>
                  <a:lnTo>
                    <a:pt x="11003777" y="4706373"/>
                  </a:lnTo>
                  <a:lnTo>
                    <a:pt x="11025276" y="4664823"/>
                  </a:lnTo>
                  <a:lnTo>
                    <a:pt x="11032998" y="4616983"/>
                  </a:lnTo>
                  <a:lnTo>
                    <a:pt x="11032998" y="151256"/>
                  </a:lnTo>
                  <a:lnTo>
                    <a:pt x="11025276" y="103436"/>
                  </a:lnTo>
                  <a:lnTo>
                    <a:pt x="11003777" y="61914"/>
                  </a:lnTo>
                  <a:lnTo>
                    <a:pt x="10971001" y="29175"/>
                  </a:lnTo>
                  <a:lnTo>
                    <a:pt x="10929447" y="7708"/>
                  </a:lnTo>
                  <a:lnTo>
                    <a:pt x="10881614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7344" y="2904731"/>
              <a:ext cx="1071245" cy="1071245"/>
            </a:xfrm>
            <a:custGeom>
              <a:avLst/>
              <a:gdLst/>
              <a:ahLst/>
              <a:cxnLst/>
              <a:rect l="l" t="t" r="r" b="b"/>
              <a:pathLst>
                <a:path w="1071245" h="1071245">
                  <a:moveTo>
                    <a:pt x="321221" y="655802"/>
                  </a:moveTo>
                  <a:lnTo>
                    <a:pt x="0" y="655802"/>
                  </a:lnTo>
                  <a:lnTo>
                    <a:pt x="12674" y="686993"/>
                  </a:lnTo>
                  <a:lnTo>
                    <a:pt x="47180" y="712520"/>
                  </a:lnTo>
                  <a:lnTo>
                    <a:pt x="98247" y="729780"/>
                  </a:lnTo>
                  <a:lnTo>
                    <a:pt x="160616" y="736117"/>
                  </a:lnTo>
                  <a:lnTo>
                    <a:pt x="222973" y="729780"/>
                  </a:lnTo>
                  <a:lnTo>
                    <a:pt x="274053" y="712520"/>
                  </a:lnTo>
                  <a:lnTo>
                    <a:pt x="308559" y="686993"/>
                  </a:lnTo>
                  <a:lnTo>
                    <a:pt x="321221" y="655802"/>
                  </a:lnTo>
                  <a:close/>
                </a:path>
                <a:path w="1071245" h="1071245">
                  <a:moveTo>
                    <a:pt x="1030605" y="615645"/>
                  </a:moveTo>
                  <a:lnTo>
                    <a:pt x="953782" y="310476"/>
                  </a:lnTo>
                  <a:lnTo>
                    <a:pt x="932891" y="227495"/>
                  </a:lnTo>
                  <a:lnTo>
                    <a:pt x="950290" y="227495"/>
                  </a:lnTo>
                  <a:lnTo>
                    <a:pt x="966165" y="224421"/>
                  </a:lnTo>
                  <a:lnTo>
                    <a:pt x="978903" y="215950"/>
                  </a:lnTo>
                  <a:lnTo>
                    <a:pt x="980122" y="214109"/>
                  </a:lnTo>
                  <a:lnTo>
                    <a:pt x="987374" y="203212"/>
                  </a:lnTo>
                  <a:lnTo>
                    <a:pt x="990447" y="187337"/>
                  </a:lnTo>
                  <a:lnTo>
                    <a:pt x="987374" y="171462"/>
                  </a:lnTo>
                  <a:lnTo>
                    <a:pt x="980122" y="160566"/>
                  </a:lnTo>
                  <a:lnTo>
                    <a:pt x="978903" y="158724"/>
                  </a:lnTo>
                  <a:lnTo>
                    <a:pt x="966165" y="150253"/>
                  </a:lnTo>
                  <a:lnTo>
                    <a:pt x="950290" y="147180"/>
                  </a:lnTo>
                  <a:lnTo>
                    <a:pt x="604977" y="147180"/>
                  </a:lnTo>
                  <a:lnTo>
                    <a:pt x="599249" y="138442"/>
                  </a:lnTo>
                  <a:lnTo>
                    <a:pt x="592264" y="130454"/>
                  </a:lnTo>
                  <a:lnTo>
                    <a:pt x="584276" y="123469"/>
                  </a:lnTo>
                  <a:lnTo>
                    <a:pt x="575525" y="117741"/>
                  </a:lnTo>
                  <a:lnTo>
                    <a:pt x="575525" y="40144"/>
                  </a:lnTo>
                  <a:lnTo>
                    <a:pt x="572452" y="24269"/>
                  </a:lnTo>
                  <a:lnTo>
                    <a:pt x="563981" y="11544"/>
                  </a:lnTo>
                  <a:lnTo>
                    <a:pt x="562140" y="10325"/>
                  </a:lnTo>
                  <a:lnTo>
                    <a:pt x="562140" y="187337"/>
                  </a:lnTo>
                  <a:lnTo>
                    <a:pt x="560031" y="197726"/>
                  </a:lnTo>
                  <a:lnTo>
                    <a:pt x="554278" y="206248"/>
                  </a:lnTo>
                  <a:lnTo>
                    <a:pt x="545769" y="211988"/>
                  </a:lnTo>
                  <a:lnTo>
                    <a:pt x="535381" y="214109"/>
                  </a:lnTo>
                  <a:lnTo>
                    <a:pt x="524979" y="211988"/>
                  </a:lnTo>
                  <a:lnTo>
                    <a:pt x="516470" y="206248"/>
                  </a:lnTo>
                  <a:lnTo>
                    <a:pt x="510717" y="197726"/>
                  </a:lnTo>
                  <a:lnTo>
                    <a:pt x="508609" y="187337"/>
                  </a:lnTo>
                  <a:lnTo>
                    <a:pt x="510717" y="176936"/>
                  </a:lnTo>
                  <a:lnTo>
                    <a:pt x="516470" y="168427"/>
                  </a:lnTo>
                  <a:lnTo>
                    <a:pt x="524979" y="162674"/>
                  </a:lnTo>
                  <a:lnTo>
                    <a:pt x="535381" y="160566"/>
                  </a:lnTo>
                  <a:lnTo>
                    <a:pt x="545769" y="162674"/>
                  </a:lnTo>
                  <a:lnTo>
                    <a:pt x="554278" y="168427"/>
                  </a:lnTo>
                  <a:lnTo>
                    <a:pt x="560031" y="176936"/>
                  </a:lnTo>
                  <a:lnTo>
                    <a:pt x="562140" y="187337"/>
                  </a:lnTo>
                  <a:lnTo>
                    <a:pt x="562140" y="10325"/>
                  </a:lnTo>
                  <a:lnTo>
                    <a:pt x="551256" y="3073"/>
                  </a:lnTo>
                  <a:lnTo>
                    <a:pt x="535381" y="0"/>
                  </a:lnTo>
                  <a:lnTo>
                    <a:pt x="519506" y="3073"/>
                  </a:lnTo>
                  <a:lnTo>
                    <a:pt x="506768" y="11544"/>
                  </a:lnTo>
                  <a:lnTo>
                    <a:pt x="498297" y="24269"/>
                  </a:lnTo>
                  <a:lnTo>
                    <a:pt x="495223" y="40144"/>
                  </a:lnTo>
                  <a:lnTo>
                    <a:pt x="495223" y="117741"/>
                  </a:lnTo>
                  <a:lnTo>
                    <a:pt x="486486" y="123469"/>
                  </a:lnTo>
                  <a:lnTo>
                    <a:pt x="478497" y="130454"/>
                  </a:lnTo>
                  <a:lnTo>
                    <a:pt x="471512" y="138442"/>
                  </a:lnTo>
                  <a:lnTo>
                    <a:pt x="465772" y="147180"/>
                  </a:lnTo>
                  <a:lnTo>
                    <a:pt x="120459" y="147180"/>
                  </a:lnTo>
                  <a:lnTo>
                    <a:pt x="104584" y="150253"/>
                  </a:lnTo>
                  <a:lnTo>
                    <a:pt x="91846" y="158724"/>
                  </a:lnTo>
                  <a:lnTo>
                    <a:pt x="83388" y="171462"/>
                  </a:lnTo>
                  <a:lnTo>
                    <a:pt x="80302" y="187337"/>
                  </a:lnTo>
                  <a:lnTo>
                    <a:pt x="82689" y="200926"/>
                  </a:lnTo>
                  <a:lnTo>
                    <a:pt x="89344" y="212763"/>
                  </a:lnTo>
                  <a:lnTo>
                    <a:pt x="99504" y="221589"/>
                  </a:lnTo>
                  <a:lnTo>
                    <a:pt x="112433" y="226148"/>
                  </a:lnTo>
                  <a:lnTo>
                    <a:pt x="36144" y="615645"/>
                  </a:lnTo>
                  <a:lnTo>
                    <a:pt x="91020" y="615645"/>
                  </a:lnTo>
                  <a:lnTo>
                    <a:pt x="149910" y="310476"/>
                  </a:lnTo>
                  <a:lnTo>
                    <a:pt x="226199" y="615645"/>
                  </a:lnTo>
                  <a:lnTo>
                    <a:pt x="281076" y="615645"/>
                  </a:lnTo>
                  <a:lnTo>
                    <a:pt x="204254" y="310476"/>
                  </a:lnTo>
                  <a:lnTo>
                    <a:pt x="183362" y="227495"/>
                  </a:lnTo>
                  <a:lnTo>
                    <a:pt x="464439" y="227495"/>
                  </a:lnTo>
                  <a:lnTo>
                    <a:pt x="470166" y="236232"/>
                  </a:lnTo>
                  <a:lnTo>
                    <a:pt x="477151" y="244221"/>
                  </a:lnTo>
                  <a:lnTo>
                    <a:pt x="485140" y="251206"/>
                  </a:lnTo>
                  <a:lnTo>
                    <a:pt x="493890" y="256933"/>
                  </a:lnTo>
                  <a:lnTo>
                    <a:pt x="493890" y="936891"/>
                  </a:lnTo>
                  <a:lnTo>
                    <a:pt x="400189" y="936891"/>
                  </a:lnTo>
                  <a:lnTo>
                    <a:pt x="389801" y="938999"/>
                  </a:lnTo>
                  <a:lnTo>
                    <a:pt x="381292" y="944753"/>
                  </a:lnTo>
                  <a:lnTo>
                    <a:pt x="375539" y="953262"/>
                  </a:lnTo>
                  <a:lnTo>
                    <a:pt x="373430" y="963663"/>
                  </a:lnTo>
                  <a:lnTo>
                    <a:pt x="373430" y="990422"/>
                  </a:lnTo>
                  <a:lnTo>
                    <a:pt x="214147" y="990422"/>
                  </a:lnTo>
                  <a:lnTo>
                    <a:pt x="214147" y="1070737"/>
                  </a:lnTo>
                  <a:lnTo>
                    <a:pt x="856602" y="1070737"/>
                  </a:lnTo>
                  <a:lnTo>
                    <a:pt x="856602" y="990422"/>
                  </a:lnTo>
                  <a:lnTo>
                    <a:pt x="695985" y="990422"/>
                  </a:lnTo>
                  <a:lnTo>
                    <a:pt x="695985" y="963663"/>
                  </a:lnTo>
                  <a:lnTo>
                    <a:pt x="693877" y="953262"/>
                  </a:lnTo>
                  <a:lnTo>
                    <a:pt x="688124" y="944753"/>
                  </a:lnTo>
                  <a:lnTo>
                    <a:pt x="679615" y="938999"/>
                  </a:lnTo>
                  <a:lnTo>
                    <a:pt x="669226" y="936891"/>
                  </a:lnTo>
                  <a:lnTo>
                    <a:pt x="575525" y="936891"/>
                  </a:lnTo>
                  <a:lnTo>
                    <a:pt x="575525" y="256933"/>
                  </a:lnTo>
                  <a:lnTo>
                    <a:pt x="584276" y="251206"/>
                  </a:lnTo>
                  <a:lnTo>
                    <a:pt x="592264" y="244221"/>
                  </a:lnTo>
                  <a:lnTo>
                    <a:pt x="599249" y="236232"/>
                  </a:lnTo>
                  <a:lnTo>
                    <a:pt x="604977" y="227495"/>
                  </a:lnTo>
                  <a:lnTo>
                    <a:pt x="861961" y="227495"/>
                  </a:lnTo>
                  <a:lnTo>
                    <a:pt x="787006" y="615645"/>
                  </a:lnTo>
                  <a:lnTo>
                    <a:pt x="841883" y="615645"/>
                  </a:lnTo>
                  <a:lnTo>
                    <a:pt x="900772" y="310476"/>
                  </a:lnTo>
                  <a:lnTo>
                    <a:pt x="975728" y="615645"/>
                  </a:lnTo>
                  <a:lnTo>
                    <a:pt x="1030605" y="615645"/>
                  </a:lnTo>
                  <a:close/>
                </a:path>
                <a:path w="1071245" h="1071245">
                  <a:moveTo>
                    <a:pt x="1070749" y="655802"/>
                  </a:moveTo>
                  <a:lnTo>
                    <a:pt x="749528" y="655802"/>
                  </a:lnTo>
                  <a:lnTo>
                    <a:pt x="762203" y="686993"/>
                  </a:lnTo>
                  <a:lnTo>
                    <a:pt x="796709" y="712520"/>
                  </a:lnTo>
                  <a:lnTo>
                    <a:pt x="847775" y="729780"/>
                  </a:lnTo>
                  <a:lnTo>
                    <a:pt x="910145" y="736117"/>
                  </a:lnTo>
                  <a:lnTo>
                    <a:pt x="972502" y="729780"/>
                  </a:lnTo>
                  <a:lnTo>
                    <a:pt x="1023569" y="712520"/>
                  </a:lnTo>
                  <a:lnTo>
                    <a:pt x="1058075" y="686993"/>
                  </a:lnTo>
                  <a:lnTo>
                    <a:pt x="1070749" y="65580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4586" y="4381627"/>
            <a:ext cx="2612390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indent="397510">
              <a:lnSpc>
                <a:spcPts val="2640"/>
              </a:lnSpc>
              <a:spcBef>
                <a:spcPts val="385"/>
              </a:spcBef>
            </a:pPr>
            <a:r>
              <a:rPr sz="2400" b="1" dirty="0">
                <a:latin typeface="Calibri"/>
                <a:cs typeface="Calibri"/>
              </a:rPr>
              <a:t>Importance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of </a:t>
            </a:r>
            <a:r>
              <a:rPr sz="2400" b="1" dirty="0">
                <a:latin typeface="Calibri"/>
                <a:cs typeface="Calibri"/>
              </a:rPr>
              <a:t>Maintaining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Balance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79464" y="2984983"/>
            <a:ext cx="4549140" cy="910590"/>
            <a:chOff x="5479464" y="2984983"/>
            <a:chExt cx="4549140" cy="910590"/>
          </a:xfrm>
        </p:grpSpPr>
        <p:sp>
          <p:nvSpPr>
            <p:cNvPr id="9" name="object 9"/>
            <p:cNvSpPr/>
            <p:nvPr/>
          </p:nvSpPr>
          <p:spPr>
            <a:xfrm>
              <a:off x="5479464" y="3009075"/>
              <a:ext cx="1236980" cy="868680"/>
            </a:xfrm>
            <a:custGeom>
              <a:avLst/>
              <a:gdLst/>
              <a:ahLst/>
              <a:cxnLst/>
              <a:rect l="l" t="t" r="r" b="b"/>
              <a:pathLst>
                <a:path w="1236979" h="868679">
                  <a:moveTo>
                    <a:pt x="1128299" y="0"/>
                  </a:moveTo>
                  <a:lnTo>
                    <a:pt x="443018" y="647825"/>
                  </a:lnTo>
                  <a:lnTo>
                    <a:pt x="113761" y="310527"/>
                  </a:lnTo>
                  <a:lnTo>
                    <a:pt x="0" y="418945"/>
                  </a:lnTo>
                  <a:lnTo>
                    <a:pt x="437664" y="868675"/>
                  </a:lnTo>
                  <a:lnTo>
                    <a:pt x="552770" y="761596"/>
                  </a:lnTo>
                  <a:lnTo>
                    <a:pt x="1236712" y="112432"/>
                  </a:lnTo>
                  <a:lnTo>
                    <a:pt x="112829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57533" y="2984983"/>
              <a:ext cx="1071245" cy="910590"/>
            </a:xfrm>
            <a:custGeom>
              <a:avLst/>
              <a:gdLst/>
              <a:ahLst/>
              <a:cxnLst/>
              <a:rect l="l" t="t" r="r" b="b"/>
              <a:pathLst>
                <a:path w="1071245" h="910589">
                  <a:moveTo>
                    <a:pt x="776295" y="829859"/>
                  </a:moveTo>
                  <a:lnTo>
                    <a:pt x="294457" y="829859"/>
                  </a:lnTo>
                  <a:lnTo>
                    <a:pt x="294457" y="910168"/>
                  </a:lnTo>
                  <a:lnTo>
                    <a:pt x="776295" y="910168"/>
                  </a:lnTo>
                  <a:lnTo>
                    <a:pt x="776295" y="829859"/>
                  </a:lnTo>
                  <a:close/>
                </a:path>
                <a:path w="1071245" h="910589">
                  <a:moveTo>
                    <a:pt x="642451" y="749550"/>
                  </a:moveTo>
                  <a:lnTo>
                    <a:pt x="428301" y="749550"/>
                  </a:lnTo>
                  <a:lnTo>
                    <a:pt x="428301" y="829859"/>
                  </a:lnTo>
                  <a:lnTo>
                    <a:pt x="642451" y="829859"/>
                  </a:lnTo>
                  <a:lnTo>
                    <a:pt x="642451" y="749550"/>
                  </a:lnTo>
                  <a:close/>
                </a:path>
                <a:path w="1071245" h="910589">
                  <a:moveTo>
                    <a:pt x="1017214" y="0"/>
                  </a:moveTo>
                  <a:lnTo>
                    <a:pt x="53537" y="0"/>
                  </a:lnTo>
                  <a:lnTo>
                    <a:pt x="15726" y="15727"/>
                  </a:lnTo>
                  <a:lnTo>
                    <a:pt x="0" y="53539"/>
                  </a:lnTo>
                  <a:lnTo>
                    <a:pt x="0" y="696011"/>
                  </a:lnTo>
                  <a:lnTo>
                    <a:pt x="15727" y="733823"/>
                  </a:lnTo>
                  <a:lnTo>
                    <a:pt x="53537" y="749550"/>
                  </a:lnTo>
                  <a:lnTo>
                    <a:pt x="1017214" y="749550"/>
                  </a:lnTo>
                  <a:lnTo>
                    <a:pt x="1038002" y="745326"/>
                  </a:lnTo>
                  <a:lnTo>
                    <a:pt x="1055025" y="733823"/>
                  </a:lnTo>
                  <a:lnTo>
                    <a:pt x="1066527" y="716799"/>
                  </a:lnTo>
                  <a:lnTo>
                    <a:pt x="1070752" y="696011"/>
                  </a:lnTo>
                  <a:lnTo>
                    <a:pt x="1070752" y="669241"/>
                  </a:lnTo>
                  <a:lnTo>
                    <a:pt x="80306" y="669241"/>
                  </a:lnTo>
                  <a:lnTo>
                    <a:pt x="80306" y="80308"/>
                  </a:lnTo>
                  <a:lnTo>
                    <a:pt x="1070751" y="80309"/>
                  </a:lnTo>
                  <a:lnTo>
                    <a:pt x="1070751" y="53539"/>
                  </a:lnTo>
                  <a:lnTo>
                    <a:pt x="1066527" y="32751"/>
                  </a:lnTo>
                  <a:lnTo>
                    <a:pt x="1055025" y="15727"/>
                  </a:lnTo>
                  <a:lnTo>
                    <a:pt x="1038001" y="4224"/>
                  </a:lnTo>
                  <a:lnTo>
                    <a:pt x="1017214" y="0"/>
                  </a:lnTo>
                  <a:close/>
                </a:path>
                <a:path w="1071245" h="910589">
                  <a:moveTo>
                    <a:pt x="1070751" y="80309"/>
                  </a:moveTo>
                  <a:lnTo>
                    <a:pt x="990445" y="80309"/>
                  </a:lnTo>
                  <a:lnTo>
                    <a:pt x="990445" y="669241"/>
                  </a:lnTo>
                  <a:lnTo>
                    <a:pt x="1070752" y="669241"/>
                  </a:lnTo>
                  <a:lnTo>
                    <a:pt x="1070751" y="8030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62627" y="4381627"/>
            <a:ext cx="266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Practical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Approaches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36179" y="4381627"/>
            <a:ext cx="2910840" cy="7270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18159" marR="5080" indent="-506095">
              <a:lnSpc>
                <a:spcPts val="2640"/>
              </a:lnSpc>
              <a:spcBef>
                <a:spcPts val="385"/>
              </a:spcBef>
            </a:pPr>
            <a:r>
              <a:rPr sz="2400" b="1" spc="-10" dirty="0">
                <a:latin typeface="Calibri"/>
                <a:cs typeface="Calibri"/>
              </a:rPr>
              <a:t>Examples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Successful </a:t>
            </a:r>
            <a:r>
              <a:rPr sz="2400" b="1" dirty="0">
                <a:latin typeface="Calibri"/>
                <a:cs typeface="Calibri"/>
              </a:rPr>
              <a:t>Web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Platforms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376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Examples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Successful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Web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Platform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841" y="1707159"/>
            <a:ext cx="10304780" cy="50152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Calibri"/>
                <a:cs typeface="Calibri"/>
              </a:rPr>
              <a:t>Examples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successful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platforms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527685" marR="1101725" indent="-515620">
              <a:lnSpc>
                <a:spcPts val="3020"/>
              </a:lnSpc>
              <a:spcBef>
                <a:spcPts val="1060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latin typeface="Calibri"/>
                <a:cs typeface="Calibri"/>
              </a:rPr>
              <a:t>Amazon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Dominates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e-commerce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vast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range, personalized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recommendations,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robust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logistics.</a:t>
            </a:r>
            <a:endParaRPr sz="2800">
              <a:latin typeface="Calibri"/>
              <a:cs typeface="Calibri"/>
            </a:endParaRPr>
          </a:p>
          <a:p>
            <a:pPr marL="527685" marR="592455" indent="-51562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527685" algn="l"/>
              </a:tabLst>
            </a:pPr>
            <a:r>
              <a:rPr sz="2800" b="1" spc="-10" dirty="0">
                <a:latin typeface="Calibri"/>
                <a:cs typeface="Calibri"/>
              </a:rPr>
              <a:t>Facebook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billions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social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networking, </a:t>
            </a:r>
            <a:r>
              <a:rPr sz="2800" dirty="0">
                <a:latin typeface="Calibri"/>
                <a:cs typeface="Calibri"/>
              </a:rPr>
              <a:t>messaging,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sharing.</a:t>
            </a:r>
            <a:endParaRPr sz="2800">
              <a:latin typeface="Calibri"/>
              <a:cs typeface="Calibri"/>
            </a:endParaRPr>
          </a:p>
          <a:p>
            <a:pPr marL="527685" marR="26034" indent="-515620">
              <a:lnSpc>
                <a:spcPts val="3020"/>
              </a:lnSpc>
              <a:spcBef>
                <a:spcPts val="995"/>
              </a:spcBef>
              <a:buAutoNum type="arabicPeriod"/>
              <a:tabLst>
                <a:tab pos="527685" algn="l"/>
              </a:tabLst>
            </a:pPr>
            <a:r>
              <a:rPr sz="2800" b="1" spc="-20" dirty="0">
                <a:latin typeface="Calibri"/>
                <a:cs typeface="Calibri"/>
              </a:rPr>
              <a:t>WordPress</a:t>
            </a:r>
            <a:r>
              <a:rPr sz="2800" spc="-2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significant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websites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flexible content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extensive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plugin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ecosystem.</a:t>
            </a:r>
            <a:endParaRPr sz="2800">
              <a:latin typeface="Calibri"/>
              <a:cs typeface="Calibri"/>
            </a:endParaRPr>
          </a:p>
          <a:p>
            <a:pPr marL="527685" marR="685800" indent="-515620">
              <a:lnSpc>
                <a:spcPts val="3020"/>
              </a:lnSpc>
              <a:spcBef>
                <a:spcPts val="1015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latin typeface="Calibri"/>
                <a:cs typeface="Calibri"/>
              </a:rPr>
              <a:t>Netflix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Delivers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on-</a:t>
            </a:r>
            <a:r>
              <a:rPr sz="2800" dirty="0">
                <a:latin typeface="Calibri"/>
                <a:cs typeface="Calibri"/>
              </a:rPr>
              <a:t>demand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video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streaming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personalized content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recommendations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user-</a:t>
            </a:r>
            <a:r>
              <a:rPr sz="2800" dirty="0">
                <a:latin typeface="Calibri"/>
                <a:cs typeface="Calibri"/>
              </a:rPr>
              <a:t>friendly </a:t>
            </a:r>
            <a:r>
              <a:rPr sz="2800" spc="-10" dirty="0">
                <a:latin typeface="Calibri"/>
                <a:cs typeface="Calibri"/>
              </a:rPr>
              <a:t>interface.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ts val="3030"/>
              </a:lnSpc>
              <a:spcBef>
                <a:spcPts val="1000"/>
              </a:spcBef>
              <a:buAutoNum type="arabicPeriod"/>
              <a:tabLst>
                <a:tab pos="527685" algn="l"/>
              </a:tabLst>
            </a:pPr>
            <a:r>
              <a:rPr sz="2800" b="1" dirty="0">
                <a:latin typeface="Calibri"/>
                <a:cs typeface="Calibri"/>
              </a:rPr>
              <a:t>Shopify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Enables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sizes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online stores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ease.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0"/>
            <a:ext cx="11261090" cy="2089785"/>
            <a:chOff x="536444" y="0"/>
            <a:chExt cx="11261090" cy="2089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40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4000" spc="-35" dirty="0">
                <a:solidFill>
                  <a:srgbClr val="000000"/>
                </a:solidFill>
              </a:rPr>
              <a:t>Introduction</a:t>
            </a:r>
            <a:r>
              <a:rPr sz="4000" spc="-16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to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spc="-80" dirty="0">
                <a:solidFill>
                  <a:srgbClr val="000000"/>
                </a:solidFill>
              </a:rPr>
              <a:t>Web</a:t>
            </a:r>
            <a:r>
              <a:rPr sz="4000" spc="-14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Platforms</a:t>
            </a:r>
            <a:endParaRPr sz="4000"/>
          </a:p>
        </p:txBody>
      </p:sp>
      <p:sp>
        <p:nvSpPr>
          <p:cNvPr id="6" name="object 6"/>
          <p:cNvSpPr/>
          <p:nvPr/>
        </p:nvSpPr>
        <p:spPr>
          <a:xfrm>
            <a:off x="498830" y="758951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94612" y="2364508"/>
            <a:ext cx="10197465" cy="26155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Definition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Platforms</a:t>
            </a:r>
            <a:endParaRPr sz="2800">
              <a:latin typeface="Calibri"/>
              <a:cs typeface="Calibri"/>
            </a:endParaRPr>
          </a:p>
          <a:p>
            <a:pPr marL="926465">
              <a:lnSpc>
                <a:spcPts val="3229"/>
              </a:lnSpc>
              <a:spcBef>
                <a:spcPts val="670"/>
              </a:spcBef>
            </a:pPr>
            <a:r>
              <a:rPr sz="2800" spc="-10" dirty="0">
                <a:solidFill>
                  <a:srgbClr val="585858"/>
                </a:solidFill>
                <a:latin typeface="Calibri"/>
                <a:cs typeface="Calibri"/>
              </a:rPr>
              <a:t>“</a:t>
            </a:r>
            <a:r>
              <a:rPr sz="2400" i="1" spc="-10" dirty="0">
                <a:solidFill>
                  <a:srgbClr val="585858"/>
                </a:solidFill>
                <a:latin typeface="Calibri"/>
                <a:cs typeface="Calibri"/>
              </a:rPr>
              <a:t>Web</a:t>
            </a:r>
            <a:r>
              <a:rPr sz="2400" i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85858"/>
                </a:solidFill>
                <a:latin typeface="Calibri"/>
                <a:cs typeface="Calibri"/>
              </a:rPr>
              <a:t>platforms</a:t>
            </a:r>
            <a:r>
              <a:rPr sz="2400" i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are</a:t>
            </a:r>
            <a:r>
              <a:rPr sz="2400" i="1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digital</a:t>
            </a:r>
            <a:r>
              <a:rPr sz="2400" i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85858"/>
                </a:solidFill>
                <a:latin typeface="Calibri"/>
                <a:cs typeface="Calibri"/>
              </a:rPr>
              <a:t>environments</a:t>
            </a:r>
            <a:r>
              <a:rPr sz="2400" i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2400" i="1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frameworks</a:t>
            </a:r>
            <a:r>
              <a:rPr sz="2400" i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that</a:t>
            </a:r>
            <a:r>
              <a:rPr sz="2400" i="1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allow</a:t>
            </a:r>
            <a:r>
              <a:rPr sz="2400" i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85858"/>
                </a:solidFill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  <a:p>
            <a:pPr marL="926465">
              <a:lnSpc>
                <a:spcPts val="2750"/>
              </a:lnSpc>
            </a:pP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2400" i="1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interact</a:t>
            </a:r>
            <a:r>
              <a:rPr sz="2400" i="1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with,</a:t>
            </a:r>
            <a:r>
              <a:rPr sz="2400" i="1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develop,</a:t>
            </a:r>
            <a:r>
              <a:rPr sz="2400" i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2400" i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deploy</a:t>
            </a:r>
            <a:r>
              <a:rPr sz="2400" i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85858"/>
                </a:solidFill>
                <a:latin typeface="Calibri"/>
                <a:cs typeface="Calibri"/>
              </a:rPr>
              <a:t>web-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based</a:t>
            </a:r>
            <a:r>
              <a:rPr sz="2400" i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85858"/>
                </a:solidFill>
                <a:latin typeface="Calibri"/>
                <a:cs typeface="Calibri"/>
              </a:rPr>
              <a:t>applications</a:t>
            </a:r>
            <a:r>
              <a:rPr sz="2400" i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2400" i="1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585858"/>
                </a:solidFill>
                <a:latin typeface="Calibri"/>
                <a:cs typeface="Calibri"/>
              </a:rPr>
              <a:t>services.”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Importance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Modern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Technology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ts val="2735"/>
              </a:lnSpc>
              <a:spcBef>
                <a:spcPts val="245"/>
              </a:spcBef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deliver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content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functionality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7471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Key</a:t>
            </a:r>
            <a:r>
              <a:rPr spc="-1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1585564"/>
            <a:ext cx="11313795" cy="4939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spc="-10" dirty="0">
                <a:latin typeface="Calibri"/>
                <a:cs typeface="Calibri"/>
              </a:rPr>
              <a:t>Web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platforms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vary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complexity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scope,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typically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several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components:</a:t>
            </a:r>
            <a:endParaRPr sz="2200" dirty="0">
              <a:latin typeface="Calibri"/>
              <a:cs typeface="Calibri"/>
            </a:endParaRPr>
          </a:p>
          <a:p>
            <a:pPr marL="527685" marR="499109" indent="-515620">
              <a:lnSpc>
                <a:spcPct val="80000"/>
              </a:lnSpc>
              <a:spcBef>
                <a:spcPts val="994"/>
              </a:spcBef>
              <a:buAutoNum type="arabicPeriod"/>
              <a:tabLst>
                <a:tab pos="527685" algn="l"/>
              </a:tabLst>
            </a:pPr>
            <a:r>
              <a:rPr sz="2200" b="1" spc="-10" dirty="0">
                <a:latin typeface="Calibri"/>
                <a:cs typeface="Calibri"/>
              </a:rPr>
              <a:t>Infrastructure: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underlying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technology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stack,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databases,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 resources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support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applications.</a:t>
            </a:r>
            <a:endParaRPr sz="2200" dirty="0">
              <a:latin typeface="Calibri"/>
              <a:cs typeface="Calibri"/>
            </a:endParaRPr>
          </a:p>
          <a:p>
            <a:pPr marL="527685" marR="758825" indent="-515620" algn="just">
              <a:lnSpc>
                <a:spcPts val="2110"/>
              </a:lnSpc>
              <a:spcBef>
                <a:spcPts val="994"/>
              </a:spcBef>
              <a:buAutoNum type="arabicPeriod"/>
              <a:tabLst>
                <a:tab pos="527685" algn="l"/>
              </a:tabLst>
            </a:pPr>
            <a:r>
              <a:rPr sz="2200" b="1" spc="-10" dirty="0">
                <a:latin typeface="Calibri"/>
                <a:cs typeface="Calibri"/>
              </a:rPr>
              <a:t>Development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Tools: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frameworks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aid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building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applications.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includes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languages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(like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CSS,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JavaScript),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libraries,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frameworks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(such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React, </a:t>
            </a:r>
            <a:r>
              <a:rPr sz="2200" spc="-20" dirty="0">
                <a:latin typeface="Calibri"/>
                <a:cs typeface="Calibri"/>
              </a:rPr>
              <a:t>Angular,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Django).</a:t>
            </a:r>
            <a:endParaRPr sz="2200" dirty="0">
              <a:latin typeface="Calibri"/>
              <a:cs typeface="Calibri"/>
            </a:endParaRPr>
          </a:p>
          <a:p>
            <a:pPr marL="527685" marR="707390" indent="-515620" algn="just">
              <a:lnSpc>
                <a:spcPct val="80000"/>
              </a:lnSpc>
              <a:spcBef>
                <a:spcPts val="1019"/>
              </a:spcBef>
              <a:buAutoNum type="arabicPeriod"/>
              <a:tabLst>
                <a:tab pos="527685" algn="l"/>
              </a:tabLst>
            </a:pPr>
            <a:r>
              <a:rPr sz="2200" b="1" spc="-10" dirty="0">
                <a:latin typeface="Calibri"/>
                <a:cs typeface="Calibri"/>
              </a:rPr>
              <a:t>Content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Management: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tools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help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manage,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organize,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deliver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content. Examples </a:t>
            </a:r>
            <a:r>
              <a:rPr sz="2200" dirty="0">
                <a:latin typeface="Calibri"/>
                <a:cs typeface="Calibri"/>
              </a:rPr>
              <a:t>include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WordPress,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Drupal,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Joomla.</a:t>
            </a:r>
            <a:endParaRPr sz="2200" dirty="0">
              <a:latin typeface="Calibri"/>
              <a:cs typeface="Calibri"/>
            </a:endParaRPr>
          </a:p>
          <a:p>
            <a:pPr marL="528955" indent="-516255" algn="just">
              <a:lnSpc>
                <a:spcPts val="2375"/>
              </a:lnSpc>
              <a:spcBef>
                <a:spcPts val="465"/>
              </a:spcBef>
              <a:buAutoNum type="arabicPeriod"/>
              <a:tabLst>
                <a:tab pos="528955" algn="l"/>
              </a:tabLst>
            </a:pPr>
            <a:r>
              <a:rPr sz="2200" b="1" dirty="0">
                <a:latin typeface="Calibri"/>
                <a:cs typeface="Calibri"/>
              </a:rPr>
              <a:t>User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Interface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(UI):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design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interact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directly,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web</a:t>
            </a:r>
            <a:endParaRPr sz="2200" dirty="0">
              <a:latin typeface="Calibri"/>
              <a:cs typeface="Calibri"/>
            </a:endParaRPr>
          </a:p>
          <a:p>
            <a:pPr marL="527685" algn="just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pages,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forms,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navigation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menus.</a:t>
            </a:r>
            <a:endParaRPr sz="2200" dirty="0">
              <a:latin typeface="Calibri"/>
              <a:cs typeface="Calibri"/>
            </a:endParaRPr>
          </a:p>
          <a:p>
            <a:pPr marL="527685" marR="45720" indent="-515620">
              <a:lnSpc>
                <a:spcPts val="2110"/>
              </a:lnSpc>
              <a:spcBef>
                <a:spcPts val="994"/>
              </a:spcBef>
              <a:buAutoNum type="arabicPeriod" startAt="5"/>
              <a:tabLst>
                <a:tab pos="527685" algn="l"/>
              </a:tabLst>
            </a:pPr>
            <a:r>
              <a:rPr sz="2200" b="1" spc="-10" dirty="0">
                <a:latin typeface="Calibri"/>
                <a:cs typeface="Calibri"/>
              </a:rPr>
              <a:t>Application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Programming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Interfaces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(APIs):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Interfaces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allow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communicate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interact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other.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crucial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integrating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third-</a:t>
            </a:r>
            <a:r>
              <a:rPr sz="2200" dirty="0">
                <a:latin typeface="Calibri"/>
                <a:cs typeface="Calibri"/>
              </a:rPr>
              <a:t>party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services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enabling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complex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functionalities.</a:t>
            </a:r>
            <a:endParaRPr sz="2200" dirty="0">
              <a:latin typeface="Calibri"/>
              <a:cs typeface="Calibri"/>
            </a:endParaRPr>
          </a:p>
          <a:p>
            <a:pPr marL="527685" marR="85725" indent="-515620">
              <a:lnSpc>
                <a:spcPct val="80000"/>
              </a:lnSpc>
              <a:spcBef>
                <a:spcPts val="1019"/>
              </a:spcBef>
              <a:buAutoNum type="arabicPeriod" startAt="5"/>
              <a:tabLst>
                <a:tab pos="527685" algn="l"/>
              </a:tabLst>
            </a:pPr>
            <a:r>
              <a:rPr sz="2200" b="1" dirty="0">
                <a:latin typeface="Calibri"/>
                <a:cs typeface="Calibri"/>
              </a:rPr>
              <a:t>Security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Features: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Measures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protocols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protect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ensure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secure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interactions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platform.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authentication,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encryption,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controls.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082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Examples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web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platforms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167" y="1569465"/>
            <a:ext cx="11329035" cy="48463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106045" indent="-227965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dirty="0">
                <a:latin typeface="Calibri"/>
                <a:cs typeface="Calibri"/>
              </a:rPr>
              <a:t>Social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Media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Platforms: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Facebook,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Twitter, </a:t>
            </a:r>
            <a:r>
              <a:rPr sz="3200" spc="-20" dirty="0">
                <a:latin typeface="Calibri"/>
                <a:cs typeface="Calibri"/>
              </a:rPr>
              <a:t>Instagram,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allow 	</a:t>
            </a:r>
            <a:r>
              <a:rPr sz="3200" dirty="0">
                <a:latin typeface="Calibri"/>
                <a:cs typeface="Calibri"/>
              </a:rPr>
              <a:t>users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create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share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content.</a:t>
            </a:r>
            <a:endParaRPr sz="3200">
              <a:latin typeface="Calibri"/>
              <a:cs typeface="Calibri"/>
            </a:endParaRPr>
          </a:p>
          <a:p>
            <a:pPr marL="241300" marR="242570" indent="-229235" algn="just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spc="-10" dirty="0">
                <a:latin typeface="Calibri"/>
                <a:cs typeface="Calibri"/>
              </a:rPr>
              <a:t>E-</a:t>
            </a:r>
            <a:r>
              <a:rPr sz="3200" b="1" dirty="0">
                <a:latin typeface="Calibri"/>
                <a:cs typeface="Calibri"/>
              </a:rPr>
              <a:t>commerce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Platforms: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Shopify,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Magento,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WooCommerce,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which </a:t>
            </a:r>
            <a:r>
              <a:rPr sz="3200" dirty="0">
                <a:latin typeface="Calibri"/>
                <a:cs typeface="Calibri"/>
              </a:rPr>
              <a:t>enable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businesses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sell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products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online.</a:t>
            </a:r>
            <a:endParaRPr sz="32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dirty="0">
                <a:latin typeface="Calibri"/>
                <a:cs typeface="Calibri"/>
              </a:rPr>
              <a:t>Content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Management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Systems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(CMS):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WordPress,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Drupal,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Joomla,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help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users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create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manage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website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content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without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deep </a:t>
            </a:r>
            <a:r>
              <a:rPr sz="3200" dirty="0">
                <a:latin typeface="Calibri"/>
                <a:cs typeface="Calibri"/>
              </a:rPr>
              <a:t>technical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knowledge.</a:t>
            </a:r>
            <a:endParaRPr sz="3200">
              <a:latin typeface="Calibri"/>
              <a:cs typeface="Calibri"/>
            </a:endParaRPr>
          </a:p>
          <a:p>
            <a:pPr marL="241300" marR="207010" indent="-229235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b="1" dirty="0">
                <a:latin typeface="Calibri"/>
                <a:cs typeface="Calibri"/>
              </a:rPr>
              <a:t>Cloud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Platforms: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Amazon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(AWS),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Google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Cloud </a:t>
            </a:r>
            <a:r>
              <a:rPr sz="3200" dirty="0">
                <a:latin typeface="Calibri"/>
                <a:cs typeface="Calibri"/>
              </a:rPr>
              <a:t>Platform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(GCP),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Microsoft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Azure,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infrastructure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services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hosting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423" rIns="0" bIns="0" rtlCol="0">
            <a:spAutoFit/>
          </a:bodyPr>
          <a:lstStyle/>
          <a:p>
            <a:pPr marL="466090" marR="5080">
              <a:lnSpc>
                <a:spcPts val="6480"/>
              </a:lnSpc>
              <a:spcBef>
                <a:spcPts val="915"/>
              </a:spcBef>
            </a:pPr>
            <a:r>
              <a:rPr sz="6000" spc="-90" dirty="0">
                <a:solidFill>
                  <a:srgbClr val="000000"/>
                </a:solidFill>
              </a:rPr>
              <a:t>Web</a:t>
            </a:r>
            <a:r>
              <a:rPr sz="6000" spc="-245" dirty="0">
                <a:solidFill>
                  <a:srgbClr val="000000"/>
                </a:solidFill>
              </a:rPr>
              <a:t> </a:t>
            </a:r>
            <a:r>
              <a:rPr sz="6000" spc="-60" dirty="0">
                <a:solidFill>
                  <a:srgbClr val="000000"/>
                </a:solidFill>
              </a:rPr>
              <a:t>Communication</a:t>
            </a:r>
            <a:r>
              <a:rPr sz="6000" spc="-240" dirty="0">
                <a:solidFill>
                  <a:srgbClr val="000000"/>
                </a:solidFill>
              </a:rPr>
              <a:t> </a:t>
            </a:r>
            <a:r>
              <a:rPr sz="6000" spc="-70" dirty="0">
                <a:solidFill>
                  <a:srgbClr val="000000"/>
                </a:solidFill>
              </a:rPr>
              <a:t>Protocol</a:t>
            </a:r>
            <a:r>
              <a:rPr sz="6000" spc="-220" dirty="0">
                <a:solidFill>
                  <a:srgbClr val="000000"/>
                </a:solidFill>
              </a:rPr>
              <a:t> </a:t>
            </a:r>
            <a:r>
              <a:rPr sz="6000" spc="-50" dirty="0">
                <a:solidFill>
                  <a:srgbClr val="000000"/>
                </a:solidFill>
              </a:rPr>
              <a:t>- </a:t>
            </a:r>
            <a:r>
              <a:rPr sz="6000" spc="-20" dirty="0">
                <a:solidFill>
                  <a:srgbClr val="000000"/>
                </a:solidFill>
              </a:rPr>
              <a:t>HTTP</a:t>
            </a:r>
            <a:endParaRPr sz="6000"/>
          </a:p>
        </p:txBody>
      </p:sp>
      <p:grpSp>
        <p:nvGrpSpPr>
          <p:cNvPr id="3" name="object 3"/>
          <p:cNvGrpSpPr/>
          <p:nvPr/>
        </p:nvGrpSpPr>
        <p:grpSpPr>
          <a:xfrm>
            <a:off x="841247" y="2776092"/>
            <a:ext cx="10476865" cy="142240"/>
            <a:chOff x="841247" y="2776092"/>
            <a:chExt cx="10476865" cy="142240"/>
          </a:xfrm>
        </p:grpSpPr>
        <p:sp>
          <p:nvSpPr>
            <p:cNvPr id="4" name="object 4"/>
            <p:cNvSpPr/>
            <p:nvPr/>
          </p:nvSpPr>
          <p:spPr>
            <a:xfrm>
              <a:off x="865949" y="2899917"/>
              <a:ext cx="10452100" cy="18415"/>
            </a:xfrm>
            <a:custGeom>
              <a:avLst/>
              <a:gdLst/>
              <a:ahLst/>
              <a:cxnLst/>
              <a:rect l="l" t="t" r="r" b="b"/>
              <a:pathLst>
                <a:path w="10452100" h="18414">
                  <a:moveTo>
                    <a:pt x="10451592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10451592" y="18287"/>
                  </a:lnTo>
                  <a:lnTo>
                    <a:pt x="10451592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1247" y="2776092"/>
              <a:ext cx="1873885" cy="137160"/>
            </a:xfrm>
            <a:custGeom>
              <a:avLst/>
              <a:gdLst/>
              <a:ahLst/>
              <a:cxnLst/>
              <a:rect l="l" t="t" r="r" b="b"/>
              <a:pathLst>
                <a:path w="1873885" h="137160">
                  <a:moveTo>
                    <a:pt x="1873503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1873503" y="137160"/>
                  </a:lnTo>
                  <a:lnTo>
                    <a:pt x="1873503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9988" y="3291357"/>
            <a:ext cx="10289540" cy="28200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latin typeface="Calibri"/>
                <a:cs typeface="Calibri"/>
              </a:rPr>
              <a:t>Definition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HTTP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spc="-50" dirty="0">
                <a:latin typeface="Calibri"/>
                <a:cs typeface="Calibri"/>
              </a:rPr>
              <a:t>HTTP,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Hypertext</a:t>
            </a:r>
            <a:r>
              <a:rPr sz="2200" spc="-30" dirty="0">
                <a:latin typeface="Calibri"/>
                <a:cs typeface="Calibri"/>
              </a:rPr>
              <a:t> Transfer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Protocol,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foundational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protocol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transmitting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web.</a:t>
            </a:r>
            <a:endParaRPr sz="2200">
              <a:latin typeface="Calibri"/>
              <a:cs typeface="Calibri"/>
            </a:endParaRPr>
          </a:p>
          <a:p>
            <a:pPr marL="698500" marR="773430" lvl="1" indent="-228600">
              <a:lnSpc>
                <a:spcPts val="238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HTTP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protocol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transferring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hypertext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(text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links)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other resources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client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(such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browser).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latin typeface="Calibri"/>
                <a:cs typeface="Calibri"/>
              </a:rPr>
              <a:t>Role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in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Web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Communication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510"/>
              </a:lnSpc>
              <a:spcBef>
                <a:spcPts val="24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defines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messages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formatted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transmitted,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browsers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respond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commands.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830" y="0"/>
            <a:ext cx="11298555" cy="2089785"/>
            <a:chOff x="498830" y="0"/>
            <a:chExt cx="11298555" cy="2089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8830" y="758951"/>
              <a:ext cx="128270" cy="704215"/>
            </a:xfrm>
            <a:custGeom>
              <a:avLst/>
              <a:gdLst/>
              <a:ahLst/>
              <a:cxnLst/>
              <a:rect l="l" t="t" r="r" b="b"/>
              <a:pathLst>
                <a:path w="128270" h="704215">
                  <a:moveTo>
                    <a:pt x="128015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128015" y="70408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6622" y="2371470"/>
            <a:ext cx="7184913" cy="40568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18312" y="2371470"/>
            <a:ext cx="3448050" cy="24244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205104">
              <a:lnSpc>
                <a:spcPts val="2380"/>
              </a:lnSpc>
              <a:spcBef>
                <a:spcPts val="390"/>
              </a:spcBef>
            </a:pPr>
            <a:r>
              <a:rPr sz="2200" dirty="0">
                <a:latin typeface="Calibri"/>
                <a:cs typeface="Calibri"/>
              </a:rPr>
              <a:t>HTTP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request- </a:t>
            </a:r>
            <a:r>
              <a:rPr sz="2200" dirty="0">
                <a:latin typeface="Calibri"/>
                <a:cs typeface="Calibri"/>
              </a:rPr>
              <a:t>response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model: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Client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(Browser)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content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  <a:p>
            <a:pPr marL="241300" marR="5080" indent="-229235">
              <a:lnSpc>
                <a:spcPts val="238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Server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sends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requested content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Client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Response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8203" y="0"/>
            <a:ext cx="11167745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86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70"/>
              </a:spcBef>
            </a:pPr>
            <a:endParaRPr sz="40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4000" dirty="0">
                <a:solidFill>
                  <a:srgbClr val="000000"/>
                </a:solidFill>
              </a:rPr>
              <a:t>HTTP</a:t>
            </a:r>
            <a:r>
              <a:rPr sz="4000" spc="-15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-</a:t>
            </a:r>
            <a:r>
              <a:rPr sz="4000" spc="-110" dirty="0">
                <a:solidFill>
                  <a:srgbClr val="000000"/>
                </a:solidFill>
              </a:rPr>
              <a:t> </a:t>
            </a:r>
            <a:r>
              <a:rPr sz="4000" spc="-40" dirty="0">
                <a:solidFill>
                  <a:srgbClr val="000000"/>
                </a:solidFill>
              </a:rPr>
              <a:t>Request</a:t>
            </a:r>
            <a:r>
              <a:rPr sz="4000" spc="-155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and</a:t>
            </a:r>
            <a:r>
              <a:rPr sz="4000" spc="-150" dirty="0">
                <a:solidFill>
                  <a:srgbClr val="000000"/>
                </a:solidFill>
              </a:rPr>
              <a:t> </a:t>
            </a:r>
            <a:r>
              <a:rPr sz="4000" spc="-40" dirty="0">
                <a:solidFill>
                  <a:srgbClr val="000000"/>
                </a:solidFill>
              </a:rPr>
              <a:t>Response</a:t>
            </a:r>
            <a:r>
              <a:rPr sz="4000" spc="-16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Cycle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62"/>
            <a:ext cx="12198985" cy="1975485"/>
            <a:chOff x="-4762" y="-4762"/>
            <a:chExt cx="12198985" cy="19754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9705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89460" cy="1899920"/>
            </a:xfrm>
            <a:custGeom>
              <a:avLst/>
              <a:gdLst/>
              <a:ahLst/>
              <a:cxnLst/>
              <a:rect l="l" t="t" r="r" b="b"/>
              <a:pathLst>
                <a:path w="12189460" h="1899920">
                  <a:moveTo>
                    <a:pt x="12188952" y="0"/>
                  </a:moveTo>
                  <a:lnTo>
                    <a:pt x="0" y="0"/>
                  </a:lnTo>
                  <a:lnTo>
                    <a:pt x="0" y="1634871"/>
                  </a:lnTo>
                  <a:lnTo>
                    <a:pt x="835672" y="1707641"/>
                  </a:lnTo>
                  <a:lnTo>
                    <a:pt x="1069975" y="1725080"/>
                  </a:lnTo>
                  <a:lnTo>
                    <a:pt x="1401653" y="1748189"/>
                  </a:lnTo>
                  <a:lnTo>
                    <a:pt x="1737474" y="1769756"/>
                  </a:lnTo>
                  <a:lnTo>
                    <a:pt x="2077306" y="1789757"/>
                  </a:lnTo>
                  <a:lnTo>
                    <a:pt x="2421016" y="1808167"/>
                  </a:lnTo>
                  <a:lnTo>
                    <a:pt x="2768471" y="1824962"/>
                  </a:lnTo>
                  <a:lnTo>
                    <a:pt x="3119538" y="1840119"/>
                  </a:lnTo>
                  <a:lnTo>
                    <a:pt x="3474085" y="1853614"/>
                  </a:lnTo>
                  <a:lnTo>
                    <a:pt x="3831979" y="1865422"/>
                  </a:lnTo>
                  <a:lnTo>
                    <a:pt x="4193087" y="1875520"/>
                  </a:lnTo>
                  <a:lnTo>
                    <a:pt x="4557278" y="1883884"/>
                  </a:lnTo>
                  <a:lnTo>
                    <a:pt x="4924417" y="1890490"/>
                  </a:lnTo>
                  <a:lnTo>
                    <a:pt x="5294372" y="1895314"/>
                  </a:lnTo>
                  <a:lnTo>
                    <a:pt x="5667011" y="1898332"/>
                  </a:lnTo>
                  <a:lnTo>
                    <a:pt x="6042200" y="1899520"/>
                  </a:lnTo>
                  <a:lnTo>
                    <a:pt x="6418046" y="1898859"/>
                  </a:lnTo>
                  <a:lnTo>
                    <a:pt x="6791427" y="1896361"/>
                  </a:lnTo>
                  <a:lnTo>
                    <a:pt x="7162163" y="1892051"/>
                  </a:lnTo>
                  <a:lnTo>
                    <a:pt x="7530120" y="1885952"/>
                  </a:lnTo>
                  <a:lnTo>
                    <a:pt x="7895166" y="1878088"/>
                  </a:lnTo>
                  <a:lnTo>
                    <a:pt x="8257169" y="1868483"/>
                  </a:lnTo>
                  <a:lnTo>
                    <a:pt x="8615996" y="1857161"/>
                  </a:lnTo>
                  <a:lnTo>
                    <a:pt x="8971513" y="1844145"/>
                  </a:lnTo>
                  <a:lnTo>
                    <a:pt x="9323589" y="1829461"/>
                  </a:lnTo>
                  <a:lnTo>
                    <a:pt x="9672090" y="1813131"/>
                  </a:lnTo>
                  <a:lnTo>
                    <a:pt x="10016885" y="1795180"/>
                  </a:lnTo>
                  <a:lnTo>
                    <a:pt x="10357840" y="1775632"/>
                  </a:lnTo>
                  <a:lnTo>
                    <a:pt x="10694822" y="1754510"/>
                  </a:lnTo>
                  <a:lnTo>
                    <a:pt x="11027700" y="1731839"/>
                  </a:lnTo>
                  <a:lnTo>
                    <a:pt x="11356340" y="1707641"/>
                  </a:lnTo>
                  <a:lnTo>
                    <a:pt x="12188952" y="1635125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89460" cy="1899920"/>
            </a:xfrm>
            <a:custGeom>
              <a:avLst/>
              <a:gdLst/>
              <a:ahLst/>
              <a:cxnLst/>
              <a:rect l="l" t="t" r="r" b="b"/>
              <a:pathLst>
                <a:path w="12189460" h="1899920">
                  <a:moveTo>
                    <a:pt x="0" y="0"/>
                  </a:moveTo>
                  <a:lnTo>
                    <a:pt x="12188952" y="0"/>
                  </a:lnTo>
                  <a:lnTo>
                    <a:pt x="12188952" y="1635125"/>
                  </a:lnTo>
                  <a:lnTo>
                    <a:pt x="11356340" y="1707641"/>
                  </a:lnTo>
                  <a:lnTo>
                    <a:pt x="11309655" y="1711191"/>
                  </a:lnTo>
                  <a:lnTo>
                    <a:pt x="11262883" y="1714709"/>
                  </a:lnTo>
                  <a:lnTo>
                    <a:pt x="11216021" y="1718197"/>
                  </a:lnTo>
                  <a:lnTo>
                    <a:pt x="11169072" y="1721654"/>
                  </a:lnTo>
                  <a:lnTo>
                    <a:pt x="11122035" y="1725080"/>
                  </a:lnTo>
                  <a:lnTo>
                    <a:pt x="11074911" y="1728475"/>
                  </a:lnTo>
                  <a:lnTo>
                    <a:pt x="11027700" y="1731839"/>
                  </a:lnTo>
                  <a:lnTo>
                    <a:pt x="10980402" y="1735171"/>
                  </a:lnTo>
                  <a:lnTo>
                    <a:pt x="10933018" y="1738473"/>
                  </a:lnTo>
                  <a:lnTo>
                    <a:pt x="10885549" y="1741743"/>
                  </a:lnTo>
                  <a:lnTo>
                    <a:pt x="10837994" y="1744982"/>
                  </a:lnTo>
                  <a:lnTo>
                    <a:pt x="10790355" y="1748189"/>
                  </a:lnTo>
                  <a:lnTo>
                    <a:pt x="10742631" y="1751365"/>
                  </a:lnTo>
                  <a:lnTo>
                    <a:pt x="10694822" y="1754510"/>
                  </a:lnTo>
                  <a:lnTo>
                    <a:pt x="10646930" y="1757623"/>
                  </a:lnTo>
                  <a:lnTo>
                    <a:pt x="10598955" y="1760704"/>
                  </a:lnTo>
                  <a:lnTo>
                    <a:pt x="10550896" y="1763753"/>
                  </a:lnTo>
                  <a:lnTo>
                    <a:pt x="10502755" y="1766771"/>
                  </a:lnTo>
                  <a:lnTo>
                    <a:pt x="10454532" y="1769756"/>
                  </a:lnTo>
                  <a:lnTo>
                    <a:pt x="10406226" y="1772710"/>
                  </a:lnTo>
                  <a:lnTo>
                    <a:pt x="10357840" y="1775632"/>
                  </a:lnTo>
                  <a:lnTo>
                    <a:pt x="10309372" y="1778521"/>
                  </a:lnTo>
                  <a:lnTo>
                    <a:pt x="10260824" y="1781379"/>
                  </a:lnTo>
                  <a:lnTo>
                    <a:pt x="10212195" y="1784204"/>
                  </a:lnTo>
                  <a:lnTo>
                    <a:pt x="10163486" y="1786997"/>
                  </a:lnTo>
                  <a:lnTo>
                    <a:pt x="10114698" y="1789757"/>
                  </a:lnTo>
                  <a:lnTo>
                    <a:pt x="10065831" y="1792485"/>
                  </a:lnTo>
                  <a:lnTo>
                    <a:pt x="10016885" y="1795180"/>
                  </a:lnTo>
                  <a:lnTo>
                    <a:pt x="9967861" y="1797843"/>
                  </a:lnTo>
                  <a:lnTo>
                    <a:pt x="9918758" y="1800473"/>
                  </a:lnTo>
                  <a:lnTo>
                    <a:pt x="9869578" y="1803071"/>
                  </a:lnTo>
                  <a:lnTo>
                    <a:pt x="9820321" y="1805635"/>
                  </a:lnTo>
                  <a:lnTo>
                    <a:pt x="9770987" y="1808167"/>
                  </a:lnTo>
                  <a:lnTo>
                    <a:pt x="9721577" y="1810666"/>
                  </a:lnTo>
                  <a:lnTo>
                    <a:pt x="9672090" y="1813131"/>
                  </a:lnTo>
                  <a:lnTo>
                    <a:pt x="9622528" y="1815564"/>
                  </a:lnTo>
                  <a:lnTo>
                    <a:pt x="9572891" y="1817963"/>
                  </a:lnTo>
                  <a:lnTo>
                    <a:pt x="9523179" y="1820330"/>
                  </a:lnTo>
                  <a:lnTo>
                    <a:pt x="9473392" y="1822663"/>
                  </a:lnTo>
                  <a:lnTo>
                    <a:pt x="9423531" y="1824962"/>
                  </a:lnTo>
                  <a:lnTo>
                    <a:pt x="9373597" y="1827228"/>
                  </a:lnTo>
                  <a:lnTo>
                    <a:pt x="9323589" y="1829461"/>
                  </a:lnTo>
                  <a:lnTo>
                    <a:pt x="9273508" y="1831660"/>
                  </a:lnTo>
                  <a:lnTo>
                    <a:pt x="9223355" y="1833825"/>
                  </a:lnTo>
                  <a:lnTo>
                    <a:pt x="9173129" y="1835957"/>
                  </a:lnTo>
                  <a:lnTo>
                    <a:pt x="9122832" y="1838055"/>
                  </a:lnTo>
                  <a:lnTo>
                    <a:pt x="9072463" y="1840119"/>
                  </a:lnTo>
                  <a:lnTo>
                    <a:pt x="9022023" y="1842149"/>
                  </a:lnTo>
                  <a:lnTo>
                    <a:pt x="8971513" y="1844145"/>
                  </a:lnTo>
                  <a:lnTo>
                    <a:pt x="8920932" y="1846107"/>
                  </a:lnTo>
                  <a:lnTo>
                    <a:pt x="8870282" y="1848035"/>
                  </a:lnTo>
                  <a:lnTo>
                    <a:pt x="8819562" y="1849929"/>
                  </a:lnTo>
                  <a:lnTo>
                    <a:pt x="8768773" y="1851789"/>
                  </a:lnTo>
                  <a:lnTo>
                    <a:pt x="8717915" y="1853614"/>
                  </a:lnTo>
                  <a:lnTo>
                    <a:pt x="8666989" y="1855404"/>
                  </a:lnTo>
                  <a:lnTo>
                    <a:pt x="8615996" y="1857161"/>
                  </a:lnTo>
                  <a:lnTo>
                    <a:pt x="8564934" y="1858882"/>
                  </a:lnTo>
                  <a:lnTo>
                    <a:pt x="8513806" y="1860569"/>
                  </a:lnTo>
                  <a:lnTo>
                    <a:pt x="8462610" y="1862222"/>
                  </a:lnTo>
                  <a:lnTo>
                    <a:pt x="8411349" y="1863839"/>
                  </a:lnTo>
                  <a:lnTo>
                    <a:pt x="8360021" y="1865422"/>
                  </a:lnTo>
                  <a:lnTo>
                    <a:pt x="8308628" y="1866970"/>
                  </a:lnTo>
                  <a:lnTo>
                    <a:pt x="8257169" y="1868483"/>
                  </a:lnTo>
                  <a:lnTo>
                    <a:pt x="8205646" y="1869961"/>
                  </a:lnTo>
                  <a:lnTo>
                    <a:pt x="8154058" y="1871403"/>
                  </a:lnTo>
                  <a:lnTo>
                    <a:pt x="8102406" y="1872811"/>
                  </a:lnTo>
                  <a:lnTo>
                    <a:pt x="8050691" y="1874183"/>
                  </a:lnTo>
                  <a:lnTo>
                    <a:pt x="7998912" y="1875520"/>
                  </a:lnTo>
                  <a:lnTo>
                    <a:pt x="7947070" y="1876822"/>
                  </a:lnTo>
                  <a:lnTo>
                    <a:pt x="7895166" y="1878088"/>
                  </a:lnTo>
                  <a:lnTo>
                    <a:pt x="7843200" y="1879318"/>
                  </a:lnTo>
                  <a:lnTo>
                    <a:pt x="7791172" y="1880513"/>
                  </a:lnTo>
                  <a:lnTo>
                    <a:pt x="7739083" y="1881673"/>
                  </a:lnTo>
                  <a:lnTo>
                    <a:pt x="7686933" y="1882796"/>
                  </a:lnTo>
                  <a:lnTo>
                    <a:pt x="7634722" y="1883884"/>
                  </a:lnTo>
                  <a:lnTo>
                    <a:pt x="7582451" y="1884936"/>
                  </a:lnTo>
                  <a:lnTo>
                    <a:pt x="7530120" y="1885952"/>
                  </a:lnTo>
                  <a:lnTo>
                    <a:pt x="7477730" y="1886932"/>
                  </a:lnTo>
                  <a:lnTo>
                    <a:pt x="7425281" y="1887876"/>
                  </a:lnTo>
                  <a:lnTo>
                    <a:pt x="7372773" y="1888783"/>
                  </a:lnTo>
                  <a:lnTo>
                    <a:pt x="7320207" y="1889655"/>
                  </a:lnTo>
                  <a:lnTo>
                    <a:pt x="7267583" y="1890490"/>
                  </a:lnTo>
                  <a:lnTo>
                    <a:pt x="7214901" y="1891289"/>
                  </a:lnTo>
                  <a:lnTo>
                    <a:pt x="7162163" y="1892051"/>
                  </a:lnTo>
                  <a:lnTo>
                    <a:pt x="7109367" y="1892777"/>
                  </a:lnTo>
                  <a:lnTo>
                    <a:pt x="7056516" y="1893466"/>
                  </a:lnTo>
                  <a:lnTo>
                    <a:pt x="7003608" y="1894119"/>
                  </a:lnTo>
                  <a:lnTo>
                    <a:pt x="6950645" y="1894735"/>
                  </a:lnTo>
                  <a:lnTo>
                    <a:pt x="6897627" y="1895314"/>
                  </a:lnTo>
                  <a:lnTo>
                    <a:pt x="6844554" y="1895856"/>
                  </a:lnTo>
                  <a:lnTo>
                    <a:pt x="6791427" y="1896361"/>
                  </a:lnTo>
                  <a:lnTo>
                    <a:pt x="6738246" y="1896830"/>
                  </a:lnTo>
                  <a:lnTo>
                    <a:pt x="6685011" y="1897261"/>
                  </a:lnTo>
                  <a:lnTo>
                    <a:pt x="6631723" y="1897655"/>
                  </a:lnTo>
                  <a:lnTo>
                    <a:pt x="6578382" y="1898012"/>
                  </a:lnTo>
                  <a:lnTo>
                    <a:pt x="6524988" y="1898332"/>
                  </a:lnTo>
                  <a:lnTo>
                    <a:pt x="6471543" y="1898614"/>
                  </a:lnTo>
                  <a:lnTo>
                    <a:pt x="6418046" y="1898859"/>
                  </a:lnTo>
                  <a:lnTo>
                    <a:pt x="6364497" y="1899066"/>
                  </a:lnTo>
                  <a:lnTo>
                    <a:pt x="6310898" y="1899236"/>
                  </a:lnTo>
                  <a:lnTo>
                    <a:pt x="6257248" y="1899368"/>
                  </a:lnTo>
                  <a:lnTo>
                    <a:pt x="6203548" y="1899463"/>
                  </a:lnTo>
                  <a:lnTo>
                    <a:pt x="6149799" y="1899520"/>
                  </a:lnTo>
                  <a:lnTo>
                    <a:pt x="6096000" y="1899539"/>
                  </a:lnTo>
                  <a:lnTo>
                    <a:pt x="6042200" y="1899520"/>
                  </a:lnTo>
                  <a:lnTo>
                    <a:pt x="5988451" y="1899463"/>
                  </a:lnTo>
                  <a:lnTo>
                    <a:pt x="5934751" y="1899368"/>
                  </a:lnTo>
                  <a:lnTo>
                    <a:pt x="5881101" y="1899236"/>
                  </a:lnTo>
                  <a:lnTo>
                    <a:pt x="5827502" y="1899066"/>
                  </a:lnTo>
                  <a:lnTo>
                    <a:pt x="5773953" y="1898859"/>
                  </a:lnTo>
                  <a:lnTo>
                    <a:pt x="5720456" y="1898614"/>
                  </a:lnTo>
                  <a:lnTo>
                    <a:pt x="5667011" y="1898332"/>
                  </a:lnTo>
                  <a:lnTo>
                    <a:pt x="5613617" y="1898012"/>
                  </a:lnTo>
                  <a:lnTo>
                    <a:pt x="5560276" y="1897655"/>
                  </a:lnTo>
                  <a:lnTo>
                    <a:pt x="5506988" y="1897261"/>
                  </a:lnTo>
                  <a:lnTo>
                    <a:pt x="5453753" y="1896830"/>
                  </a:lnTo>
                  <a:lnTo>
                    <a:pt x="5400572" y="1896361"/>
                  </a:lnTo>
                  <a:lnTo>
                    <a:pt x="5347445" y="1895856"/>
                  </a:lnTo>
                  <a:lnTo>
                    <a:pt x="5294372" y="1895314"/>
                  </a:lnTo>
                  <a:lnTo>
                    <a:pt x="5241354" y="1894735"/>
                  </a:lnTo>
                  <a:lnTo>
                    <a:pt x="5188391" y="1894119"/>
                  </a:lnTo>
                  <a:lnTo>
                    <a:pt x="5135483" y="1893466"/>
                  </a:lnTo>
                  <a:lnTo>
                    <a:pt x="5082632" y="1892777"/>
                  </a:lnTo>
                  <a:lnTo>
                    <a:pt x="5029837" y="1892051"/>
                  </a:lnTo>
                  <a:lnTo>
                    <a:pt x="4977098" y="1891289"/>
                  </a:lnTo>
                  <a:lnTo>
                    <a:pt x="4924417" y="1890490"/>
                  </a:lnTo>
                  <a:lnTo>
                    <a:pt x="4871793" y="1889655"/>
                  </a:lnTo>
                  <a:lnTo>
                    <a:pt x="4819227" y="1888783"/>
                  </a:lnTo>
                  <a:lnTo>
                    <a:pt x="4766719" y="1887876"/>
                  </a:lnTo>
                  <a:lnTo>
                    <a:pt x="4714269" y="1886932"/>
                  </a:lnTo>
                  <a:lnTo>
                    <a:pt x="4661879" y="1885952"/>
                  </a:lnTo>
                  <a:lnTo>
                    <a:pt x="4609549" y="1884936"/>
                  </a:lnTo>
                  <a:lnTo>
                    <a:pt x="4557278" y="1883884"/>
                  </a:lnTo>
                  <a:lnTo>
                    <a:pt x="4505067" y="1882796"/>
                  </a:lnTo>
                  <a:lnTo>
                    <a:pt x="4452916" y="1881673"/>
                  </a:lnTo>
                  <a:lnTo>
                    <a:pt x="4400827" y="1880513"/>
                  </a:lnTo>
                  <a:lnTo>
                    <a:pt x="4348799" y="1879318"/>
                  </a:lnTo>
                  <a:lnTo>
                    <a:pt x="4296833" y="1878088"/>
                  </a:lnTo>
                  <a:lnTo>
                    <a:pt x="4244929" y="1876822"/>
                  </a:lnTo>
                  <a:lnTo>
                    <a:pt x="4193087" y="1875520"/>
                  </a:lnTo>
                  <a:lnTo>
                    <a:pt x="4141309" y="1874183"/>
                  </a:lnTo>
                  <a:lnTo>
                    <a:pt x="4089593" y="1872811"/>
                  </a:lnTo>
                  <a:lnTo>
                    <a:pt x="4037942" y="1871403"/>
                  </a:lnTo>
                  <a:lnTo>
                    <a:pt x="3986354" y="1869961"/>
                  </a:lnTo>
                  <a:lnTo>
                    <a:pt x="3934831" y="1868483"/>
                  </a:lnTo>
                  <a:lnTo>
                    <a:pt x="3883372" y="1866970"/>
                  </a:lnTo>
                  <a:lnTo>
                    <a:pt x="3831979" y="1865422"/>
                  </a:lnTo>
                  <a:lnTo>
                    <a:pt x="3780651" y="1863839"/>
                  </a:lnTo>
                  <a:lnTo>
                    <a:pt x="3729390" y="1862222"/>
                  </a:lnTo>
                  <a:lnTo>
                    <a:pt x="3678195" y="1860569"/>
                  </a:lnTo>
                  <a:lnTo>
                    <a:pt x="3627066" y="1858882"/>
                  </a:lnTo>
                  <a:lnTo>
                    <a:pt x="3576005" y="1857161"/>
                  </a:lnTo>
                  <a:lnTo>
                    <a:pt x="3525011" y="1855404"/>
                  </a:lnTo>
                  <a:lnTo>
                    <a:pt x="3474085" y="1853614"/>
                  </a:lnTo>
                  <a:lnTo>
                    <a:pt x="3423227" y="1851789"/>
                  </a:lnTo>
                  <a:lnTo>
                    <a:pt x="3372438" y="1849929"/>
                  </a:lnTo>
                  <a:lnTo>
                    <a:pt x="3321719" y="1848035"/>
                  </a:lnTo>
                  <a:lnTo>
                    <a:pt x="3271068" y="1846107"/>
                  </a:lnTo>
                  <a:lnTo>
                    <a:pt x="3220488" y="1844145"/>
                  </a:lnTo>
                  <a:lnTo>
                    <a:pt x="3169978" y="1842149"/>
                  </a:lnTo>
                  <a:lnTo>
                    <a:pt x="3119538" y="1840119"/>
                  </a:lnTo>
                  <a:lnTo>
                    <a:pt x="3069169" y="1838055"/>
                  </a:lnTo>
                  <a:lnTo>
                    <a:pt x="3018872" y="1835957"/>
                  </a:lnTo>
                  <a:lnTo>
                    <a:pt x="2968647" y="1833825"/>
                  </a:lnTo>
                  <a:lnTo>
                    <a:pt x="2918493" y="1831660"/>
                  </a:lnTo>
                  <a:lnTo>
                    <a:pt x="2868413" y="1829461"/>
                  </a:lnTo>
                  <a:lnTo>
                    <a:pt x="2818405" y="1827228"/>
                  </a:lnTo>
                  <a:lnTo>
                    <a:pt x="2768471" y="1824962"/>
                  </a:lnTo>
                  <a:lnTo>
                    <a:pt x="2718610" y="1822663"/>
                  </a:lnTo>
                  <a:lnTo>
                    <a:pt x="2668823" y="1820330"/>
                  </a:lnTo>
                  <a:lnTo>
                    <a:pt x="2619111" y="1817963"/>
                  </a:lnTo>
                  <a:lnTo>
                    <a:pt x="2569474" y="1815564"/>
                  </a:lnTo>
                  <a:lnTo>
                    <a:pt x="2519912" y="1813131"/>
                  </a:lnTo>
                  <a:lnTo>
                    <a:pt x="2470426" y="1810666"/>
                  </a:lnTo>
                  <a:lnTo>
                    <a:pt x="2421016" y="1808167"/>
                  </a:lnTo>
                  <a:lnTo>
                    <a:pt x="2371682" y="1805635"/>
                  </a:lnTo>
                  <a:lnTo>
                    <a:pt x="2322425" y="1803071"/>
                  </a:lnTo>
                  <a:lnTo>
                    <a:pt x="2273245" y="1800473"/>
                  </a:lnTo>
                  <a:lnTo>
                    <a:pt x="2224143" y="1797843"/>
                  </a:lnTo>
                  <a:lnTo>
                    <a:pt x="2175119" y="1795180"/>
                  </a:lnTo>
                  <a:lnTo>
                    <a:pt x="2126173" y="1792485"/>
                  </a:lnTo>
                  <a:lnTo>
                    <a:pt x="2077306" y="1789757"/>
                  </a:lnTo>
                  <a:lnTo>
                    <a:pt x="2028518" y="1786997"/>
                  </a:lnTo>
                  <a:lnTo>
                    <a:pt x="1979810" y="1784204"/>
                  </a:lnTo>
                  <a:lnTo>
                    <a:pt x="1931181" y="1781379"/>
                  </a:lnTo>
                  <a:lnTo>
                    <a:pt x="1882633" y="1778521"/>
                  </a:lnTo>
                  <a:lnTo>
                    <a:pt x="1834166" y="1775632"/>
                  </a:lnTo>
                  <a:lnTo>
                    <a:pt x="1785779" y="1772710"/>
                  </a:lnTo>
                  <a:lnTo>
                    <a:pt x="1737474" y="1769756"/>
                  </a:lnTo>
                  <a:lnTo>
                    <a:pt x="1689251" y="1766771"/>
                  </a:lnTo>
                  <a:lnTo>
                    <a:pt x="1641110" y="1763753"/>
                  </a:lnTo>
                  <a:lnTo>
                    <a:pt x="1593052" y="1760704"/>
                  </a:lnTo>
                  <a:lnTo>
                    <a:pt x="1545077" y="1757623"/>
                  </a:lnTo>
                  <a:lnTo>
                    <a:pt x="1497185" y="1754510"/>
                  </a:lnTo>
                  <a:lnTo>
                    <a:pt x="1449377" y="1751365"/>
                  </a:lnTo>
                  <a:lnTo>
                    <a:pt x="1401653" y="1748189"/>
                  </a:lnTo>
                  <a:lnTo>
                    <a:pt x="1354014" y="1744982"/>
                  </a:lnTo>
                  <a:lnTo>
                    <a:pt x="1306459" y="1741743"/>
                  </a:lnTo>
                  <a:lnTo>
                    <a:pt x="1258990" y="1738473"/>
                  </a:lnTo>
                  <a:lnTo>
                    <a:pt x="1211607" y="1735171"/>
                  </a:lnTo>
                  <a:lnTo>
                    <a:pt x="1164310" y="1731839"/>
                  </a:lnTo>
                  <a:lnTo>
                    <a:pt x="1117099" y="1728475"/>
                  </a:lnTo>
                  <a:lnTo>
                    <a:pt x="1069975" y="1725080"/>
                  </a:lnTo>
                  <a:lnTo>
                    <a:pt x="1022938" y="1721654"/>
                  </a:lnTo>
                  <a:lnTo>
                    <a:pt x="975989" y="1718197"/>
                  </a:lnTo>
                  <a:lnTo>
                    <a:pt x="929128" y="1714709"/>
                  </a:lnTo>
                  <a:lnTo>
                    <a:pt x="882356" y="1711191"/>
                  </a:lnTo>
                  <a:lnTo>
                    <a:pt x="835672" y="1707641"/>
                  </a:lnTo>
                  <a:lnTo>
                    <a:pt x="0" y="16348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E6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1891030"/>
            </a:xfrm>
            <a:custGeom>
              <a:avLst/>
              <a:gdLst/>
              <a:ahLst/>
              <a:cxnLst/>
              <a:rect l="l" t="t" r="r" b="b"/>
              <a:pathLst>
                <a:path w="12192000" h="1891030">
                  <a:moveTo>
                    <a:pt x="12192000" y="0"/>
                  </a:moveTo>
                  <a:lnTo>
                    <a:pt x="0" y="0"/>
                  </a:lnTo>
                  <a:lnTo>
                    <a:pt x="0" y="1625980"/>
                  </a:lnTo>
                  <a:lnTo>
                    <a:pt x="835888" y="1698752"/>
                  </a:lnTo>
                  <a:lnTo>
                    <a:pt x="1070251" y="1716191"/>
                  </a:lnTo>
                  <a:lnTo>
                    <a:pt x="1402013" y="1739304"/>
                  </a:lnTo>
                  <a:lnTo>
                    <a:pt x="1737917" y="1760878"/>
                  </a:lnTo>
                  <a:lnTo>
                    <a:pt x="2077832" y="1780887"/>
                  </a:lnTo>
                  <a:lnTo>
                    <a:pt x="2421624" y="1799307"/>
                  </a:lnTo>
                  <a:lnTo>
                    <a:pt x="2769163" y="1816114"/>
                  </a:lnTo>
                  <a:lnTo>
                    <a:pt x="3120314" y="1831283"/>
                  </a:lnTo>
                  <a:lnTo>
                    <a:pt x="3474946" y="1844791"/>
                  </a:lnTo>
                  <a:lnTo>
                    <a:pt x="3832926" y="1856612"/>
                  </a:lnTo>
                  <a:lnTo>
                    <a:pt x="4194123" y="1866722"/>
                  </a:lnTo>
                  <a:lnTo>
                    <a:pt x="4558403" y="1875097"/>
                  </a:lnTo>
                  <a:lnTo>
                    <a:pt x="4925634" y="1881712"/>
                  </a:lnTo>
                  <a:lnTo>
                    <a:pt x="5295683" y="1886544"/>
                  </a:lnTo>
                  <a:lnTo>
                    <a:pt x="5668420" y="1889566"/>
                  </a:lnTo>
                  <a:lnTo>
                    <a:pt x="6043710" y="1890757"/>
                  </a:lnTo>
                  <a:lnTo>
                    <a:pt x="6419656" y="1890095"/>
                  </a:lnTo>
                  <a:lnTo>
                    <a:pt x="6793136" y="1887593"/>
                  </a:lnTo>
                  <a:lnTo>
                    <a:pt x="7163966" y="1883276"/>
                  </a:lnTo>
                  <a:lnTo>
                    <a:pt x="7532016" y="1877168"/>
                  </a:lnTo>
                  <a:lnTo>
                    <a:pt x="7897152" y="1869293"/>
                  </a:lnTo>
                  <a:lnTo>
                    <a:pt x="8259242" y="1859676"/>
                  </a:lnTo>
                  <a:lnTo>
                    <a:pt x="8618154" y="1848341"/>
                  </a:lnTo>
                  <a:lnTo>
                    <a:pt x="8973755" y="1835313"/>
                  </a:lnTo>
                  <a:lnTo>
                    <a:pt x="9325913" y="1820616"/>
                  </a:lnTo>
                  <a:lnTo>
                    <a:pt x="9674495" y="1804275"/>
                  </a:lnTo>
                  <a:lnTo>
                    <a:pt x="10019369" y="1786313"/>
                  </a:lnTo>
                  <a:lnTo>
                    <a:pt x="10360402" y="1766755"/>
                  </a:lnTo>
                  <a:lnTo>
                    <a:pt x="10697462" y="1745626"/>
                  </a:lnTo>
                  <a:lnTo>
                    <a:pt x="11030417" y="1722950"/>
                  </a:lnTo>
                  <a:lnTo>
                    <a:pt x="11359134" y="1698752"/>
                  </a:lnTo>
                  <a:lnTo>
                    <a:pt x="12192000" y="162623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351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HTTP</a:t>
            </a:r>
            <a:r>
              <a:rPr sz="4000" spc="-200" dirty="0">
                <a:solidFill>
                  <a:srgbClr val="000000"/>
                </a:solidFill>
              </a:rPr>
              <a:t> </a:t>
            </a:r>
            <a:r>
              <a:rPr sz="4000" spc="-20" dirty="0">
                <a:solidFill>
                  <a:srgbClr val="000000"/>
                </a:solidFill>
              </a:rPr>
              <a:t>Methods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0" y="524509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6" y="0"/>
                </a:moveTo>
                <a:lnTo>
                  <a:pt x="0" y="0"/>
                </a:lnTo>
                <a:lnTo>
                  <a:pt x="0" y="704088"/>
                </a:lnTo>
                <a:lnTo>
                  <a:pt x="128016" y="704088"/>
                </a:lnTo>
                <a:lnTo>
                  <a:pt x="12801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939" y="2432157"/>
            <a:ext cx="8357234" cy="31362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25" dirty="0">
                <a:latin typeface="Calibri"/>
                <a:cs typeface="Calibri"/>
              </a:rPr>
              <a:t>GET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Retrieve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(e.g.,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requesting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page).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20" dirty="0">
                <a:latin typeface="Calibri"/>
                <a:cs typeface="Calibri"/>
              </a:rPr>
              <a:t>POST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Submit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server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(e.g.,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submitting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form).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Calibri"/>
                <a:cs typeface="Calibri"/>
              </a:rPr>
              <a:t>PUT/PATCH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Updates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existing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server.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spc="-10" dirty="0">
                <a:latin typeface="Calibri"/>
                <a:cs typeface="Calibri"/>
              </a:rPr>
              <a:t>DELETE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Deletes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server.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1482</Words>
  <Application>Microsoft Office PowerPoint</Application>
  <PresentationFormat>Widescreen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MT</vt:lpstr>
      <vt:lpstr>Calibri</vt:lpstr>
      <vt:lpstr>Calibri Light</vt:lpstr>
      <vt:lpstr>Inter</vt:lpstr>
      <vt:lpstr>Times New Roman</vt:lpstr>
      <vt:lpstr>Verdana</vt:lpstr>
      <vt:lpstr>Office Theme</vt:lpstr>
      <vt:lpstr>Lecture # 1</vt:lpstr>
      <vt:lpstr>Overview of Web Platforms</vt:lpstr>
      <vt:lpstr> Agenda</vt:lpstr>
      <vt:lpstr> Introduction to Web Platforms</vt:lpstr>
      <vt:lpstr>Key components</vt:lpstr>
      <vt:lpstr>Examples of web platforms</vt:lpstr>
      <vt:lpstr>Web Communication Protocol - HTTP</vt:lpstr>
      <vt:lpstr> HTTP - Request and Response Cycle</vt:lpstr>
      <vt:lpstr>HTTP Methods</vt:lpstr>
      <vt:lpstr>HTTP Status Codes</vt:lpstr>
      <vt:lpstr>HTTP Headers</vt:lpstr>
      <vt:lpstr> HTTPS - Secure Communication</vt:lpstr>
      <vt:lpstr>Web Generations - Overview</vt:lpstr>
      <vt:lpstr>Web 1.0 - The Static Web</vt:lpstr>
      <vt:lpstr>Web 2.0 - The Social Web</vt:lpstr>
      <vt:lpstr>Web 3.0 - The Semantic Web</vt:lpstr>
      <vt:lpstr>Web 4.0 - The Intelligent Web (Future)</vt:lpstr>
      <vt:lpstr> Web Standards - Introduction</vt:lpstr>
      <vt:lpstr>Key Web Standards Organizations</vt:lpstr>
      <vt:lpstr>HTML &amp; CSS Standards</vt:lpstr>
      <vt:lpstr>JavaScript Standards [ECMAScript(ES)]</vt:lpstr>
      <vt:lpstr> Web Accessibility Standards</vt:lpstr>
      <vt:lpstr>Importance of Speed and Performance</vt:lpstr>
      <vt:lpstr>Web Security Standards</vt:lpstr>
      <vt:lpstr>Web Constraints - Introduction</vt:lpstr>
      <vt:lpstr>Technical Constraints</vt:lpstr>
      <vt:lpstr>Legal and Ethical Constraints</vt:lpstr>
      <vt:lpstr>PowerPoint Presentation</vt:lpstr>
      <vt:lpstr>Content Constraints</vt:lpstr>
      <vt:lpstr>Balancing Standards &amp; Constraints</vt:lpstr>
      <vt:lpstr>Examples of Successful Web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Ijaz</dc:creator>
  <cp:lastModifiedBy>Yasmeen Jana</cp:lastModifiedBy>
  <cp:revision>7</cp:revision>
  <dcterms:created xsi:type="dcterms:W3CDTF">2025-02-10T04:39:29Z</dcterms:created>
  <dcterms:modified xsi:type="dcterms:W3CDTF">2025-02-10T07:23:03Z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2025-02-10T00:00:00Z</vt:filetime>
  </property>
  <property fmtid="{D5CDD505-2E9C-101B-9397-08002B2CF9AE}" pid="5" name="Producer">
    <vt:lpwstr>Microsoft® PowerPoint® 2016</vt:lpwstr>
  </property>
</Properties>
</file>