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83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09676"/>
            <a:ext cx="78562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6830"/>
            <a:ext cx="8569960" cy="2571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24326" y="2659728"/>
            <a:ext cx="5948680" cy="108458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50"/>
              </a:spcBef>
            </a:pPr>
            <a:r>
              <a:rPr sz="4500" spc="-25" dirty="0">
                <a:latin typeface="Calibri Light"/>
                <a:cs typeface="Calibri Light"/>
              </a:rPr>
              <a:t>CSC336</a:t>
            </a:r>
            <a:r>
              <a:rPr sz="4500" spc="-204" dirty="0">
                <a:latin typeface="Calibri Light"/>
                <a:cs typeface="Calibri Light"/>
              </a:rPr>
              <a:t> </a:t>
            </a:r>
            <a:r>
              <a:rPr sz="4500" spc="-60" dirty="0">
                <a:latin typeface="Calibri Light"/>
                <a:cs typeface="Calibri Light"/>
              </a:rPr>
              <a:t>Web</a:t>
            </a:r>
            <a:r>
              <a:rPr sz="4500" spc="-175" dirty="0">
                <a:latin typeface="Calibri Light"/>
                <a:cs typeface="Calibri Light"/>
              </a:rPr>
              <a:t> </a:t>
            </a:r>
            <a:r>
              <a:rPr sz="4500" spc="-40" dirty="0">
                <a:latin typeface="Calibri Light"/>
                <a:cs typeface="Calibri Light"/>
              </a:rPr>
              <a:t>Technologies</a:t>
            </a:r>
            <a:endParaRPr sz="45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225"/>
              </a:spcBef>
            </a:pPr>
            <a:r>
              <a:rPr sz="1800" dirty="0">
                <a:latin typeface="Calibri"/>
                <a:cs typeface="Calibri"/>
              </a:rPr>
              <a:t>Credit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Hours: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3(2,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32959" y="1712798"/>
            <a:ext cx="190881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"/>
                <a:cs typeface="Calibri"/>
              </a:rPr>
              <a:t>Lecture</a:t>
            </a:r>
            <a:r>
              <a:rPr sz="3300" spc="-30" dirty="0">
                <a:latin typeface="Calibri"/>
                <a:cs typeface="Calibri"/>
              </a:rPr>
              <a:t> </a:t>
            </a:r>
            <a:r>
              <a:rPr sz="3300" dirty="0">
                <a:latin typeface="Calibri"/>
                <a:cs typeface="Calibri"/>
              </a:rPr>
              <a:t>#</a:t>
            </a:r>
            <a:r>
              <a:rPr sz="3300" spc="-25" dirty="0">
                <a:latin typeface="Calibri"/>
                <a:cs typeface="Calibri"/>
              </a:rPr>
              <a:t> </a:t>
            </a:r>
            <a:r>
              <a:rPr sz="3300" spc="-50" dirty="0">
                <a:latin typeface="Calibri"/>
                <a:cs typeface="Calibri"/>
              </a:rPr>
              <a:t>2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1216558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843" y="1216558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8348" y="598931"/>
            <a:ext cx="11181715" cy="2169160"/>
            <a:chOff x="498348" y="598931"/>
            <a:chExt cx="11181715" cy="2169160"/>
          </a:xfrm>
        </p:grpSpPr>
        <p:sp>
          <p:nvSpPr>
            <p:cNvPr id="5" name="object 5"/>
            <p:cNvSpPr/>
            <p:nvPr/>
          </p:nvSpPr>
          <p:spPr>
            <a:xfrm>
              <a:off x="535673" y="1216558"/>
              <a:ext cx="104775" cy="673735"/>
            </a:xfrm>
            <a:custGeom>
              <a:avLst/>
              <a:gdLst/>
              <a:ahLst/>
              <a:cxnLst/>
              <a:rect l="l" t="t" r="r" b="b"/>
              <a:pathLst>
                <a:path w="104775" h="673735">
                  <a:moveTo>
                    <a:pt x="0" y="673455"/>
                  </a:moveTo>
                  <a:lnTo>
                    <a:pt x="104406" y="673455"/>
                  </a:lnTo>
                  <a:lnTo>
                    <a:pt x="104406" y="0"/>
                  </a:lnTo>
                  <a:lnTo>
                    <a:pt x="0" y="0"/>
                  </a:lnTo>
                  <a:lnTo>
                    <a:pt x="0" y="673455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598931"/>
              <a:ext cx="11181588" cy="21686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614044"/>
            <a:ext cx="10908030" cy="1894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1494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4184"/>
              </a:spcBef>
            </a:pPr>
            <a:r>
              <a:rPr sz="4800" spc="-10" dirty="0"/>
              <a:t>Features</a:t>
            </a:r>
            <a:r>
              <a:rPr sz="4800" spc="-145" dirty="0"/>
              <a:t> </a:t>
            </a:r>
            <a:r>
              <a:rPr sz="4800" dirty="0"/>
              <a:t>of</a:t>
            </a:r>
            <a:r>
              <a:rPr sz="4800" spc="-155" dirty="0"/>
              <a:t> </a:t>
            </a:r>
            <a:r>
              <a:rPr sz="4800" dirty="0"/>
              <a:t>Semantic</a:t>
            </a:r>
            <a:r>
              <a:rPr sz="4800" spc="-150" dirty="0"/>
              <a:t> </a:t>
            </a:r>
            <a:r>
              <a:rPr sz="4800" dirty="0"/>
              <a:t>Web</a:t>
            </a:r>
            <a:r>
              <a:rPr sz="4800" spc="-155" dirty="0"/>
              <a:t> </a:t>
            </a:r>
            <a:r>
              <a:rPr sz="4800" spc="-20" dirty="0"/>
              <a:t>Apps</a:t>
            </a:r>
            <a:endParaRPr sz="4800"/>
          </a:p>
        </p:txBody>
      </p:sp>
      <p:sp>
        <p:nvSpPr>
          <p:cNvPr id="8" name="object 8"/>
          <p:cNvSpPr/>
          <p:nvPr/>
        </p:nvSpPr>
        <p:spPr>
          <a:xfrm>
            <a:off x="838200" y="6485318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7E8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818132" y="3435222"/>
            <a:ext cx="1261745" cy="1261745"/>
            <a:chOff x="1818132" y="3435222"/>
            <a:chExt cx="1261745" cy="1261745"/>
          </a:xfrm>
        </p:grpSpPr>
        <p:sp>
          <p:nvSpPr>
            <p:cNvPr id="10" name="object 10"/>
            <p:cNvSpPr/>
            <p:nvPr/>
          </p:nvSpPr>
          <p:spPr>
            <a:xfrm>
              <a:off x="1818132" y="3435222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5" h="1261745">
                  <a:moveTo>
                    <a:pt x="630682" y="0"/>
                  </a:moveTo>
                  <a:lnTo>
                    <a:pt x="583607" y="1730"/>
                  </a:lnTo>
                  <a:lnTo>
                    <a:pt x="537474" y="6840"/>
                  </a:lnTo>
                  <a:lnTo>
                    <a:pt x="492403" y="15207"/>
                  </a:lnTo>
                  <a:lnTo>
                    <a:pt x="448516" y="26709"/>
                  </a:lnTo>
                  <a:lnTo>
                    <a:pt x="405935" y="41225"/>
                  </a:lnTo>
                  <a:lnTo>
                    <a:pt x="364782" y="58633"/>
                  </a:lnTo>
                  <a:lnTo>
                    <a:pt x="325180" y="78809"/>
                  </a:lnTo>
                  <a:lnTo>
                    <a:pt x="287249" y="101633"/>
                  </a:lnTo>
                  <a:lnTo>
                    <a:pt x="251111" y="126982"/>
                  </a:lnTo>
                  <a:lnTo>
                    <a:pt x="216890" y="154735"/>
                  </a:lnTo>
                  <a:lnTo>
                    <a:pt x="184705" y="184769"/>
                  </a:lnTo>
                  <a:lnTo>
                    <a:pt x="154680" y="216962"/>
                  </a:lnTo>
                  <a:lnTo>
                    <a:pt x="126936" y="251192"/>
                  </a:lnTo>
                  <a:lnTo>
                    <a:pt x="101595" y="287338"/>
                  </a:lnTo>
                  <a:lnTo>
                    <a:pt x="78779" y="325276"/>
                  </a:lnTo>
                  <a:lnTo>
                    <a:pt x="58609" y="364886"/>
                  </a:lnTo>
                  <a:lnTo>
                    <a:pt x="41209" y="406045"/>
                  </a:lnTo>
                  <a:lnTo>
                    <a:pt x="26698" y="448632"/>
                  </a:lnTo>
                  <a:lnTo>
                    <a:pt x="15200" y="492523"/>
                  </a:lnTo>
                  <a:lnTo>
                    <a:pt x="6837" y="537598"/>
                  </a:lnTo>
                  <a:lnTo>
                    <a:pt x="1729" y="583734"/>
                  </a:lnTo>
                  <a:lnTo>
                    <a:pt x="0" y="630808"/>
                  </a:lnTo>
                  <a:lnTo>
                    <a:pt x="1729" y="677883"/>
                  </a:lnTo>
                  <a:lnTo>
                    <a:pt x="6837" y="724016"/>
                  </a:lnTo>
                  <a:lnTo>
                    <a:pt x="15200" y="769087"/>
                  </a:lnTo>
                  <a:lnTo>
                    <a:pt x="26698" y="812974"/>
                  </a:lnTo>
                  <a:lnTo>
                    <a:pt x="41209" y="855555"/>
                  </a:lnTo>
                  <a:lnTo>
                    <a:pt x="58609" y="896708"/>
                  </a:lnTo>
                  <a:lnTo>
                    <a:pt x="78779" y="936310"/>
                  </a:lnTo>
                  <a:lnTo>
                    <a:pt x="101595" y="974241"/>
                  </a:lnTo>
                  <a:lnTo>
                    <a:pt x="126936" y="1010379"/>
                  </a:lnTo>
                  <a:lnTo>
                    <a:pt x="154680" y="1044600"/>
                  </a:lnTo>
                  <a:lnTo>
                    <a:pt x="184705" y="1076785"/>
                  </a:lnTo>
                  <a:lnTo>
                    <a:pt x="216890" y="1106810"/>
                  </a:lnTo>
                  <a:lnTo>
                    <a:pt x="251111" y="1134554"/>
                  </a:lnTo>
                  <a:lnTo>
                    <a:pt x="287249" y="1159895"/>
                  </a:lnTo>
                  <a:lnTo>
                    <a:pt x="325180" y="1182711"/>
                  </a:lnTo>
                  <a:lnTo>
                    <a:pt x="364782" y="1202881"/>
                  </a:lnTo>
                  <a:lnTo>
                    <a:pt x="405935" y="1220281"/>
                  </a:lnTo>
                  <a:lnTo>
                    <a:pt x="448516" y="1234792"/>
                  </a:lnTo>
                  <a:lnTo>
                    <a:pt x="492403" y="1246290"/>
                  </a:lnTo>
                  <a:lnTo>
                    <a:pt x="537474" y="1254653"/>
                  </a:lnTo>
                  <a:lnTo>
                    <a:pt x="583607" y="1259761"/>
                  </a:lnTo>
                  <a:lnTo>
                    <a:pt x="630682" y="1261490"/>
                  </a:lnTo>
                  <a:lnTo>
                    <a:pt x="677756" y="1259761"/>
                  </a:lnTo>
                  <a:lnTo>
                    <a:pt x="723892" y="1254653"/>
                  </a:lnTo>
                  <a:lnTo>
                    <a:pt x="768967" y="1246290"/>
                  </a:lnTo>
                  <a:lnTo>
                    <a:pt x="812858" y="1234792"/>
                  </a:lnTo>
                  <a:lnTo>
                    <a:pt x="855445" y="1220281"/>
                  </a:lnTo>
                  <a:lnTo>
                    <a:pt x="896604" y="1202881"/>
                  </a:lnTo>
                  <a:lnTo>
                    <a:pt x="936214" y="1182711"/>
                  </a:lnTo>
                  <a:lnTo>
                    <a:pt x="974152" y="1159895"/>
                  </a:lnTo>
                  <a:lnTo>
                    <a:pt x="1010298" y="1134554"/>
                  </a:lnTo>
                  <a:lnTo>
                    <a:pt x="1044528" y="1106810"/>
                  </a:lnTo>
                  <a:lnTo>
                    <a:pt x="1076721" y="1076785"/>
                  </a:lnTo>
                  <a:lnTo>
                    <a:pt x="1106755" y="1044600"/>
                  </a:lnTo>
                  <a:lnTo>
                    <a:pt x="1134508" y="1010379"/>
                  </a:lnTo>
                  <a:lnTo>
                    <a:pt x="1159857" y="974241"/>
                  </a:lnTo>
                  <a:lnTo>
                    <a:pt x="1182681" y="936310"/>
                  </a:lnTo>
                  <a:lnTo>
                    <a:pt x="1202857" y="896708"/>
                  </a:lnTo>
                  <a:lnTo>
                    <a:pt x="1220265" y="855555"/>
                  </a:lnTo>
                  <a:lnTo>
                    <a:pt x="1234781" y="812974"/>
                  </a:lnTo>
                  <a:lnTo>
                    <a:pt x="1246283" y="769087"/>
                  </a:lnTo>
                  <a:lnTo>
                    <a:pt x="1254650" y="724016"/>
                  </a:lnTo>
                  <a:lnTo>
                    <a:pt x="1259760" y="677883"/>
                  </a:lnTo>
                  <a:lnTo>
                    <a:pt x="1261491" y="630808"/>
                  </a:lnTo>
                  <a:lnTo>
                    <a:pt x="1259760" y="583734"/>
                  </a:lnTo>
                  <a:lnTo>
                    <a:pt x="1254650" y="537598"/>
                  </a:lnTo>
                  <a:lnTo>
                    <a:pt x="1246283" y="492523"/>
                  </a:lnTo>
                  <a:lnTo>
                    <a:pt x="1234781" y="448632"/>
                  </a:lnTo>
                  <a:lnTo>
                    <a:pt x="1220265" y="406045"/>
                  </a:lnTo>
                  <a:lnTo>
                    <a:pt x="1202857" y="364886"/>
                  </a:lnTo>
                  <a:lnTo>
                    <a:pt x="1182681" y="325276"/>
                  </a:lnTo>
                  <a:lnTo>
                    <a:pt x="1159857" y="287338"/>
                  </a:lnTo>
                  <a:lnTo>
                    <a:pt x="1134508" y="251192"/>
                  </a:lnTo>
                  <a:lnTo>
                    <a:pt x="1106755" y="216962"/>
                  </a:lnTo>
                  <a:lnTo>
                    <a:pt x="1076721" y="184769"/>
                  </a:lnTo>
                  <a:lnTo>
                    <a:pt x="1044528" y="154735"/>
                  </a:lnTo>
                  <a:lnTo>
                    <a:pt x="1010298" y="126982"/>
                  </a:lnTo>
                  <a:lnTo>
                    <a:pt x="974152" y="101633"/>
                  </a:lnTo>
                  <a:lnTo>
                    <a:pt x="936214" y="78809"/>
                  </a:lnTo>
                  <a:lnTo>
                    <a:pt x="896604" y="58633"/>
                  </a:lnTo>
                  <a:lnTo>
                    <a:pt x="855445" y="41225"/>
                  </a:lnTo>
                  <a:lnTo>
                    <a:pt x="812858" y="26709"/>
                  </a:lnTo>
                  <a:lnTo>
                    <a:pt x="768967" y="15207"/>
                  </a:lnTo>
                  <a:lnTo>
                    <a:pt x="723892" y="6840"/>
                  </a:lnTo>
                  <a:lnTo>
                    <a:pt x="677756" y="1730"/>
                  </a:lnTo>
                  <a:lnTo>
                    <a:pt x="63068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56218" y="3773410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473120" y="400838"/>
                  </a:moveTo>
                  <a:lnTo>
                    <a:pt x="359125" y="400838"/>
                  </a:lnTo>
                  <a:lnTo>
                    <a:pt x="391909" y="433622"/>
                  </a:lnTo>
                  <a:lnTo>
                    <a:pt x="391082" y="445974"/>
                  </a:lnTo>
                  <a:lnTo>
                    <a:pt x="499199" y="572955"/>
                  </a:lnTo>
                  <a:lnTo>
                    <a:pt x="536453" y="588602"/>
                  </a:lnTo>
                  <a:lnTo>
                    <a:pt x="546465" y="587624"/>
                  </a:lnTo>
                  <a:lnTo>
                    <a:pt x="584592" y="555457"/>
                  </a:lnTo>
                  <a:lnTo>
                    <a:pt x="588143" y="535794"/>
                  </a:lnTo>
                  <a:lnTo>
                    <a:pt x="584289" y="516270"/>
                  </a:lnTo>
                  <a:lnTo>
                    <a:pt x="572962" y="499191"/>
                  </a:lnTo>
                  <a:lnTo>
                    <a:pt x="479827" y="406053"/>
                  </a:lnTo>
                  <a:lnTo>
                    <a:pt x="473120" y="400838"/>
                  </a:lnTo>
                  <a:close/>
                </a:path>
                <a:path w="588644" h="588645">
                  <a:moveTo>
                    <a:pt x="223522" y="0"/>
                  </a:moveTo>
                  <a:lnTo>
                    <a:pt x="178621" y="4561"/>
                  </a:lnTo>
                  <a:lnTo>
                    <a:pt x="136732" y="17633"/>
                  </a:lnTo>
                  <a:lnTo>
                    <a:pt x="98773" y="38302"/>
                  </a:lnTo>
                  <a:lnTo>
                    <a:pt x="65659" y="65649"/>
                  </a:lnTo>
                  <a:lnTo>
                    <a:pt x="38308" y="98759"/>
                  </a:lnTo>
                  <a:lnTo>
                    <a:pt x="17637" y="136716"/>
                  </a:lnTo>
                  <a:lnTo>
                    <a:pt x="4562" y="178603"/>
                  </a:lnTo>
                  <a:lnTo>
                    <a:pt x="75" y="222759"/>
                  </a:lnTo>
                  <a:lnTo>
                    <a:pt x="0" y="223504"/>
                  </a:lnTo>
                  <a:lnTo>
                    <a:pt x="4562" y="268407"/>
                  </a:lnTo>
                  <a:lnTo>
                    <a:pt x="17637" y="310297"/>
                  </a:lnTo>
                  <a:lnTo>
                    <a:pt x="38308" y="348257"/>
                  </a:lnTo>
                  <a:lnTo>
                    <a:pt x="65659" y="381372"/>
                  </a:lnTo>
                  <a:lnTo>
                    <a:pt x="98773" y="408724"/>
                  </a:lnTo>
                  <a:lnTo>
                    <a:pt x="136732" y="429396"/>
                  </a:lnTo>
                  <a:lnTo>
                    <a:pt x="178621" y="442471"/>
                  </a:lnTo>
                  <a:lnTo>
                    <a:pt x="223522" y="447034"/>
                  </a:lnTo>
                  <a:lnTo>
                    <a:pt x="260741" y="443902"/>
                  </a:lnTo>
                  <a:lnTo>
                    <a:pt x="296073" y="434833"/>
                  </a:lnTo>
                  <a:lnTo>
                    <a:pt x="329031" y="420315"/>
                  </a:lnTo>
                  <a:lnTo>
                    <a:pt x="357974" y="401583"/>
                  </a:lnTo>
                  <a:lnTo>
                    <a:pt x="222777" y="401583"/>
                  </a:lnTo>
                  <a:lnTo>
                    <a:pt x="175382" y="395167"/>
                  </a:lnTo>
                  <a:lnTo>
                    <a:pt x="132706" y="377077"/>
                  </a:lnTo>
                  <a:lnTo>
                    <a:pt x="96487" y="349053"/>
                  </a:lnTo>
                  <a:lnTo>
                    <a:pt x="68464" y="312833"/>
                  </a:lnTo>
                  <a:lnTo>
                    <a:pt x="50375" y="270156"/>
                  </a:lnTo>
                  <a:lnTo>
                    <a:pt x="44060" y="223504"/>
                  </a:lnTo>
                  <a:lnTo>
                    <a:pt x="43959" y="222759"/>
                  </a:lnTo>
                  <a:lnTo>
                    <a:pt x="50375" y="175363"/>
                  </a:lnTo>
                  <a:lnTo>
                    <a:pt x="68464" y="132685"/>
                  </a:lnTo>
                  <a:lnTo>
                    <a:pt x="96487" y="96465"/>
                  </a:lnTo>
                  <a:lnTo>
                    <a:pt x="132706" y="68441"/>
                  </a:lnTo>
                  <a:lnTo>
                    <a:pt x="175382" y="50352"/>
                  </a:lnTo>
                  <a:lnTo>
                    <a:pt x="222777" y="43935"/>
                  </a:lnTo>
                  <a:lnTo>
                    <a:pt x="355093" y="43935"/>
                  </a:lnTo>
                  <a:lnTo>
                    <a:pt x="348271" y="38302"/>
                  </a:lnTo>
                  <a:lnTo>
                    <a:pt x="310311" y="17633"/>
                  </a:lnTo>
                  <a:lnTo>
                    <a:pt x="268423" y="4561"/>
                  </a:lnTo>
                  <a:lnTo>
                    <a:pt x="223522" y="0"/>
                  </a:lnTo>
                  <a:close/>
                </a:path>
                <a:path w="588644" h="588645">
                  <a:moveTo>
                    <a:pt x="355093" y="43935"/>
                  </a:moveTo>
                  <a:lnTo>
                    <a:pt x="222777" y="43935"/>
                  </a:lnTo>
                  <a:lnTo>
                    <a:pt x="270172" y="50352"/>
                  </a:lnTo>
                  <a:lnTo>
                    <a:pt x="312848" y="68441"/>
                  </a:lnTo>
                  <a:lnTo>
                    <a:pt x="349067" y="96465"/>
                  </a:lnTo>
                  <a:lnTo>
                    <a:pt x="377090" y="132685"/>
                  </a:lnTo>
                  <a:lnTo>
                    <a:pt x="395179" y="175363"/>
                  </a:lnTo>
                  <a:lnTo>
                    <a:pt x="401595" y="222759"/>
                  </a:lnTo>
                  <a:lnTo>
                    <a:pt x="395179" y="270156"/>
                  </a:lnTo>
                  <a:lnTo>
                    <a:pt x="377090" y="312833"/>
                  </a:lnTo>
                  <a:lnTo>
                    <a:pt x="349067" y="349053"/>
                  </a:lnTo>
                  <a:lnTo>
                    <a:pt x="312848" y="377077"/>
                  </a:lnTo>
                  <a:lnTo>
                    <a:pt x="270172" y="395167"/>
                  </a:lnTo>
                  <a:lnTo>
                    <a:pt x="222777" y="401583"/>
                  </a:lnTo>
                  <a:lnTo>
                    <a:pt x="357974" y="401583"/>
                  </a:lnTo>
                  <a:lnTo>
                    <a:pt x="359125" y="400838"/>
                  </a:lnTo>
                  <a:lnTo>
                    <a:pt x="473120" y="400838"/>
                  </a:lnTo>
                  <a:lnTo>
                    <a:pt x="469571" y="398078"/>
                  </a:lnTo>
                  <a:lnTo>
                    <a:pt x="458127" y="393107"/>
                  </a:lnTo>
                  <a:lnTo>
                    <a:pt x="450911" y="391896"/>
                  </a:lnTo>
                  <a:lnTo>
                    <a:pt x="433633" y="391896"/>
                  </a:lnTo>
                  <a:lnTo>
                    <a:pt x="400849" y="359112"/>
                  </a:lnTo>
                  <a:lnTo>
                    <a:pt x="420326" y="329331"/>
                  </a:lnTo>
                  <a:lnTo>
                    <a:pt x="434843" y="296338"/>
                  </a:lnTo>
                  <a:lnTo>
                    <a:pt x="443912" y="260829"/>
                  </a:lnTo>
                  <a:lnTo>
                    <a:pt x="447044" y="223504"/>
                  </a:lnTo>
                  <a:lnTo>
                    <a:pt x="442482" y="178603"/>
                  </a:lnTo>
                  <a:lnTo>
                    <a:pt x="429407" y="136716"/>
                  </a:lnTo>
                  <a:lnTo>
                    <a:pt x="408735" y="98759"/>
                  </a:lnTo>
                  <a:lnTo>
                    <a:pt x="381384" y="65649"/>
                  </a:lnTo>
                  <a:lnTo>
                    <a:pt x="355093" y="43935"/>
                  </a:lnTo>
                  <a:close/>
                </a:path>
                <a:path w="588644" h="588645">
                  <a:moveTo>
                    <a:pt x="445985" y="391070"/>
                  </a:moveTo>
                  <a:lnTo>
                    <a:pt x="433633" y="391896"/>
                  </a:lnTo>
                  <a:lnTo>
                    <a:pt x="450911" y="391896"/>
                  </a:lnTo>
                  <a:lnTo>
                    <a:pt x="445985" y="39107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66799" y="5041214"/>
            <a:ext cx="1763395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05"/>
              </a:spcBef>
            </a:pPr>
            <a:r>
              <a:rPr sz="1700" dirty="0">
                <a:latin typeface="Calibri"/>
                <a:cs typeface="Calibri"/>
              </a:rPr>
              <a:t>ENHANCED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SEARCH</a:t>
            </a:r>
            <a:endParaRPr sz="1700">
              <a:latin typeface="Calibri"/>
              <a:cs typeface="Calibri"/>
            </a:endParaRPr>
          </a:p>
          <a:p>
            <a:pPr algn="ctr">
              <a:lnSpc>
                <a:spcPts val="1950"/>
              </a:lnSpc>
            </a:pPr>
            <a:r>
              <a:rPr sz="1700" spc="-10" dirty="0">
                <a:latin typeface="Calibri"/>
                <a:cs typeface="Calibri"/>
              </a:rPr>
              <a:t>CAPABILITIES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48022" y="3435222"/>
            <a:ext cx="1261745" cy="1261745"/>
            <a:chOff x="4248022" y="3435222"/>
            <a:chExt cx="1261745" cy="1261745"/>
          </a:xfrm>
        </p:grpSpPr>
        <p:sp>
          <p:nvSpPr>
            <p:cNvPr id="14" name="object 14"/>
            <p:cNvSpPr/>
            <p:nvPr/>
          </p:nvSpPr>
          <p:spPr>
            <a:xfrm>
              <a:off x="4248022" y="3435222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5" h="1261745">
                  <a:moveTo>
                    <a:pt x="630809" y="0"/>
                  </a:moveTo>
                  <a:lnTo>
                    <a:pt x="583734" y="1730"/>
                  </a:lnTo>
                  <a:lnTo>
                    <a:pt x="537598" y="6840"/>
                  </a:lnTo>
                  <a:lnTo>
                    <a:pt x="492523" y="15207"/>
                  </a:lnTo>
                  <a:lnTo>
                    <a:pt x="448632" y="26709"/>
                  </a:lnTo>
                  <a:lnTo>
                    <a:pt x="406045" y="41225"/>
                  </a:lnTo>
                  <a:lnTo>
                    <a:pt x="364886" y="58633"/>
                  </a:lnTo>
                  <a:lnTo>
                    <a:pt x="325276" y="78809"/>
                  </a:lnTo>
                  <a:lnTo>
                    <a:pt x="287338" y="101633"/>
                  </a:lnTo>
                  <a:lnTo>
                    <a:pt x="251192" y="126982"/>
                  </a:lnTo>
                  <a:lnTo>
                    <a:pt x="216962" y="154735"/>
                  </a:lnTo>
                  <a:lnTo>
                    <a:pt x="184769" y="184769"/>
                  </a:lnTo>
                  <a:lnTo>
                    <a:pt x="154735" y="216962"/>
                  </a:lnTo>
                  <a:lnTo>
                    <a:pt x="126982" y="251192"/>
                  </a:lnTo>
                  <a:lnTo>
                    <a:pt x="101633" y="287338"/>
                  </a:lnTo>
                  <a:lnTo>
                    <a:pt x="78809" y="325276"/>
                  </a:lnTo>
                  <a:lnTo>
                    <a:pt x="58633" y="364886"/>
                  </a:lnTo>
                  <a:lnTo>
                    <a:pt x="41225" y="406045"/>
                  </a:lnTo>
                  <a:lnTo>
                    <a:pt x="26709" y="448632"/>
                  </a:lnTo>
                  <a:lnTo>
                    <a:pt x="15207" y="492523"/>
                  </a:lnTo>
                  <a:lnTo>
                    <a:pt x="6840" y="537598"/>
                  </a:lnTo>
                  <a:lnTo>
                    <a:pt x="1730" y="583734"/>
                  </a:lnTo>
                  <a:lnTo>
                    <a:pt x="0" y="630808"/>
                  </a:lnTo>
                  <a:lnTo>
                    <a:pt x="1730" y="677883"/>
                  </a:lnTo>
                  <a:lnTo>
                    <a:pt x="6840" y="724016"/>
                  </a:lnTo>
                  <a:lnTo>
                    <a:pt x="15207" y="769087"/>
                  </a:lnTo>
                  <a:lnTo>
                    <a:pt x="26709" y="812974"/>
                  </a:lnTo>
                  <a:lnTo>
                    <a:pt x="41225" y="855555"/>
                  </a:lnTo>
                  <a:lnTo>
                    <a:pt x="58633" y="896708"/>
                  </a:lnTo>
                  <a:lnTo>
                    <a:pt x="78809" y="936310"/>
                  </a:lnTo>
                  <a:lnTo>
                    <a:pt x="101633" y="974241"/>
                  </a:lnTo>
                  <a:lnTo>
                    <a:pt x="126982" y="1010379"/>
                  </a:lnTo>
                  <a:lnTo>
                    <a:pt x="154735" y="1044600"/>
                  </a:lnTo>
                  <a:lnTo>
                    <a:pt x="184769" y="1076785"/>
                  </a:lnTo>
                  <a:lnTo>
                    <a:pt x="216962" y="1106810"/>
                  </a:lnTo>
                  <a:lnTo>
                    <a:pt x="251192" y="1134554"/>
                  </a:lnTo>
                  <a:lnTo>
                    <a:pt x="287338" y="1159895"/>
                  </a:lnTo>
                  <a:lnTo>
                    <a:pt x="325276" y="1182711"/>
                  </a:lnTo>
                  <a:lnTo>
                    <a:pt x="364886" y="1202881"/>
                  </a:lnTo>
                  <a:lnTo>
                    <a:pt x="406045" y="1220281"/>
                  </a:lnTo>
                  <a:lnTo>
                    <a:pt x="448632" y="1234792"/>
                  </a:lnTo>
                  <a:lnTo>
                    <a:pt x="492523" y="1246290"/>
                  </a:lnTo>
                  <a:lnTo>
                    <a:pt x="537598" y="1254653"/>
                  </a:lnTo>
                  <a:lnTo>
                    <a:pt x="583734" y="1259761"/>
                  </a:lnTo>
                  <a:lnTo>
                    <a:pt x="630809" y="1261490"/>
                  </a:lnTo>
                  <a:lnTo>
                    <a:pt x="677883" y="1259761"/>
                  </a:lnTo>
                  <a:lnTo>
                    <a:pt x="724019" y="1254653"/>
                  </a:lnTo>
                  <a:lnTo>
                    <a:pt x="769094" y="1246290"/>
                  </a:lnTo>
                  <a:lnTo>
                    <a:pt x="812985" y="1234792"/>
                  </a:lnTo>
                  <a:lnTo>
                    <a:pt x="855572" y="1220281"/>
                  </a:lnTo>
                  <a:lnTo>
                    <a:pt x="896731" y="1202881"/>
                  </a:lnTo>
                  <a:lnTo>
                    <a:pt x="936341" y="1182711"/>
                  </a:lnTo>
                  <a:lnTo>
                    <a:pt x="974279" y="1159895"/>
                  </a:lnTo>
                  <a:lnTo>
                    <a:pt x="1010425" y="1134554"/>
                  </a:lnTo>
                  <a:lnTo>
                    <a:pt x="1044655" y="1106810"/>
                  </a:lnTo>
                  <a:lnTo>
                    <a:pt x="1076848" y="1076785"/>
                  </a:lnTo>
                  <a:lnTo>
                    <a:pt x="1106882" y="1044600"/>
                  </a:lnTo>
                  <a:lnTo>
                    <a:pt x="1134635" y="1010379"/>
                  </a:lnTo>
                  <a:lnTo>
                    <a:pt x="1159984" y="974241"/>
                  </a:lnTo>
                  <a:lnTo>
                    <a:pt x="1182808" y="936310"/>
                  </a:lnTo>
                  <a:lnTo>
                    <a:pt x="1202984" y="896708"/>
                  </a:lnTo>
                  <a:lnTo>
                    <a:pt x="1220392" y="855555"/>
                  </a:lnTo>
                  <a:lnTo>
                    <a:pt x="1234908" y="812974"/>
                  </a:lnTo>
                  <a:lnTo>
                    <a:pt x="1246410" y="769087"/>
                  </a:lnTo>
                  <a:lnTo>
                    <a:pt x="1254777" y="724016"/>
                  </a:lnTo>
                  <a:lnTo>
                    <a:pt x="1259887" y="677883"/>
                  </a:lnTo>
                  <a:lnTo>
                    <a:pt x="1261617" y="630808"/>
                  </a:lnTo>
                  <a:lnTo>
                    <a:pt x="1259887" y="583734"/>
                  </a:lnTo>
                  <a:lnTo>
                    <a:pt x="1254777" y="537598"/>
                  </a:lnTo>
                  <a:lnTo>
                    <a:pt x="1246410" y="492523"/>
                  </a:lnTo>
                  <a:lnTo>
                    <a:pt x="1234908" y="448632"/>
                  </a:lnTo>
                  <a:lnTo>
                    <a:pt x="1220392" y="406045"/>
                  </a:lnTo>
                  <a:lnTo>
                    <a:pt x="1202984" y="364886"/>
                  </a:lnTo>
                  <a:lnTo>
                    <a:pt x="1182808" y="325276"/>
                  </a:lnTo>
                  <a:lnTo>
                    <a:pt x="1159984" y="287338"/>
                  </a:lnTo>
                  <a:lnTo>
                    <a:pt x="1134635" y="251192"/>
                  </a:lnTo>
                  <a:lnTo>
                    <a:pt x="1106882" y="216962"/>
                  </a:lnTo>
                  <a:lnTo>
                    <a:pt x="1076848" y="184769"/>
                  </a:lnTo>
                  <a:lnTo>
                    <a:pt x="1044655" y="154735"/>
                  </a:lnTo>
                  <a:lnTo>
                    <a:pt x="1010425" y="126982"/>
                  </a:lnTo>
                  <a:lnTo>
                    <a:pt x="974279" y="101633"/>
                  </a:lnTo>
                  <a:lnTo>
                    <a:pt x="936341" y="78809"/>
                  </a:lnTo>
                  <a:lnTo>
                    <a:pt x="896731" y="58633"/>
                  </a:lnTo>
                  <a:lnTo>
                    <a:pt x="855572" y="41225"/>
                  </a:lnTo>
                  <a:lnTo>
                    <a:pt x="812985" y="26709"/>
                  </a:lnTo>
                  <a:lnTo>
                    <a:pt x="769094" y="15207"/>
                  </a:lnTo>
                  <a:lnTo>
                    <a:pt x="724019" y="6840"/>
                  </a:lnTo>
                  <a:lnTo>
                    <a:pt x="677883" y="1730"/>
                  </a:lnTo>
                  <a:lnTo>
                    <a:pt x="6308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71161" y="3783850"/>
              <a:ext cx="417830" cy="566420"/>
            </a:xfrm>
            <a:custGeom>
              <a:avLst/>
              <a:gdLst/>
              <a:ahLst/>
              <a:cxnLst/>
              <a:rect l="l" t="t" r="r" b="b"/>
              <a:pathLst>
                <a:path w="417829" h="566420">
                  <a:moveTo>
                    <a:pt x="417245" y="387426"/>
                  </a:moveTo>
                  <a:lnTo>
                    <a:pt x="406565" y="406209"/>
                  </a:lnTo>
                  <a:lnTo>
                    <a:pt x="376859" y="422567"/>
                  </a:lnTo>
                  <a:lnTo>
                    <a:pt x="372541" y="423811"/>
                  </a:lnTo>
                  <a:lnTo>
                    <a:pt x="372541" y="482790"/>
                  </a:lnTo>
                  <a:lnTo>
                    <a:pt x="372541" y="500684"/>
                  </a:lnTo>
                  <a:lnTo>
                    <a:pt x="366585" y="506641"/>
                  </a:lnTo>
                  <a:lnTo>
                    <a:pt x="348703" y="506641"/>
                  </a:lnTo>
                  <a:lnTo>
                    <a:pt x="342734" y="500684"/>
                  </a:lnTo>
                  <a:lnTo>
                    <a:pt x="342734" y="482790"/>
                  </a:lnTo>
                  <a:lnTo>
                    <a:pt x="348703" y="476834"/>
                  </a:lnTo>
                  <a:lnTo>
                    <a:pt x="366585" y="476834"/>
                  </a:lnTo>
                  <a:lnTo>
                    <a:pt x="372541" y="482790"/>
                  </a:lnTo>
                  <a:lnTo>
                    <a:pt x="372541" y="423811"/>
                  </a:lnTo>
                  <a:lnTo>
                    <a:pt x="331635" y="435495"/>
                  </a:lnTo>
                  <a:lnTo>
                    <a:pt x="274383" y="443979"/>
                  </a:lnTo>
                  <a:lnTo>
                    <a:pt x="208622" y="447027"/>
                  </a:lnTo>
                  <a:lnTo>
                    <a:pt x="142875" y="443979"/>
                  </a:lnTo>
                  <a:lnTo>
                    <a:pt x="85623" y="435495"/>
                  </a:lnTo>
                  <a:lnTo>
                    <a:pt x="40398" y="422567"/>
                  </a:lnTo>
                  <a:lnTo>
                    <a:pt x="10693" y="406209"/>
                  </a:lnTo>
                  <a:lnTo>
                    <a:pt x="12" y="387426"/>
                  </a:lnTo>
                  <a:lnTo>
                    <a:pt x="12" y="506641"/>
                  </a:lnTo>
                  <a:lnTo>
                    <a:pt x="40398" y="541782"/>
                  </a:lnTo>
                  <a:lnTo>
                    <a:pt x="85623" y="554710"/>
                  </a:lnTo>
                  <a:lnTo>
                    <a:pt x="142875" y="563194"/>
                  </a:lnTo>
                  <a:lnTo>
                    <a:pt x="208622" y="566242"/>
                  </a:lnTo>
                  <a:lnTo>
                    <a:pt x="274383" y="563194"/>
                  </a:lnTo>
                  <a:lnTo>
                    <a:pt x="331635" y="554710"/>
                  </a:lnTo>
                  <a:lnTo>
                    <a:pt x="376859" y="541782"/>
                  </a:lnTo>
                  <a:lnTo>
                    <a:pt x="406565" y="525424"/>
                  </a:lnTo>
                  <a:lnTo>
                    <a:pt x="417245" y="506641"/>
                  </a:lnTo>
                  <a:lnTo>
                    <a:pt x="417245" y="476834"/>
                  </a:lnTo>
                  <a:lnTo>
                    <a:pt x="417245" y="447027"/>
                  </a:lnTo>
                  <a:lnTo>
                    <a:pt x="417245" y="387426"/>
                  </a:lnTo>
                  <a:close/>
                </a:path>
                <a:path w="417829" h="566420">
                  <a:moveTo>
                    <a:pt x="417245" y="238404"/>
                  </a:moveTo>
                  <a:lnTo>
                    <a:pt x="406565" y="257187"/>
                  </a:lnTo>
                  <a:lnTo>
                    <a:pt x="376859" y="273545"/>
                  </a:lnTo>
                  <a:lnTo>
                    <a:pt x="372541" y="274789"/>
                  </a:lnTo>
                  <a:lnTo>
                    <a:pt x="372541" y="333781"/>
                  </a:lnTo>
                  <a:lnTo>
                    <a:pt x="372541" y="351663"/>
                  </a:lnTo>
                  <a:lnTo>
                    <a:pt x="366585" y="357619"/>
                  </a:lnTo>
                  <a:lnTo>
                    <a:pt x="348703" y="357619"/>
                  </a:lnTo>
                  <a:lnTo>
                    <a:pt x="342734" y="351663"/>
                  </a:lnTo>
                  <a:lnTo>
                    <a:pt x="342734" y="333781"/>
                  </a:lnTo>
                  <a:lnTo>
                    <a:pt x="348703" y="327812"/>
                  </a:lnTo>
                  <a:lnTo>
                    <a:pt x="366585" y="327812"/>
                  </a:lnTo>
                  <a:lnTo>
                    <a:pt x="372541" y="333781"/>
                  </a:lnTo>
                  <a:lnTo>
                    <a:pt x="372541" y="274789"/>
                  </a:lnTo>
                  <a:lnTo>
                    <a:pt x="331635" y="286473"/>
                  </a:lnTo>
                  <a:lnTo>
                    <a:pt x="274383" y="294957"/>
                  </a:lnTo>
                  <a:lnTo>
                    <a:pt x="208622" y="298005"/>
                  </a:lnTo>
                  <a:lnTo>
                    <a:pt x="142875" y="294957"/>
                  </a:lnTo>
                  <a:lnTo>
                    <a:pt x="85623" y="286473"/>
                  </a:lnTo>
                  <a:lnTo>
                    <a:pt x="40398" y="273545"/>
                  </a:lnTo>
                  <a:lnTo>
                    <a:pt x="10693" y="257187"/>
                  </a:lnTo>
                  <a:lnTo>
                    <a:pt x="0" y="238404"/>
                  </a:lnTo>
                  <a:lnTo>
                    <a:pt x="12" y="357619"/>
                  </a:lnTo>
                  <a:lnTo>
                    <a:pt x="40398" y="392760"/>
                  </a:lnTo>
                  <a:lnTo>
                    <a:pt x="85623" y="405688"/>
                  </a:lnTo>
                  <a:lnTo>
                    <a:pt x="142875" y="414172"/>
                  </a:lnTo>
                  <a:lnTo>
                    <a:pt x="208622" y="417233"/>
                  </a:lnTo>
                  <a:lnTo>
                    <a:pt x="274383" y="414172"/>
                  </a:lnTo>
                  <a:lnTo>
                    <a:pt x="331635" y="405688"/>
                  </a:lnTo>
                  <a:lnTo>
                    <a:pt x="376859" y="392760"/>
                  </a:lnTo>
                  <a:lnTo>
                    <a:pt x="406565" y="376402"/>
                  </a:lnTo>
                  <a:lnTo>
                    <a:pt x="417245" y="357619"/>
                  </a:lnTo>
                  <a:lnTo>
                    <a:pt x="417245" y="327812"/>
                  </a:lnTo>
                  <a:lnTo>
                    <a:pt x="417245" y="298005"/>
                  </a:lnTo>
                  <a:lnTo>
                    <a:pt x="417245" y="238404"/>
                  </a:lnTo>
                  <a:close/>
                </a:path>
                <a:path w="417829" h="566420">
                  <a:moveTo>
                    <a:pt x="417245" y="89382"/>
                  </a:moveTo>
                  <a:lnTo>
                    <a:pt x="406565" y="108178"/>
                  </a:lnTo>
                  <a:lnTo>
                    <a:pt x="376859" y="124523"/>
                  </a:lnTo>
                  <a:lnTo>
                    <a:pt x="372541" y="125768"/>
                  </a:lnTo>
                  <a:lnTo>
                    <a:pt x="372541" y="184759"/>
                  </a:lnTo>
                  <a:lnTo>
                    <a:pt x="372541" y="202641"/>
                  </a:lnTo>
                  <a:lnTo>
                    <a:pt x="366585" y="208597"/>
                  </a:lnTo>
                  <a:lnTo>
                    <a:pt x="348703" y="208597"/>
                  </a:lnTo>
                  <a:lnTo>
                    <a:pt x="342734" y="202641"/>
                  </a:lnTo>
                  <a:lnTo>
                    <a:pt x="342734" y="184759"/>
                  </a:lnTo>
                  <a:lnTo>
                    <a:pt x="348703" y="178790"/>
                  </a:lnTo>
                  <a:lnTo>
                    <a:pt x="366585" y="178790"/>
                  </a:lnTo>
                  <a:lnTo>
                    <a:pt x="372541" y="184759"/>
                  </a:lnTo>
                  <a:lnTo>
                    <a:pt x="372541" y="125768"/>
                  </a:lnTo>
                  <a:lnTo>
                    <a:pt x="331635" y="137452"/>
                  </a:lnTo>
                  <a:lnTo>
                    <a:pt x="274383" y="145935"/>
                  </a:lnTo>
                  <a:lnTo>
                    <a:pt x="208622" y="148996"/>
                  </a:lnTo>
                  <a:lnTo>
                    <a:pt x="142875" y="145935"/>
                  </a:lnTo>
                  <a:lnTo>
                    <a:pt x="85623" y="137452"/>
                  </a:lnTo>
                  <a:lnTo>
                    <a:pt x="40398" y="124523"/>
                  </a:lnTo>
                  <a:lnTo>
                    <a:pt x="10693" y="108178"/>
                  </a:lnTo>
                  <a:lnTo>
                    <a:pt x="0" y="89382"/>
                  </a:lnTo>
                  <a:lnTo>
                    <a:pt x="0" y="208597"/>
                  </a:lnTo>
                  <a:lnTo>
                    <a:pt x="40398" y="243751"/>
                  </a:lnTo>
                  <a:lnTo>
                    <a:pt x="85623" y="256667"/>
                  </a:lnTo>
                  <a:lnTo>
                    <a:pt x="142875" y="265150"/>
                  </a:lnTo>
                  <a:lnTo>
                    <a:pt x="208622" y="268211"/>
                  </a:lnTo>
                  <a:lnTo>
                    <a:pt x="274383" y="265150"/>
                  </a:lnTo>
                  <a:lnTo>
                    <a:pt x="331635" y="256667"/>
                  </a:lnTo>
                  <a:lnTo>
                    <a:pt x="376859" y="243751"/>
                  </a:lnTo>
                  <a:lnTo>
                    <a:pt x="406565" y="227393"/>
                  </a:lnTo>
                  <a:lnTo>
                    <a:pt x="417245" y="208597"/>
                  </a:lnTo>
                  <a:lnTo>
                    <a:pt x="417245" y="178790"/>
                  </a:lnTo>
                  <a:lnTo>
                    <a:pt x="417245" y="148996"/>
                  </a:lnTo>
                  <a:lnTo>
                    <a:pt x="417245" y="89382"/>
                  </a:lnTo>
                  <a:close/>
                </a:path>
                <a:path w="417829" h="566420">
                  <a:moveTo>
                    <a:pt x="417245" y="59575"/>
                  </a:moveTo>
                  <a:lnTo>
                    <a:pt x="376999" y="24384"/>
                  </a:lnTo>
                  <a:lnTo>
                    <a:pt x="331838" y="11493"/>
                  </a:lnTo>
                  <a:lnTo>
                    <a:pt x="274574" y="3035"/>
                  </a:lnTo>
                  <a:lnTo>
                    <a:pt x="208622" y="0"/>
                  </a:lnTo>
                  <a:lnTo>
                    <a:pt x="142684" y="3035"/>
                  </a:lnTo>
                  <a:lnTo>
                    <a:pt x="85420" y="11493"/>
                  </a:lnTo>
                  <a:lnTo>
                    <a:pt x="40259" y="24384"/>
                  </a:lnTo>
                  <a:lnTo>
                    <a:pt x="10642" y="40741"/>
                  </a:lnTo>
                  <a:lnTo>
                    <a:pt x="0" y="59575"/>
                  </a:lnTo>
                  <a:lnTo>
                    <a:pt x="10642" y="78422"/>
                  </a:lnTo>
                  <a:lnTo>
                    <a:pt x="40259" y="94780"/>
                  </a:lnTo>
                  <a:lnTo>
                    <a:pt x="85420" y="107683"/>
                  </a:lnTo>
                  <a:lnTo>
                    <a:pt x="142684" y="116154"/>
                  </a:lnTo>
                  <a:lnTo>
                    <a:pt x="208622" y="119189"/>
                  </a:lnTo>
                  <a:lnTo>
                    <a:pt x="274574" y="116154"/>
                  </a:lnTo>
                  <a:lnTo>
                    <a:pt x="331838" y="107683"/>
                  </a:lnTo>
                  <a:lnTo>
                    <a:pt x="376999" y="94780"/>
                  </a:lnTo>
                  <a:lnTo>
                    <a:pt x="406615" y="78422"/>
                  </a:lnTo>
                  <a:lnTo>
                    <a:pt x="417245" y="59575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12438" y="5041214"/>
            <a:ext cx="17348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85" dirty="0">
                <a:latin typeface="Calibri"/>
                <a:cs typeface="Calibri"/>
              </a:rPr>
              <a:t>DATA</a:t>
            </a:r>
            <a:r>
              <a:rPr sz="1700" spc="-10" dirty="0">
                <a:latin typeface="Calibri"/>
                <a:cs typeface="Calibri"/>
              </a:rPr>
              <a:t> INTEGRATION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78041" y="3435222"/>
            <a:ext cx="1261745" cy="1261745"/>
            <a:chOff x="6678041" y="3435222"/>
            <a:chExt cx="1261745" cy="1261745"/>
          </a:xfrm>
        </p:grpSpPr>
        <p:sp>
          <p:nvSpPr>
            <p:cNvPr id="18" name="object 18"/>
            <p:cNvSpPr/>
            <p:nvPr/>
          </p:nvSpPr>
          <p:spPr>
            <a:xfrm>
              <a:off x="6678041" y="3435222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5" h="1261745">
                  <a:moveTo>
                    <a:pt x="630808" y="0"/>
                  </a:moveTo>
                  <a:lnTo>
                    <a:pt x="583734" y="1730"/>
                  </a:lnTo>
                  <a:lnTo>
                    <a:pt x="537598" y="6840"/>
                  </a:lnTo>
                  <a:lnTo>
                    <a:pt x="492523" y="15207"/>
                  </a:lnTo>
                  <a:lnTo>
                    <a:pt x="448632" y="26709"/>
                  </a:lnTo>
                  <a:lnTo>
                    <a:pt x="406045" y="41225"/>
                  </a:lnTo>
                  <a:lnTo>
                    <a:pt x="364886" y="58633"/>
                  </a:lnTo>
                  <a:lnTo>
                    <a:pt x="325276" y="78809"/>
                  </a:lnTo>
                  <a:lnTo>
                    <a:pt x="287338" y="101633"/>
                  </a:lnTo>
                  <a:lnTo>
                    <a:pt x="251192" y="126982"/>
                  </a:lnTo>
                  <a:lnTo>
                    <a:pt x="216962" y="154735"/>
                  </a:lnTo>
                  <a:lnTo>
                    <a:pt x="184769" y="184769"/>
                  </a:lnTo>
                  <a:lnTo>
                    <a:pt x="154735" y="216962"/>
                  </a:lnTo>
                  <a:lnTo>
                    <a:pt x="126982" y="251192"/>
                  </a:lnTo>
                  <a:lnTo>
                    <a:pt x="101633" y="287338"/>
                  </a:lnTo>
                  <a:lnTo>
                    <a:pt x="78809" y="325276"/>
                  </a:lnTo>
                  <a:lnTo>
                    <a:pt x="58633" y="364886"/>
                  </a:lnTo>
                  <a:lnTo>
                    <a:pt x="41225" y="406045"/>
                  </a:lnTo>
                  <a:lnTo>
                    <a:pt x="26709" y="448632"/>
                  </a:lnTo>
                  <a:lnTo>
                    <a:pt x="15207" y="492523"/>
                  </a:lnTo>
                  <a:lnTo>
                    <a:pt x="6840" y="537598"/>
                  </a:lnTo>
                  <a:lnTo>
                    <a:pt x="1730" y="583734"/>
                  </a:lnTo>
                  <a:lnTo>
                    <a:pt x="0" y="630808"/>
                  </a:lnTo>
                  <a:lnTo>
                    <a:pt x="1730" y="677883"/>
                  </a:lnTo>
                  <a:lnTo>
                    <a:pt x="6840" y="724016"/>
                  </a:lnTo>
                  <a:lnTo>
                    <a:pt x="15207" y="769087"/>
                  </a:lnTo>
                  <a:lnTo>
                    <a:pt x="26709" y="812974"/>
                  </a:lnTo>
                  <a:lnTo>
                    <a:pt x="41225" y="855555"/>
                  </a:lnTo>
                  <a:lnTo>
                    <a:pt x="58633" y="896708"/>
                  </a:lnTo>
                  <a:lnTo>
                    <a:pt x="78809" y="936310"/>
                  </a:lnTo>
                  <a:lnTo>
                    <a:pt x="101633" y="974241"/>
                  </a:lnTo>
                  <a:lnTo>
                    <a:pt x="126982" y="1010379"/>
                  </a:lnTo>
                  <a:lnTo>
                    <a:pt x="154735" y="1044600"/>
                  </a:lnTo>
                  <a:lnTo>
                    <a:pt x="184769" y="1076785"/>
                  </a:lnTo>
                  <a:lnTo>
                    <a:pt x="216962" y="1106810"/>
                  </a:lnTo>
                  <a:lnTo>
                    <a:pt x="251192" y="1134554"/>
                  </a:lnTo>
                  <a:lnTo>
                    <a:pt x="287338" y="1159895"/>
                  </a:lnTo>
                  <a:lnTo>
                    <a:pt x="325276" y="1182711"/>
                  </a:lnTo>
                  <a:lnTo>
                    <a:pt x="364886" y="1202881"/>
                  </a:lnTo>
                  <a:lnTo>
                    <a:pt x="406045" y="1220281"/>
                  </a:lnTo>
                  <a:lnTo>
                    <a:pt x="448632" y="1234792"/>
                  </a:lnTo>
                  <a:lnTo>
                    <a:pt x="492523" y="1246290"/>
                  </a:lnTo>
                  <a:lnTo>
                    <a:pt x="537598" y="1254653"/>
                  </a:lnTo>
                  <a:lnTo>
                    <a:pt x="583734" y="1259761"/>
                  </a:lnTo>
                  <a:lnTo>
                    <a:pt x="630808" y="1261490"/>
                  </a:lnTo>
                  <a:lnTo>
                    <a:pt x="677883" y="1259761"/>
                  </a:lnTo>
                  <a:lnTo>
                    <a:pt x="724016" y="1254653"/>
                  </a:lnTo>
                  <a:lnTo>
                    <a:pt x="769087" y="1246290"/>
                  </a:lnTo>
                  <a:lnTo>
                    <a:pt x="812974" y="1234792"/>
                  </a:lnTo>
                  <a:lnTo>
                    <a:pt x="855555" y="1220281"/>
                  </a:lnTo>
                  <a:lnTo>
                    <a:pt x="896708" y="1202881"/>
                  </a:lnTo>
                  <a:lnTo>
                    <a:pt x="936310" y="1182711"/>
                  </a:lnTo>
                  <a:lnTo>
                    <a:pt x="974241" y="1159895"/>
                  </a:lnTo>
                  <a:lnTo>
                    <a:pt x="1010379" y="1134554"/>
                  </a:lnTo>
                  <a:lnTo>
                    <a:pt x="1044600" y="1106810"/>
                  </a:lnTo>
                  <a:lnTo>
                    <a:pt x="1076785" y="1076785"/>
                  </a:lnTo>
                  <a:lnTo>
                    <a:pt x="1106810" y="1044600"/>
                  </a:lnTo>
                  <a:lnTo>
                    <a:pt x="1134554" y="1010379"/>
                  </a:lnTo>
                  <a:lnTo>
                    <a:pt x="1159895" y="974241"/>
                  </a:lnTo>
                  <a:lnTo>
                    <a:pt x="1182711" y="936310"/>
                  </a:lnTo>
                  <a:lnTo>
                    <a:pt x="1202881" y="896708"/>
                  </a:lnTo>
                  <a:lnTo>
                    <a:pt x="1220281" y="855555"/>
                  </a:lnTo>
                  <a:lnTo>
                    <a:pt x="1234792" y="812974"/>
                  </a:lnTo>
                  <a:lnTo>
                    <a:pt x="1246290" y="769087"/>
                  </a:lnTo>
                  <a:lnTo>
                    <a:pt x="1254653" y="724016"/>
                  </a:lnTo>
                  <a:lnTo>
                    <a:pt x="1259761" y="677883"/>
                  </a:lnTo>
                  <a:lnTo>
                    <a:pt x="1261490" y="630808"/>
                  </a:lnTo>
                  <a:lnTo>
                    <a:pt x="1259761" y="583734"/>
                  </a:lnTo>
                  <a:lnTo>
                    <a:pt x="1254653" y="537598"/>
                  </a:lnTo>
                  <a:lnTo>
                    <a:pt x="1246290" y="492523"/>
                  </a:lnTo>
                  <a:lnTo>
                    <a:pt x="1234792" y="448632"/>
                  </a:lnTo>
                  <a:lnTo>
                    <a:pt x="1220281" y="406045"/>
                  </a:lnTo>
                  <a:lnTo>
                    <a:pt x="1202881" y="364886"/>
                  </a:lnTo>
                  <a:lnTo>
                    <a:pt x="1182711" y="325276"/>
                  </a:lnTo>
                  <a:lnTo>
                    <a:pt x="1159895" y="287338"/>
                  </a:lnTo>
                  <a:lnTo>
                    <a:pt x="1134554" y="251192"/>
                  </a:lnTo>
                  <a:lnTo>
                    <a:pt x="1106810" y="216962"/>
                  </a:lnTo>
                  <a:lnTo>
                    <a:pt x="1076785" y="184769"/>
                  </a:lnTo>
                  <a:lnTo>
                    <a:pt x="1044600" y="154735"/>
                  </a:lnTo>
                  <a:lnTo>
                    <a:pt x="1010379" y="126982"/>
                  </a:lnTo>
                  <a:lnTo>
                    <a:pt x="974241" y="101633"/>
                  </a:lnTo>
                  <a:lnTo>
                    <a:pt x="936310" y="78809"/>
                  </a:lnTo>
                  <a:lnTo>
                    <a:pt x="896708" y="58633"/>
                  </a:lnTo>
                  <a:lnTo>
                    <a:pt x="855555" y="41225"/>
                  </a:lnTo>
                  <a:lnTo>
                    <a:pt x="812974" y="26709"/>
                  </a:lnTo>
                  <a:lnTo>
                    <a:pt x="769087" y="15207"/>
                  </a:lnTo>
                  <a:lnTo>
                    <a:pt x="724016" y="6840"/>
                  </a:lnTo>
                  <a:lnTo>
                    <a:pt x="677883" y="1730"/>
                  </a:lnTo>
                  <a:lnTo>
                    <a:pt x="6308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56476" y="3752316"/>
              <a:ext cx="506730" cy="600075"/>
            </a:xfrm>
            <a:custGeom>
              <a:avLst/>
              <a:gdLst/>
              <a:ahLst/>
              <a:cxnLst/>
              <a:rect l="l" t="t" r="r" b="b"/>
              <a:pathLst>
                <a:path w="506729" h="600075">
                  <a:moveTo>
                    <a:pt x="184035" y="286334"/>
                  </a:moveTo>
                  <a:lnTo>
                    <a:pt x="181584" y="274154"/>
                  </a:lnTo>
                  <a:lnTo>
                    <a:pt x="174879" y="264198"/>
                  </a:lnTo>
                  <a:lnTo>
                    <a:pt x="164922" y="257492"/>
                  </a:lnTo>
                  <a:lnTo>
                    <a:pt x="152742" y="255041"/>
                  </a:lnTo>
                  <a:lnTo>
                    <a:pt x="140563" y="257492"/>
                  </a:lnTo>
                  <a:lnTo>
                    <a:pt x="130619" y="264198"/>
                  </a:lnTo>
                  <a:lnTo>
                    <a:pt x="123913" y="274154"/>
                  </a:lnTo>
                  <a:lnTo>
                    <a:pt x="121450" y="286334"/>
                  </a:lnTo>
                  <a:lnTo>
                    <a:pt x="123913" y="298513"/>
                  </a:lnTo>
                  <a:lnTo>
                    <a:pt x="130619" y="308457"/>
                  </a:lnTo>
                  <a:lnTo>
                    <a:pt x="140563" y="315163"/>
                  </a:lnTo>
                  <a:lnTo>
                    <a:pt x="152742" y="317627"/>
                  </a:lnTo>
                  <a:lnTo>
                    <a:pt x="164922" y="315163"/>
                  </a:lnTo>
                  <a:lnTo>
                    <a:pt x="174879" y="308457"/>
                  </a:lnTo>
                  <a:lnTo>
                    <a:pt x="181584" y="298513"/>
                  </a:lnTo>
                  <a:lnTo>
                    <a:pt x="184035" y="286334"/>
                  </a:lnTo>
                  <a:close/>
                </a:path>
                <a:path w="506729" h="600075">
                  <a:moveTo>
                    <a:pt x="277914" y="135077"/>
                  </a:moveTo>
                  <a:lnTo>
                    <a:pt x="275437" y="122961"/>
                  </a:lnTo>
                  <a:lnTo>
                    <a:pt x="268693" y="113004"/>
                  </a:lnTo>
                  <a:lnTo>
                    <a:pt x="258749" y="106260"/>
                  </a:lnTo>
                  <a:lnTo>
                    <a:pt x="246621" y="103784"/>
                  </a:lnTo>
                  <a:lnTo>
                    <a:pt x="234505" y="106260"/>
                  </a:lnTo>
                  <a:lnTo>
                    <a:pt x="224548" y="113004"/>
                  </a:lnTo>
                  <a:lnTo>
                    <a:pt x="217817" y="122961"/>
                  </a:lnTo>
                  <a:lnTo>
                    <a:pt x="215328" y="135077"/>
                  </a:lnTo>
                  <a:lnTo>
                    <a:pt x="217817" y="147193"/>
                  </a:lnTo>
                  <a:lnTo>
                    <a:pt x="224548" y="157149"/>
                  </a:lnTo>
                  <a:lnTo>
                    <a:pt x="234505" y="163893"/>
                  </a:lnTo>
                  <a:lnTo>
                    <a:pt x="246621" y="166370"/>
                  </a:lnTo>
                  <a:lnTo>
                    <a:pt x="258749" y="163893"/>
                  </a:lnTo>
                  <a:lnTo>
                    <a:pt x="268693" y="157149"/>
                  </a:lnTo>
                  <a:lnTo>
                    <a:pt x="275437" y="147193"/>
                  </a:lnTo>
                  <a:lnTo>
                    <a:pt x="277914" y="135077"/>
                  </a:lnTo>
                  <a:close/>
                </a:path>
                <a:path w="506729" h="600075">
                  <a:moveTo>
                    <a:pt x="506564" y="343801"/>
                  </a:moveTo>
                  <a:lnTo>
                    <a:pt x="499211" y="324332"/>
                  </a:lnTo>
                  <a:lnTo>
                    <a:pt x="447789" y="234924"/>
                  </a:lnTo>
                  <a:lnTo>
                    <a:pt x="447687" y="229704"/>
                  </a:lnTo>
                  <a:lnTo>
                    <a:pt x="447205" y="222999"/>
                  </a:lnTo>
                  <a:lnTo>
                    <a:pt x="445935" y="205117"/>
                  </a:lnTo>
                  <a:lnTo>
                    <a:pt x="444347" y="182880"/>
                  </a:lnTo>
                  <a:lnTo>
                    <a:pt x="430911" y="137210"/>
                  </a:lnTo>
                  <a:lnTo>
                    <a:pt x="408254" y="95580"/>
                  </a:lnTo>
                  <a:lnTo>
                    <a:pt x="380695" y="63550"/>
                  </a:lnTo>
                  <a:lnTo>
                    <a:pt x="377126" y="59397"/>
                  </a:lnTo>
                  <a:lnTo>
                    <a:pt x="358978" y="45681"/>
                  </a:lnTo>
                  <a:lnTo>
                    <a:pt x="338264" y="30035"/>
                  </a:lnTo>
                  <a:lnTo>
                    <a:pt x="335292" y="28689"/>
                  </a:lnTo>
                  <a:lnTo>
                    <a:pt x="335292" y="123151"/>
                  </a:lnTo>
                  <a:lnTo>
                    <a:pt x="335292" y="145503"/>
                  </a:lnTo>
                  <a:lnTo>
                    <a:pt x="316661" y="154444"/>
                  </a:lnTo>
                  <a:lnTo>
                    <a:pt x="315175" y="160413"/>
                  </a:lnTo>
                  <a:lnTo>
                    <a:pt x="309206" y="170840"/>
                  </a:lnTo>
                  <a:lnTo>
                    <a:pt x="315912" y="190207"/>
                  </a:lnTo>
                  <a:lnTo>
                    <a:pt x="301015" y="205117"/>
                  </a:lnTo>
                  <a:lnTo>
                    <a:pt x="281647" y="198412"/>
                  </a:lnTo>
                  <a:lnTo>
                    <a:pt x="276428" y="201383"/>
                  </a:lnTo>
                  <a:lnTo>
                    <a:pt x="271208" y="203619"/>
                  </a:lnTo>
                  <a:lnTo>
                    <a:pt x="265252" y="205117"/>
                  </a:lnTo>
                  <a:lnTo>
                    <a:pt x="256311" y="222999"/>
                  </a:lnTo>
                  <a:lnTo>
                    <a:pt x="242150" y="222999"/>
                  </a:lnTo>
                  <a:lnTo>
                    <a:pt x="242150" y="274408"/>
                  </a:lnTo>
                  <a:lnTo>
                    <a:pt x="241465" y="295275"/>
                  </a:lnTo>
                  <a:lnTo>
                    <a:pt x="241414" y="296760"/>
                  </a:lnTo>
                  <a:lnTo>
                    <a:pt x="222783" y="305701"/>
                  </a:lnTo>
                  <a:lnTo>
                    <a:pt x="221297" y="311658"/>
                  </a:lnTo>
                  <a:lnTo>
                    <a:pt x="219062" y="316877"/>
                  </a:lnTo>
                  <a:lnTo>
                    <a:pt x="216077" y="322097"/>
                  </a:lnTo>
                  <a:lnTo>
                    <a:pt x="222034" y="341464"/>
                  </a:lnTo>
                  <a:lnTo>
                    <a:pt x="207137" y="356374"/>
                  </a:lnTo>
                  <a:lnTo>
                    <a:pt x="187769" y="349669"/>
                  </a:lnTo>
                  <a:lnTo>
                    <a:pt x="182549" y="352640"/>
                  </a:lnTo>
                  <a:lnTo>
                    <a:pt x="177330" y="354876"/>
                  </a:lnTo>
                  <a:lnTo>
                    <a:pt x="171373" y="356374"/>
                  </a:lnTo>
                  <a:lnTo>
                    <a:pt x="163182" y="374256"/>
                  </a:lnTo>
                  <a:lnTo>
                    <a:pt x="142316" y="374256"/>
                  </a:lnTo>
                  <a:lnTo>
                    <a:pt x="133375" y="355625"/>
                  </a:lnTo>
                  <a:lnTo>
                    <a:pt x="130390" y="354876"/>
                  </a:lnTo>
                  <a:lnTo>
                    <a:pt x="127419" y="354139"/>
                  </a:lnTo>
                  <a:lnTo>
                    <a:pt x="122199" y="351904"/>
                  </a:lnTo>
                  <a:lnTo>
                    <a:pt x="116979" y="348919"/>
                  </a:lnTo>
                  <a:lnTo>
                    <a:pt x="97612" y="354876"/>
                  </a:lnTo>
                  <a:lnTo>
                    <a:pt x="82715" y="339979"/>
                  </a:lnTo>
                  <a:lnTo>
                    <a:pt x="89420" y="320598"/>
                  </a:lnTo>
                  <a:lnTo>
                    <a:pt x="86436" y="315391"/>
                  </a:lnTo>
                  <a:lnTo>
                    <a:pt x="84201" y="310172"/>
                  </a:lnTo>
                  <a:lnTo>
                    <a:pt x="82715" y="304215"/>
                  </a:lnTo>
                  <a:lnTo>
                    <a:pt x="64084" y="295275"/>
                  </a:lnTo>
                  <a:lnTo>
                    <a:pt x="64084" y="274408"/>
                  </a:lnTo>
                  <a:lnTo>
                    <a:pt x="82715" y="265468"/>
                  </a:lnTo>
                  <a:lnTo>
                    <a:pt x="84201" y="259511"/>
                  </a:lnTo>
                  <a:lnTo>
                    <a:pt x="86436" y="254292"/>
                  </a:lnTo>
                  <a:lnTo>
                    <a:pt x="89420" y="249072"/>
                  </a:lnTo>
                  <a:lnTo>
                    <a:pt x="82715" y="229704"/>
                  </a:lnTo>
                  <a:lnTo>
                    <a:pt x="97612" y="214795"/>
                  </a:lnTo>
                  <a:lnTo>
                    <a:pt x="116979" y="221500"/>
                  </a:lnTo>
                  <a:lnTo>
                    <a:pt x="122199" y="218528"/>
                  </a:lnTo>
                  <a:lnTo>
                    <a:pt x="127419" y="216293"/>
                  </a:lnTo>
                  <a:lnTo>
                    <a:pt x="133375" y="214795"/>
                  </a:lnTo>
                  <a:lnTo>
                    <a:pt x="142316" y="196176"/>
                  </a:lnTo>
                  <a:lnTo>
                    <a:pt x="163918" y="196176"/>
                  </a:lnTo>
                  <a:lnTo>
                    <a:pt x="172859" y="214795"/>
                  </a:lnTo>
                  <a:lnTo>
                    <a:pt x="178828" y="216293"/>
                  </a:lnTo>
                  <a:lnTo>
                    <a:pt x="184035" y="218528"/>
                  </a:lnTo>
                  <a:lnTo>
                    <a:pt x="189255" y="221500"/>
                  </a:lnTo>
                  <a:lnTo>
                    <a:pt x="208622" y="214795"/>
                  </a:lnTo>
                  <a:lnTo>
                    <a:pt x="223532" y="229704"/>
                  </a:lnTo>
                  <a:lnTo>
                    <a:pt x="216827" y="249072"/>
                  </a:lnTo>
                  <a:lnTo>
                    <a:pt x="219798" y="254292"/>
                  </a:lnTo>
                  <a:lnTo>
                    <a:pt x="222034" y="259511"/>
                  </a:lnTo>
                  <a:lnTo>
                    <a:pt x="223532" y="265468"/>
                  </a:lnTo>
                  <a:lnTo>
                    <a:pt x="242150" y="274408"/>
                  </a:lnTo>
                  <a:lnTo>
                    <a:pt x="242150" y="222999"/>
                  </a:lnTo>
                  <a:lnTo>
                    <a:pt x="235445" y="222999"/>
                  </a:lnTo>
                  <a:lnTo>
                    <a:pt x="231521" y="214795"/>
                  </a:lnTo>
                  <a:lnTo>
                    <a:pt x="226504" y="204368"/>
                  </a:lnTo>
                  <a:lnTo>
                    <a:pt x="220548" y="202882"/>
                  </a:lnTo>
                  <a:lnTo>
                    <a:pt x="215328" y="200647"/>
                  </a:lnTo>
                  <a:lnTo>
                    <a:pt x="210121" y="197662"/>
                  </a:lnTo>
                  <a:lnTo>
                    <a:pt x="190741" y="204368"/>
                  </a:lnTo>
                  <a:lnTo>
                    <a:pt x="182549" y="196176"/>
                  </a:lnTo>
                  <a:lnTo>
                    <a:pt x="175844" y="189471"/>
                  </a:lnTo>
                  <a:lnTo>
                    <a:pt x="182549" y="170091"/>
                  </a:lnTo>
                  <a:lnTo>
                    <a:pt x="179565" y="164884"/>
                  </a:lnTo>
                  <a:lnTo>
                    <a:pt x="177330" y="159664"/>
                  </a:lnTo>
                  <a:lnTo>
                    <a:pt x="175844" y="153708"/>
                  </a:lnTo>
                  <a:lnTo>
                    <a:pt x="157213" y="144767"/>
                  </a:lnTo>
                  <a:lnTo>
                    <a:pt x="157213" y="123901"/>
                  </a:lnTo>
                  <a:lnTo>
                    <a:pt x="175844" y="114960"/>
                  </a:lnTo>
                  <a:lnTo>
                    <a:pt x="177330" y="108991"/>
                  </a:lnTo>
                  <a:lnTo>
                    <a:pt x="179565" y="103784"/>
                  </a:lnTo>
                  <a:lnTo>
                    <a:pt x="182549" y="98564"/>
                  </a:lnTo>
                  <a:lnTo>
                    <a:pt x="176593" y="79197"/>
                  </a:lnTo>
                  <a:lnTo>
                    <a:pt x="191490" y="64287"/>
                  </a:lnTo>
                  <a:lnTo>
                    <a:pt x="210858" y="70993"/>
                  </a:lnTo>
                  <a:lnTo>
                    <a:pt x="216077" y="68021"/>
                  </a:lnTo>
                  <a:lnTo>
                    <a:pt x="221297" y="65786"/>
                  </a:lnTo>
                  <a:lnTo>
                    <a:pt x="227253" y="64287"/>
                  </a:lnTo>
                  <a:lnTo>
                    <a:pt x="236194" y="45681"/>
                  </a:lnTo>
                  <a:lnTo>
                    <a:pt x="257060" y="45681"/>
                  </a:lnTo>
                  <a:lnTo>
                    <a:pt x="266001" y="63550"/>
                  </a:lnTo>
                  <a:lnTo>
                    <a:pt x="271957" y="65036"/>
                  </a:lnTo>
                  <a:lnTo>
                    <a:pt x="277177" y="67271"/>
                  </a:lnTo>
                  <a:lnTo>
                    <a:pt x="282384" y="70256"/>
                  </a:lnTo>
                  <a:lnTo>
                    <a:pt x="301764" y="63550"/>
                  </a:lnTo>
                  <a:lnTo>
                    <a:pt x="316661" y="78447"/>
                  </a:lnTo>
                  <a:lnTo>
                    <a:pt x="309956" y="97815"/>
                  </a:lnTo>
                  <a:lnTo>
                    <a:pt x="312940" y="103035"/>
                  </a:lnTo>
                  <a:lnTo>
                    <a:pt x="315175" y="108254"/>
                  </a:lnTo>
                  <a:lnTo>
                    <a:pt x="316661" y="114211"/>
                  </a:lnTo>
                  <a:lnTo>
                    <a:pt x="335292" y="123151"/>
                  </a:lnTo>
                  <a:lnTo>
                    <a:pt x="335292" y="28689"/>
                  </a:lnTo>
                  <a:lnTo>
                    <a:pt x="294093" y="10007"/>
                  </a:lnTo>
                  <a:lnTo>
                    <a:pt x="247561" y="0"/>
                  </a:lnTo>
                  <a:lnTo>
                    <a:pt x="200240" y="0"/>
                  </a:lnTo>
                  <a:lnTo>
                    <a:pt x="153708" y="10007"/>
                  </a:lnTo>
                  <a:lnTo>
                    <a:pt x="109537" y="30035"/>
                  </a:lnTo>
                  <a:lnTo>
                    <a:pt x="70675" y="59105"/>
                  </a:lnTo>
                  <a:lnTo>
                    <a:pt x="39547" y="95262"/>
                  </a:lnTo>
                  <a:lnTo>
                    <a:pt x="16891" y="136994"/>
                  </a:lnTo>
                  <a:lnTo>
                    <a:pt x="3454" y="182880"/>
                  </a:lnTo>
                  <a:lnTo>
                    <a:pt x="114" y="229704"/>
                  </a:lnTo>
                  <a:lnTo>
                    <a:pt x="0" y="231190"/>
                  </a:lnTo>
                  <a:lnTo>
                    <a:pt x="5880" y="283146"/>
                  </a:lnTo>
                  <a:lnTo>
                    <a:pt x="23012" y="331685"/>
                  </a:lnTo>
                  <a:lnTo>
                    <a:pt x="50609" y="375056"/>
                  </a:lnTo>
                  <a:lnTo>
                    <a:pt x="87922" y="411505"/>
                  </a:lnTo>
                  <a:lnTo>
                    <a:pt x="87922" y="600011"/>
                  </a:lnTo>
                  <a:lnTo>
                    <a:pt x="323367" y="600011"/>
                  </a:lnTo>
                  <a:lnTo>
                    <a:pt x="323367" y="510603"/>
                  </a:lnTo>
                  <a:lnTo>
                    <a:pt x="359879" y="510603"/>
                  </a:lnTo>
                  <a:lnTo>
                    <a:pt x="409117" y="495515"/>
                  </a:lnTo>
                  <a:lnTo>
                    <a:pt x="441274" y="455371"/>
                  </a:lnTo>
                  <a:lnTo>
                    <a:pt x="447789" y="421195"/>
                  </a:lnTo>
                  <a:lnTo>
                    <a:pt x="447789" y="376491"/>
                  </a:lnTo>
                  <a:lnTo>
                    <a:pt x="480580" y="376491"/>
                  </a:lnTo>
                  <a:lnTo>
                    <a:pt x="486410" y="374256"/>
                  </a:lnTo>
                  <a:lnTo>
                    <a:pt x="494182" y="371271"/>
                  </a:lnTo>
                  <a:lnTo>
                    <a:pt x="503859" y="359905"/>
                  </a:lnTo>
                  <a:lnTo>
                    <a:pt x="504456" y="356374"/>
                  </a:lnTo>
                  <a:lnTo>
                    <a:pt x="506564" y="343801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28054" y="5041214"/>
            <a:ext cx="1564005" cy="7600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80"/>
              </a:spcBef>
            </a:pPr>
            <a:r>
              <a:rPr sz="1700" spc="-10" dirty="0">
                <a:latin typeface="Calibri"/>
                <a:cs typeface="Calibri"/>
              </a:rPr>
              <a:t>CONTEXT-</a:t>
            </a:r>
            <a:r>
              <a:rPr sz="1700" spc="-30" dirty="0">
                <a:latin typeface="Calibri"/>
                <a:cs typeface="Calibri"/>
              </a:rPr>
              <a:t>AWARE </a:t>
            </a:r>
            <a:r>
              <a:rPr sz="1700" spc="-10" dirty="0">
                <a:latin typeface="Calibri"/>
                <a:cs typeface="Calibri"/>
              </a:rPr>
              <a:t>INFORMATION RETRIEVAL</a:t>
            </a:r>
            <a:endParaRPr sz="17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108058" y="3435222"/>
            <a:ext cx="1261745" cy="1261745"/>
            <a:chOff x="9108058" y="3435222"/>
            <a:chExt cx="1261745" cy="1261745"/>
          </a:xfrm>
        </p:grpSpPr>
        <p:sp>
          <p:nvSpPr>
            <p:cNvPr id="22" name="object 22"/>
            <p:cNvSpPr/>
            <p:nvPr/>
          </p:nvSpPr>
          <p:spPr>
            <a:xfrm>
              <a:off x="9108058" y="3435222"/>
              <a:ext cx="1261745" cy="1261745"/>
            </a:xfrm>
            <a:custGeom>
              <a:avLst/>
              <a:gdLst/>
              <a:ahLst/>
              <a:cxnLst/>
              <a:rect l="l" t="t" r="r" b="b"/>
              <a:pathLst>
                <a:path w="1261745" h="1261745">
                  <a:moveTo>
                    <a:pt x="630809" y="0"/>
                  </a:moveTo>
                  <a:lnTo>
                    <a:pt x="583734" y="1730"/>
                  </a:lnTo>
                  <a:lnTo>
                    <a:pt x="537598" y="6840"/>
                  </a:lnTo>
                  <a:lnTo>
                    <a:pt x="492523" y="15207"/>
                  </a:lnTo>
                  <a:lnTo>
                    <a:pt x="448632" y="26709"/>
                  </a:lnTo>
                  <a:lnTo>
                    <a:pt x="406045" y="41225"/>
                  </a:lnTo>
                  <a:lnTo>
                    <a:pt x="364886" y="58633"/>
                  </a:lnTo>
                  <a:lnTo>
                    <a:pt x="325276" y="78809"/>
                  </a:lnTo>
                  <a:lnTo>
                    <a:pt x="287338" y="101633"/>
                  </a:lnTo>
                  <a:lnTo>
                    <a:pt x="251192" y="126982"/>
                  </a:lnTo>
                  <a:lnTo>
                    <a:pt x="216962" y="154735"/>
                  </a:lnTo>
                  <a:lnTo>
                    <a:pt x="184769" y="184769"/>
                  </a:lnTo>
                  <a:lnTo>
                    <a:pt x="154735" y="216962"/>
                  </a:lnTo>
                  <a:lnTo>
                    <a:pt x="126982" y="251192"/>
                  </a:lnTo>
                  <a:lnTo>
                    <a:pt x="101633" y="287338"/>
                  </a:lnTo>
                  <a:lnTo>
                    <a:pt x="78809" y="325276"/>
                  </a:lnTo>
                  <a:lnTo>
                    <a:pt x="58633" y="364886"/>
                  </a:lnTo>
                  <a:lnTo>
                    <a:pt x="41225" y="406045"/>
                  </a:lnTo>
                  <a:lnTo>
                    <a:pt x="26709" y="448632"/>
                  </a:lnTo>
                  <a:lnTo>
                    <a:pt x="15207" y="492523"/>
                  </a:lnTo>
                  <a:lnTo>
                    <a:pt x="6840" y="537598"/>
                  </a:lnTo>
                  <a:lnTo>
                    <a:pt x="1730" y="583734"/>
                  </a:lnTo>
                  <a:lnTo>
                    <a:pt x="0" y="630808"/>
                  </a:lnTo>
                  <a:lnTo>
                    <a:pt x="1730" y="677883"/>
                  </a:lnTo>
                  <a:lnTo>
                    <a:pt x="6840" y="724016"/>
                  </a:lnTo>
                  <a:lnTo>
                    <a:pt x="15207" y="769087"/>
                  </a:lnTo>
                  <a:lnTo>
                    <a:pt x="26709" y="812974"/>
                  </a:lnTo>
                  <a:lnTo>
                    <a:pt x="41225" y="855555"/>
                  </a:lnTo>
                  <a:lnTo>
                    <a:pt x="58633" y="896708"/>
                  </a:lnTo>
                  <a:lnTo>
                    <a:pt x="78809" y="936310"/>
                  </a:lnTo>
                  <a:lnTo>
                    <a:pt x="101633" y="974241"/>
                  </a:lnTo>
                  <a:lnTo>
                    <a:pt x="126982" y="1010379"/>
                  </a:lnTo>
                  <a:lnTo>
                    <a:pt x="154735" y="1044600"/>
                  </a:lnTo>
                  <a:lnTo>
                    <a:pt x="184769" y="1076785"/>
                  </a:lnTo>
                  <a:lnTo>
                    <a:pt x="216962" y="1106810"/>
                  </a:lnTo>
                  <a:lnTo>
                    <a:pt x="251192" y="1134554"/>
                  </a:lnTo>
                  <a:lnTo>
                    <a:pt x="287338" y="1159895"/>
                  </a:lnTo>
                  <a:lnTo>
                    <a:pt x="325276" y="1182711"/>
                  </a:lnTo>
                  <a:lnTo>
                    <a:pt x="364886" y="1202881"/>
                  </a:lnTo>
                  <a:lnTo>
                    <a:pt x="406045" y="1220281"/>
                  </a:lnTo>
                  <a:lnTo>
                    <a:pt x="448632" y="1234792"/>
                  </a:lnTo>
                  <a:lnTo>
                    <a:pt x="492523" y="1246290"/>
                  </a:lnTo>
                  <a:lnTo>
                    <a:pt x="537598" y="1254653"/>
                  </a:lnTo>
                  <a:lnTo>
                    <a:pt x="583734" y="1259761"/>
                  </a:lnTo>
                  <a:lnTo>
                    <a:pt x="630809" y="1261490"/>
                  </a:lnTo>
                  <a:lnTo>
                    <a:pt x="677883" y="1259761"/>
                  </a:lnTo>
                  <a:lnTo>
                    <a:pt x="724016" y="1254653"/>
                  </a:lnTo>
                  <a:lnTo>
                    <a:pt x="769087" y="1246290"/>
                  </a:lnTo>
                  <a:lnTo>
                    <a:pt x="812974" y="1234792"/>
                  </a:lnTo>
                  <a:lnTo>
                    <a:pt x="855555" y="1220281"/>
                  </a:lnTo>
                  <a:lnTo>
                    <a:pt x="896708" y="1202881"/>
                  </a:lnTo>
                  <a:lnTo>
                    <a:pt x="936310" y="1182711"/>
                  </a:lnTo>
                  <a:lnTo>
                    <a:pt x="974241" y="1159895"/>
                  </a:lnTo>
                  <a:lnTo>
                    <a:pt x="1010379" y="1134554"/>
                  </a:lnTo>
                  <a:lnTo>
                    <a:pt x="1044600" y="1106810"/>
                  </a:lnTo>
                  <a:lnTo>
                    <a:pt x="1076785" y="1076785"/>
                  </a:lnTo>
                  <a:lnTo>
                    <a:pt x="1106810" y="1044600"/>
                  </a:lnTo>
                  <a:lnTo>
                    <a:pt x="1134554" y="1010379"/>
                  </a:lnTo>
                  <a:lnTo>
                    <a:pt x="1159895" y="974241"/>
                  </a:lnTo>
                  <a:lnTo>
                    <a:pt x="1182711" y="936310"/>
                  </a:lnTo>
                  <a:lnTo>
                    <a:pt x="1202881" y="896708"/>
                  </a:lnTo>
                  <a:lnTo>
                    <a:pt x="1220281" y="855555"/>
                  </a:lnTo>
                  <a:lnTo>
                    <a:pt x="1234792" y="812974"/>
                  </a:lnTo>
                  <a:lnTo>
                    <a:pt x="1246290" y="769087"/>
                  </a:lnTo>
                  <a:lnTo>
                    <a:pt x="1254653" y="724016"/>
                  </a:lnTo>
                  <a:lnTo>
                    <a:pt x="1259761" y="677883"/>
                  </a:lnTo>
                  <a:lnTo>
                    <a:pt x="1261491" y="630808"/>
                  </a:lnTo>
                  <a:lnTo>
                    <a:pt x="1259761" y="583734"/>
                  </a:lnTo>
                  <a:lnTo>
                    <a:pt x="1254653" y="537598"/>
                  </a:lnTo>
                  <a:lnTo>
                    <a:pt x="1246290" y="492523"/>
                  </a:lnTo>
                  <a:lnTo>
                    <a:pt x="1234792" y="448632"/>
                  </a:lnTo>
                  <a:lnTo>
                    <a:pt x="1220281" y="406045"/>
                  </a:lnTo>
                  <a:lnTo>
                    <a:pt x="1202881" y="364886"/>
                  </a:lnTo>
                  <a:lnTo>
                    <a:pt x="1182711" y="325276"/>
                  </a:lnTo>
                  <a:lnTo>
                    <a:pt x="1159895" y="287338"/>
                  </a:lnTo>
                  <a:lnTo>
                    <a:pt x="1134554" y="251192"/>
                  </a:lnTo>
                  <a:lnTo>
                    <a:pt x="1106810" y="216962"/>
                  </a:lnTo>
                  <a:lnTo>
                    <a:pt x="1076785" y="184769"/>
                  </a:lnTo>
                  <a:lnTo>
                    <a:pt x="1044600" y="154735"/>
                  </a:lnTo>
                  <a:lnTo>
                    <a:pt x="1010379" y="126982"/>
                  </a:lnTo>
                  <a:lnTo>
                    <a:pt x="974241" y="101633"/>
                  </a:lnTo>
                  <a:lnTo>
                    <a:pt x="936310" y="78809"/>
                  </a:lnTo>
                  <a:lnTo>
                    <a:pt x="896708" y="58633"/>
                  </a:lnTo>
                  <a:lnTo>
                    <a:pt x="855555" y="41225"/>
                  </a:lnTo>
                  <a:lnTo>
                    <a:pt x="812974" y="26709"/>
                  </a:lnTo>
                  <a:lnTo>
                    <a:pt x="769087" y="15207"/>
                  </a:lnTo>
                  <a:lnTo>
                    <a:pt x="724016" y="6840"/>
                  </a:lnTo>
                  <a:lnTo>
                    <a:pt x="677883" y="1730"/>
                  </a:lnTo>
                  <a:lnTo>
                    <a:pt x="63080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486493" y="3813174"/>
              <a:ext cx="506730" cy="506730"/>
            </a:xfrm>
            <a:custGeom>
              <a:avLst/>
              <a:gdLst/>
              <a:ahLst/>
              <a:cxnLst/>
              <a:rect l="l" t="t" r="r" b="b"/>
              <a:pathLst>
                <a:path w="506729" h="506729">
                  <a:moveTo>
                    <a:pt x="506653" y="462280"/>
                  </a:moveTo>
                  <a:lnTo>
                    <a:pt x="44716" y="462280"/>
                  </a:lnTo>
                  <a:lnTo>
                    <a:pt x="44704" y="0"/>
                  </a:lnTo>
                  <a:lnTo>
                    <a:pt x="0" y="0"/>
                  </a:lnTo>
                  <a:lnTo>
                    <a:pt x="0" y="462280"/>
                  </a:lnTo>
                  <a:lnTo>
                    <a:pt x="0" y="506730"/>
                  </a:lnTo>
                  <a:lnTo>
                    <a:pt x="506653" y="506730"/>
                  </a:lnTo>
                  <a:lnTo>
                    <a:pt x="506653" y="462280"/>
                  </a:lnTo>
                  <a:close/>
                </a:path>
                <a:path w="506729" h="506729">
                  <a:moveTo>
                    <a:pt x="506653" y="127114"/>
                  </a:moveTo>
                  <a:lnTo>
                    <a:pt x="387438" y="127114"/>
                  </a:lnTo>
                  <a:lnTo>
                    <a:pt x="431406" y="171081"/>
                  </a:lnTo>
                  <a:lnTo>
                    <a:pt x="372541" y="229946"/>
                  </a:lnTo>
                  <a:lnTo>
                    <a:pt x="327837" y="185242"/>
                  </a:lnTo>
                  <a:lnTo>
                    <a:pt x="253326" y="259740"/>
                  </a:lnTo>
                  <a:lnTo>
                    <a:pt x="208622" y="215036"/>
                  </a:lnTo>
                  <a:lnTo>
                    <a:pt x="73774" y="349897"/>
                  </a:lnTo>
                  <a:lnTo>
                    <a:pt x="105067" y="381203"/>
                  </a:lnTo>
                  <a:lnTo>
                    <a:pt x="208622" y="277634"/>
                  </a:lnTo>
                  <a:lnTo>
                    <a:pt x="253326" y="322338"/>
                  </a:lnTo>
                  <a:lnTo>
                    <a:pt x="327837" y="247827"/>
                  </a:lnTo>
                  <a:lnTo>
                    <a:pt x="372541" y="292531"/>
                  </a:lnTo>
                  <a:lnTo>
                    <a:pt x="462699" y="202374"/>
                  </a:lnTo>
                  <a:lnTo>
                    <a:pt x="506653" y="246329"/>
                  </a:lnTo>
                  <a:lnTo>
                    <a:pt x="506653" y="127114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993505" y="5041214"/>
            <a:ext cx="1492250" cy="521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950"/>
              </a:lnSpc>
              <a:spcBef>
                <a:spcPts val="105"/>
              </a:spcBef>
            </a:pPr>
            <a:r>
              <a:rPr sz="1700" dirty="0">
                <a:latin typeface="Calibri"/>
                <a:cs typeface="Calibri"/>
              </a:rPr>
              <a:t>IMPROVED</a:t>
            </a:r>
            <a:r>
              <a:rPr sz="1700" spc="-105" dirty="0">
                <a:latin typeface="Calibri"/>
                <a:cs typeface="Calibri"/>
              </a:rPr>
              <a:t> </a:t>
            </a:r>
            <a:r>
              <a:rPr sz="1700" spc="-45" dirty="0">
                <a:latin typeface="Calibri"/>
                <a:cs typeface="Calibri"/>
              </a:rPr>
              <a:t>DATA</a:t>
            </a:r>
            <a:endParaRPr sz="1700">
              <a:latin typeface="Calibri"/>
              <a:cs typeface="Calibri"/>
            </a:endParaRPr>
          </a:p>
          <a:p>
            <a:pPr marL="64135">
              <a:lnSpc>
                <a:spcPts val="1950"/>
              </a:lnSpc>
            </a:pPr>
            <a:r>
              <a:rPr sz="1700" spc="-10" dirty="0">
                <a:latin typeface="Calibri"/>
                <a:cs typeface="Calibri"/>
              </a:rPr>
              <a:t>RELATIONSHIPS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Web</a:t>
            </a:r>
            <a:r>
              <a:rPr spc="-130" dirty="0"/>
              <a:t> </a:t>
            </a:r>
            <a:r>
              <a:rPr spc="-10" dirty="0"/>
              <a:t>Architectures</a:t>
            </a:r>
            <a:r>
              <a:rPr spc="-160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5735320" cy="24574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Introduction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architectural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patterns: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Layered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One-Tier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50" dirty="0">
                <a:latin typeface="Calibri"/>
                <a:cs typeface="Calibri"/>
              </a:rPr>
              <a:t>Two-</a:t>
            </a:r>
            <a:r>
              <a:rPr sz="2400" spc="-20" dirty="0">
                <a:latin typeface="Calibri"/>
                <a:cs typeface="Calibri"/>
              </a:rPr>
              <a:t>Tier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Three-</a:t>
            </a:r>
            <a:r>
              <a:rPr sz="2400" spc="-20" dirty="0">
                <a:latin typeface="Calibri"/>
                <a:cs typeface="Calibri"/>
              </a:rPr>
              <a:t>Tier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N-</a:t>
            </a:r>
            <a:r>
              <a:rPr sz="2400" spc="-10" dirty="0">
                <a:latin typeface="Calibri"/>
                <a:cs typeface="Calibri"/>
              </a:rPr>
              <a:t>Layered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Layered</a:t>
            </a:r>
            <a:r>
              <a:rPr spc="-21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253345" cy="37363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b="1" dirty="0">
                <a:latin typeface="Calibri"/>
                <a:cs typeface="Calibri"/>
              </a:rPr>
              <a:t>Structure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Presentation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Layer,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Layer,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Layer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dirty="0">
                <a:latin typeface="Calibri"/>
                <a:cs typeface="Calibri"/>
              </a:rPr>
              <a:t>Benefits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concerns,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modularity,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scalability</a:t>
            </a:r>
            <a:endParaRPr sz="2800">
              <a:latin typeface="Calibri"/>
              <a:cs typeface="Calibri"/>
            </a:endParaRPr>
          </a:p>
          <a:p>
            <a:pPr marL="240029" marR="1076325" indent="-227329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Separation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concerns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involves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dividing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distinct 	</a:t>
            </a:r>
            <a:r>
              <a:rPr sz="2800" dirty="0">
                <a:latin typeface="Calibri"/>
                <a:cs typeface="Calibri"/>
              </a:rPr>
              <a:t>sections,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handling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specific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aspect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functionality;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modularity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independent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maintenance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sections</a:t>
            </a:r>
            <a:endParaRPr sz="2800">
              <a:latin typeface="Calibri"/>
              <a:cs typeface="Calibri"/>
            </a:endParaRPr>
          </a:p>
          <a:p>
            <a:pPr marL="240029" marR="618490" indent="-227329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Scalability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ensures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increased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loads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	</a:t>
            </a:r>
            <a:r>
              <a:rPr sz="2800" dirty="0">
                <a:latin typeface="Calibri"/>
                <a:cs typeface="Calibri"/>
              </a:rPr>
              <a:t>complexity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effectively.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Diagram</a:t>
            </a:r>
            <a:r>
              <a:rPr spc="-10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Layered</a:t>
            </a:r>
            <a:r>
              <a:rPr spc="-135" dirty="0"/>
              <a:t> </a:t>
            </a:r>
            <a:r>
              <a:rPr spc="-10"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05225" y="1399350"/>
            <a:ext cx="4781550" cy="5362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One-</a:t>
            </a:r>
            <a:r>
              <a:rPr dirty="0"/>
              <a:t>Tier</a:t>
            </a:r>
            <a:r>
              <a:rPr spc="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8041005" cy="1560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Also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Single-</a:t>
            </a:r>
            <a:r>
              <a:rPr sz="2800" spc="-20" dirty="0">
                <a:latin typeface="Calibri"/>
                <a:cs typeface="Calibri"/>
              </a:rPr>
              <a:t>Tier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integrated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Examples: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Desktop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380" y="4087012"/>
            <a:ext cx="4819650" cy="17430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/>
              <a:t>Two-</a:t>
            </a:r>
            <a:r>
              <a:rPr spc="-10" dirty="0"/>
              <a:t>Tier(C-</a:t>
            </a:r>
            <a:r>
              <a:rPr dirty="0"/>
              <a:t>S)</a:t>
            </a:r>
            <a:r>
              <a:rPr spc="5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9344660" cy="1560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Structure: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Client-</a:t>
            </a:r>
            <a:r>
              <a:rPr sz="2800" spc="-10" dirty="0">
                <a:latin typeface="Calibri"/>
                <a:cs typeface="Calibri"/>
              </a:rPr>
              <a:t>Server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Client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handles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presentation;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manages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Examples: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client-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online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Diagram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95" dirty="0"/>
              <a:t>Two-</a:t>
            </a:r>
            <a:r>
              <a:rPr dirty="0"/>
              <a:t>Tier</a:t>
            </a:r>
            <a:r>
              <a:rPr spc="-10" dirty="0"/>
              <a:t> 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71742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Visual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representation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Client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layers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0603" y="2824530"/>
            <a:ext cx="8503920" cy="32084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Three-</a:t>
            </a:r>
            <a:r>
              <a:rPr dirty="0"/>
              <a:t>Tier</a:t>
            </a:r>
            <a:r>
              <a:rPr spc="3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8980170" cy="143446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Structure: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Presentation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Tier,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Tier,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Tier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Benefits: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Improved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scalability,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separation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concerns,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easier 	maintenance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Diagram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Three-</a:t>
            </a:r>
            <a:r>
              <a:rPr dirty="0"/>
              <a:t>Tier</a:t>
            </a:r>
            <a:r>
              <a:rPr spc="-5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6774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Visual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representation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Presentation,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Tiers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6007" y="3105757"/>
            <a:ext cx="7336150" cy="255237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N-</a:t>
            </a:r>
            <a:r>
              <a:rPr dirty="0"/>
              <a:t>Layered</a:t>
            </a:r>
            <a:r>
              <a:rPr spc="-210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Extension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layered</a:t>
            </a:r>
            <a:r>
              <a:rPr spc="-75" dirty="0"/>
              <a:t> </a:t>
            </a:r>
            <a:r>
              <a:rPr spc="-10" dirty="0"/>
              <a:t>architecture</a:t>
            </a:r>
            <a:r>
              <a:rPr spc="-5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multiple</a:t>
            </a:r>
            <a:r>
              <a:rPr spc="-50" dirty="0"/>
              <a:t> </a:t>
            </a:r>
            <a:r>
              <a:rPr spc="-10" dirty="0"/>
              <a:t>layers:</a:t>
            </a: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Presentation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Domain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Access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Benefits:</a:t>
            </a:r>
            <a:r>
              <a:rPr spc="-110" dirty="0"/>
              <a:t> </a:t>
            </a:r>
            <a:r>
              <a:rPr spc="-10" dirty="0"/>
              <a:t>Flexibility,</a:t>
            </a:r>
            <a:r>
              <a:rPr spc="-100" dirty="0"/>
              <a:t> </a:t>
            </a:r>
            <a:r>
              <a:rPr spc="-20" dirty="0"/>
              <a:t>modularity,</a:t>
            </a:r>
            <a:r>
              <a:rPr spc="-100" dirty="0"/>
              <a:t> </a:t>
            </a:r>
            <a:r>
              <a:rPr spc="-10" dirty="0"/>
              <a:t>scalability,</a:t>
            </a:r>
            <a:r>
              <a:rPr spc="-110" dirty="0"/>
              <a:t> </a:t>
            </a:r>
            <a:r>
              <a:rPr spc="-10" dirty="0"/>
              <a:t>maintainability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" y="-2"/>
            <a:ext cx="12192000" cy="6858000"/>
            <a:chOff x="2" y="-2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3487" y="-2"/>
              <a:ext cx="8668512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" y="0"/>
              <a:ext cx="9339199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6666" y="1147318"/>
            <a:ext cx="3740785" cy="311150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630"/>
              </a:spcBef>
            </a:pPr>
            <a:r>
              <a:rPr dirty="0">
                <a:solidFill>
                  <a:srgbClr val="FFFFFF"/>
                </a:solidFill>
              </a:rPr>
              <a:t>“Categories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of Web </a:t>
            </a:r>
            <a:r>
              <a:rPr dirty="0">
                <a:solidFill>
                  <a:srgbClr val="FFFFFF"/>
                </a:solidFill>
              </a:rPr>
              <a:t>Applications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25" dirty="0">
                <a:solidFill>
                  <a:srgbClr val="FFFFFF"/>
                </a:solidFill>
              </a:rPr>
              <a:t>and Web</a:t>
            </a:r>
          </a:p>
          <a:p>
            <a:pPr marL="12700">
              <a:lnSpc>
                <a:spcPts val="4755"/>
              </a:lnSpc>
            </a:pPr>
            <a:r>
              <a:rPr spc="-10" dirty="0">
                <a:solidFill>
                  <a:srgbClr val="FFFFFF"/>
                </a:solidFill>
              </a:rPr>
              <a:t>Architectures”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81025" y="625729"/>
            <a:ext cx="3977640" cy="3939540"/>
            <a:chOff x="481025" y="625729"/>
            <a:chExt cx="3977640" cy="3939540"/>
          </a:xfrm>
        </p:grpSpPr>
        <p:sp>
          <p:nvSpPr>
            <p:cNvPr id="7" name="object 7"/>
            <p:cNvSpPr/>
            <p:nvPr/>
          </p:nvSpPr>
          <p:spPr>
            <a:xfrm>
              <a:off x="481025" y="625729"/>
              <a:ext cx="704215" cy="146685"/>
            </a:xfrm>
            <a:custGeom>
              <a:avLst/>
              <a:gdLst/>
              <a:ahLst/>
              <a:cxnLst/>
              <a:rect l="l" t="t" r="r" b="b"/>
              <a:pathLst>
                <a:path w="704215" h="146684">
                  <a:moveTo>
                    <a:pt x="704088" y="0"/>
                  </a:moveTo>
                  <a:lnTo>
                    <a:pt x="0" y="0"/>
                  </a:lnTo>
                  <a:lnTo>
                    <a:pt x="0" y="146303"/>
                  </a:lnTo>
                  <a:lnTo>
                    <a:pt x="704088" y="146303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1025" y="4546981"/>
              <a:ext cx="3977640" cy="18415"/>
            </a:xfrm>
            <a:custGeom>
              <a:avLst/>
              <a:gdLst/>
              <a:ahLst/>
              <a:cxnLst/>
              <a:rect l="l" t="t" r="r" b="b"/>
              <a:pathLst>
                <a:path w="3977640" h="18414">
                  <a:moveTo>
                    <a:pt x="3977640" y="0"/>
                  </a:moveTo>
                  <a:lnTo>
                    <a:pt x="0" y="0"/>
                  </a:lnTo>
                  <a:lnTo>
                    <a:pt x="0" y="18288"/>
                  </a:lnTo>
                  <a:lnTo>
                    <a:pt x="3977640" y="18288"/>
                  </a:lnTo>
                  <a:lnTo>
                    <a:pt x="39776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Diagram</a:t>
            </a:r>
            <a:r>
              <a:rPr spc="-10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40" dirty="0"/>
              <a:t>N-</a:t>
            </a:r>
            <a:r>
              <a:rPr dirty="0"/>
              <a:t>Layered</a:t>
            </a:r>
            <a:r>
              <a:rPr spc="-12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0951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Visual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representation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multiple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layers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7" y="2319398"/>
            <a:ext cx="12157244" cy="45281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66107"/>
            <a:ext cx="9900920" cy="354584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Overview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applications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architectures</a:t>
            </a:r>
            <a:endParaRPr sz="2800">
              <a:latin typeface="Calibri"/>
              <a:cs typeface="Calibri"/>
            </a:endParaRPr>
          </a:p>
          <a:p>
            <a:pPr marL="12700" marR="267970">
              <a:lnSpc>
                <a:spcPts val="2380"/>
              </a:lnSpc>
              <a:spcBef>
                <a:spcPts val="1075"/>
              </a:spcBef>
            </a:pP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Web</a:t>
            </a:r>
            <a:r>
              <a:rPr sz="2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alibri"/>
                <a:cs typeface="Calibri"/>
              </a:rPr>
              <a:t>applications</a:t>
            </a:r>
            <a:r>
              <a:rPr sz="22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use</a:t>
            </a:r>
            <a:r>
              <a:rPr sz="2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alibri"/>
                <a:cs typeface="Calibri"/>
              </a:rPr>
              <a:t>different</a:t>
            </a:r>
            <a:r>
              <a:rPr sz="2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structures</a:t>
            </a:r>
            <a:r>
              <a:rPr sz="2200" spc="-7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work</a:t>
            </a:r>
            <a:r>
              <a:rPr sz="22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efficiently</a:t>
            </a:r>
            <a:r>
              <a:rPr sz="2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2200" spc="-7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meet</a:t>
            </a:r>
            <a:r>
              <a:rPr sz="2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various</a:t>
            </a:r>
            <a:r>
              <a:rPr sz="2200" spc="-8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alibri"/>
                <a:cs typeface="Calibri"/>
              </a:rPr>
              <a:t>needs.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These</a:t>
            </a:r>
            <a:r>
              <a:rPr sz="2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structures,</a:t>
            </a:r>
            <a:r>
              <a:rPr sz="2200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2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alibri"/>
                <a:cs typeface="Calibri"/>
              </a:rPr>
              <a:t>architectures,</a:t>
            </a:r>
            <a:r>
              <a:rPr sz="2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help</a:t>
            </a:r>
            <a:r>
              <a:rPr sz="22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decide</a:t>
            </a:r>
            <a:r>
              <a:rPr sz="2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how</a:t>
            </a:r>
            <a:r>
              <a:rPr sz="22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application</a:t>
            </a:r>
            <a:r>
              <a:rPr sz="2200" spc="-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built,</a:t>
            </a:r>
            <a:r>
              <a:rPr sz="2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how</a:t>
            </a:r>
            <a:r>
              <a:rPr sz="22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585858"/>
                </a:solidFill>
                <a:latin typeface="Calibri"/>
                <a:cs typeface="Calibri"/>
              </a:rPr>
              <a:t>it </a:t>
            </a:r>
            <a:r>
              <a:rPr sz="2200" spc="-10" dirty="0">
                <a:solidFill>
                  <a:srgbClr val="585858"/>
                </a:solidFill>
                <a:latin typeface="Calibri"/>
                <a:cs typeface="Calibri"/>
              </a:rPr>
              <a:t>performs,</a:t>
            </a:r>
            <a:r>
              <a:rPr sz="2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how</a:t>
            </a:r>
            <a:r>
              <a:rPr sz="2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well</a:t>
            </a:r>
            <a:r>
              <a:rPr sz="2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it</a:t>
            </a:r>
            <a:r>
              <a:rPr sz="22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grow</a:t>
            </a:r>
            <a:r>
              <a:rPr sz="2200" spc="-4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or</a:t>
            </a:r>
            <a:r>
              <a:rPr sz="22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handle</a:t>
            </a:r>
            <a:r>
              <a:rPr sz="22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585858"/>
                </a:solidFill>
                <a:latin typeface="Calibri"/>
                <a:cs typeface="Calibri"/>
              </a:rPr>
              <a:t>complex</a:t>
            </a:r>
            <a:r>
              <a:rPr sz="22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Calibri"/>
                <a:cs typeface="Calibri"/>
              </a:rPr>
              <a:t>tasks.</a:t>
            </a:r>
            <a:endParaRPr sz="220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Importance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categories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architectural 	patterns</a:t>
            </a:r>
            <a:endParaRPr sz="2800">
              <a:latin typeface="Calibri"/>
              <a:cs typeface="Calibri"/>
            </a:endParaRPr>
          </a:p>
          <a:p>
            <a:pPr marL="12700" marR="381635" algn="just">
              <a:lnSpc>
                <a:spcPts val="2380"/>
              </a:lnSpc>
              <a:spcBef>
                <a:spcPts val="1025"/>
              </a:spcBef>
            </a:pPr>
            <a:r>
              <a:rPr sz="2200" spc="-10" dirty="0">
                <a:latin typeface="Calibri"/>
                <a:cs typeface="Calibri"/>
              </a:rPr>
              <a:t>Understanding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categories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architectural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patterns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crucial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designing effective,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scalable,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user-</a:t>
            </a:r>
            <a:r>
              <a:rPr sz="2200" dirty="0">
                <a:latin typeface="Calibri"/>
                <a:cs typeface="Calibri"/>
              </a:rPr>
              <a:t>friendly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web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applications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tailored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specific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needs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constraints.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" y="41"/>
              <a:ext cx="12191980" cy="685795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Categories</a:t>
            </a:r>
            <a:r>
              <a:rPr spc="-100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Web</a:t>
            </a:r>
            <a:r>
              <a:rPr spc="-95" dirty="0"/>
              <a:t> </a:t>
            </a:r>
            <a:r>
              <a:rPr spc="-10" dirty="0"/>
              <a:t>Applications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4143755" y="1734311"/>
            <a:ext cx="3900170" cy="4514215"/>
            <a:chOff x="4143755" y="1734311"/>
            <a:chExt cx="3900170" cy="451421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3755" y="1787651"/>
              <a:ext cx="3899915" cy="15163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7051" y="1734311"/>
              <a:ext cx="2970276" cy="1714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3191" y="1827783"/>
              <a:ext cx="3785616" cy="14022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43755" y="3259836"/>
              <a:ext cx="3899915" cy="15163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31436" y="3477755"/>
              <a:ext cx="2921508" cy="11704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03191" y="3300094"/>
              <a:ext cx="3785616" cy="14023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43755" y="4732007"/>
              <a:ext cx="3899915" cy="15163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7011" y="4951476"/>
              <a:ext cx="3610355" cy="11704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03191" y="4772532"/>
              <a:ext cx="3785616" cy="140230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4636770" y="1888312"/>
            <a:ext cx="2915920" cy="38379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332740" marR="322580" algn="ctr">
              <a:lnSpc>
                <a:spcPts val="4290"/>
              </a:lnSpc>
              <a:spcBef>
                <a:spcPts val="570"/>
              </a:spcBef>
            </a:pPr>
            <a:r>
              <a:rPr sz="3900" spc="-10" dirty="0">
                <a:solidFill>
                  <a:srgbClr val="FFFFFF"/>
                </a:solidFill>
                <a:latin typeface="Calibri"/>
                <a:cs typeface="Calibri"/>
              </a:rPr>
              <a:t>Document- Centric</a:t>
            </a:r>
            <a:endParaRPr sz="3900">
              <a:latin typeface="Calibri"/>
              <a:cs typeface="Calibri"/>
            </a:endParaRPr>
          </a:p>
          <a:p>
            <a:pPr marL="2540" algn="ctr">
              <a:lnSpc>
                <a:spcPct val="100000"/>
              </a:lnSpc>
              <a:spcBef>
                <a:spcPts val="4690"/>
              </a:spcBef>
            </a:pP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39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endParaRPr sz="3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endParaRPr sz="39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900" dirty="0">
                <a:solidFill>
                  <a:srgbClr val="FFFFFF"/>
                </a:solidFill>
                <a:latin typeface="Calibri"/>
                <a:cs typeface="Calibri"/>
              </a:rPr>
              <a:t>Semantic</a:t>
            </a:r>
            <a:r>
              <a:rPr sz="39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00" spc="-25" dirty="0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endParaRPr sz="3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-3"/>
            <a:ext cx="12192000" cy="6858000"/>
            <a:chOff x="1" y="-3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2471" y="-3"/>
              <a:ext cx="8669528" cy="68573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0"/>
              <a:ext cx="9756648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49986" y="1393901"/>
            <a:ext cx="263969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20" dirty="0">
                <a:solidFill>
                  <a:srgbClr val="FFFFFF"/>
                </a:solidFill>
              </a:rPr>
              <a:t>Document-</a:t>
            </a:r>
            <a:r>
              <a:rPr sz="2800" spc="-10" dirty="0">
                <a:solidFill>
                  <a:srgbClr val="FFFFFF"/>
                </a:solidFill>
              </a:rPr>
              <a:t>Centric </a:t>
            </a:r>
            <a:r>
              <a:rPr sz="2800" dirty="0">
                <a:solidFill>
                  <a:srgbClr val="FFFFFF"/>
                </a:solidFill>
              </a:rPr>
              <a:t>Web</a:t>
            </a:r>
            <a:r>
              <a:rPr sz="2800" spc="-120" dirty="0">
                <a:solidFill>
                  <a:srgbClr val="FFFFFF"/>
                </a:solidFill>
              </a:rPr>
              <a:t> </a:t>
            </a:r>
            <a:r>
              <a:rPr sz="2800" spc="-10" dirty="0">
                <a:solidFill>
                  <a:srgbClr val="FFFFFF"/>
                </a:solidFill>
              </a:rPr>
              <a:t>Applications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424815" y="843533"/>
            <a:ext cx="3306445" cy="1610995"/>
            <a:chOff x="424815" y="843533"/>
            <a:chExt cx="3306445" cy="1610995"/>
          </a:xfrm>
        </p:grpSpPr>
        <p:sp>
          <p:nvSpPr>
            <p:cNvPr id="7" name="object 7"/>
            <p:cNvSpPr/>
            <p:nvPr/>
          </p:nvSpPr>
          <p:spPr>
            <a:xfrm>
              <a:off x="424815" y="843533"/>
              <a:ext cx="548640" cy="73660"/>
            </a:xfrm>
            <a:custGeom>
              <a:avLst/>
              <a:gdLst/>
              <a:ahLst/>
              <a:cxnLst/>
              <a:rect l="l" t="t" r="r" b="b"/>
              <a:pathLst>
                <a:path w="548640" h="73659">
                  <a:moveTo>
                    <a:pt x="548640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548640" y="73151"/>
                  </a:lnTo>
                  <a:lnTo>
                    <a:pt x="548640" y="0"/>
                  </a:lnTo>
                  <a:close/>
                </a:path>
              </a:pathLst>
            </a:custGeom>
            <a:solidFill>
              <a:srgbClr val="619D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8244" y="2443480"/>
              <a:ext cx="3301365" cy="9525"/>
            </a:xfrm>
            <a:custGeom>
              <a:avLst/>
              <a:gdLst/>
              <a:ahLst/>
              <a:cxnLst/>
              <a:rect l="l" t="t" r="r" b="b"/>
              <a:pathLst>
                <a:path w="3301365" h="9525">
                  <a:moveTo>
                    <a:pt x="330098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3300983" y="9144"/>
                  </a:lnTo>
                  <a:lnTo>
                    <a:pt x="33009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8244" y="2443480"/>
              <a:ext cx="3301365" cy="9525"/>
            </a:xfrm>
            <a:custGeom>
              <a:avLst/>
              <a:gdLst/>
              <a:ahLst/>
              <a:cxnLst/>
              <a:rect l="l" t="t" r="r" b="b"/>
              <a:pathLst>
                <a:path w="3301365" h="9525">
                  <a:moveTo>
                    <a:pt x="0" y="9144"/>
                  </a:moveTo>
                  <a:lnTo>
                    <a:pt x="3300983" y="9144"/>
                  </a:lnTo>
                  <a:lnTo>
                    <a:pt x="3300983" y="0"/>
                  </a:lnTo>
                  <a:lnTo>
                    <a:pt x="0" y="0"/>
                  </a:lnTo>
                  <a:lnTo>
                    <a:pt x="0" y="9144"/>
                  </a:lnTo>
                  <a:close/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8695" y="2612237"/>
            <a:ext cx="4901565" cy="97790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0665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7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creating,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managing,</a:t>
            </a:r>
            <a:r>
              <a:rPr sz="17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7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sharing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documents</a:t>
            </a:r>
            <a:endParaRPr sz="1700">
              <a:latin typeface="Calibri"/>
              <a:cs typeface="Calibri"/>
            </a:endParaRPr>
          </a:p>
          <a:p>
            <a:pPr marL="241300" marR="417195" indent="-228600">
              <a:lnSpc>
                <a:spcPts val="1839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Examples:</a:t>
            </a:r>
            <a:r>
              <a:rPr sz="17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Google</a:t>
            </a:r>
            <a:r>
              <a:rPr sz="17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Docs,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Microsoft</a:t>
            </a:r>
            <a:r>
              <a:rPr sz="17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Office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Online, Dropbox</a:t>
            </a:r>
            <a:r>
              <a:rPr sz="17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libri"/>
                <a:cs typeface="Calibri"/>
              </a:rPr>
              <a:t>Paper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1216558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843" y="1216558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8348" y="598931"/>
            <a:ext cx="11181715" cy="2169160"/>
            <a:chOff x="498348" y="598931"/>
            <a:chExt cx="11181715" cy="2169160"/>
          </a:xfrm>
        </p:grpSpPr>
        <p:sp>
          <p:nvSpPr>
            <p:cNvPr id="5" name="object 5"/>
            <p:cNvSpPr/>
            <p:nvPr/>
          </p:nvSpPr>
          <p:spPr>
            <a:xfrm>
              <a:off x="535673" y="1216558"/>
              <a:ext cx="104775" cy="673735"/>
            </a:xfrm>
            <a:custGeom>
              <a:avLst/>
              <a:gdLst/>
              <a:ahLst/>
              <a:cxnLst/>
              <a:rect l="l" t="t" r="r" b="b"/>
              <a:pathLst>
                <a:path w="104775" h="673735">
                  <a:moveTo>
                    <a:pt x="0" y="673455"/>
                  </a:moveTo>
                  <a:lnTo>
                    <a:pt x="104406" y="673455"/>
                  </a:lnTo>
                  <a:lnTo>
                    <a:pt x="104406" y="0"/>
                  </a:lnTo>
                  <a:lnTo>
                    <a:pt x="0" y="0"/>
                  </a:lnTo>
                  <a:lnTo>
                    <a:pt x="0" y="673455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598931"/>
              <a:ext cx="11181588" cy="21686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614044"/>
            <a:ext cx="10908030" cy="1894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1494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4184"/>
              </a:spcBef>
            </a:pPr>
            <a:r>
              <a:rPr sz="4800" spc="-10" dirty="0"/>
              <a:t>Features</a:t>
            </a:r>
            <a:r>
              <a:rPr sz="4800" spc="-80" dirty="0"/>
              <a:t> </a:t>
            </a:r>
            <a:r>
              <a:rPr sz="4800" dirty="0"/>
              <a:t>of</a:t>
            </a:r>
            <a:r>
              <a:rPr sz="4800" spc="-90" dirty="0"/>
              <a:t> </a:t>
            </a:r>
            <a:r>
              <a:rPr sz="4800" spc="-20" dirty="0"/>
              <a:t>Document-</a:t>
            </a:r>
            <a:r>
              <a:rPr sz="4800" dirty="0"/>
              <a:t>Centric</a:t>
            </a:r>
            <a:r>
              <a:rPr sz="4800" spc="-100" dirty="0"/>
              <a:t> </a:t>
            </a:r>
            <a:r>
              <a:rPr sz="4800" spc="-20" dirty="0"/>
              <a:t>Apps</a:t>
            </a:r>
            <a:endParaRPr sz="4800"/>
          </a:p>
        </p:txBody>
      </p:sp>
      <p:sp>
        <p:nvSpPr>
          <p:cNvPr id="8" name="object 8"/>
          <p:cNvSpPr/>
          <p:nvPr/>
        </p:nvSpPr>
        <p:spPr>
          <a:xfrm>
            <a:off x="838200" y="6485318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7E8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2124815" y="3744528"/>
            <a:ext cx="651510" cy="746760"/>
            <a:chOff x="2124815" y="3744528"/>
            <a:chExt cx="651510" cy="746760"/>
          </a:xfrm>
        </p:grpSpPr>
        <p:sp>
          <p:nvSpPr>
            <p:cNvPr id="10" name="object 10"/>
            <p:cNvSpPr/>
            <p:nvPr/>
          </p:nvSpPr>
          <p:spPr>
            <a:xfrm>
              <a:off x="2239340" y="3955262"/>
              <a:ext cx="421640" cy="421640"/>
            </a:xfrm>
            <a:custGeom>
              <a:avLst/>
              <a:gdLst/>
              <a:ahLst/>
              <a:cxnLst/>
              <a:rect l="l" t="t" r="r" b="b"/>
              <a:pathLst>
                <a:path w="421639" h="421639">
                  <a:moveTo>
                    <a:pt x="38328" y="201193"/>
                  </a:moveTo>
                  <a:lnTo>
                    <a:pt x="36817" y="193738"/>
                  </a:lnTo>
                  <a:lnTo>
                    <a:pt x="32715" y="187642"/>
                  </a:lnTo>
                  <a:lnTo>
                    <a:pt x="26619" y="183540"/>
                  </a:lnTo>
                  <a:lnTo>
                    <a:pt x="19164" y="182029"/>
                  </a:lnTo>
                  <a:lnTo>
                    <a:pt x="11709" y="183540"/>
                  </a:lnTo>
                  <a:lnTo>
                    <a:pt x="5613" y="187642"/>
                  </a:lnTo>
                  <a:lnTo>
                    <a:pt x="1511" y="193738"/>
                  </a:lnTo>
                  <a:lnTo>
                    <a:pt x="0" y="201193"/>
                  </a:lnTo>
                  <a:lnTo>
                    <a:pt x="1511" y="208648"/>
                  </a:lnTo>
                  <a:lnTo>
                    <a:pt x="5613" y="214744"/>
                  </a:lnTo>
                  <a:lnTo>
                    <a:pt x="11709" y="218846"/>
                  </a:lnTo>
                  <a:lnTo>
                    <a:pt x="19164" y="220345"/>
                  </a:lnTo>
                  <a:lnTo>
                    <a:pt x="26619" y="218846"/>
                  </a:lnTo>
                  <a:lnTo>
                    <a:pt x="32715" y="214744"/>
                  </a:lnTo>
                  <a:lnTo>
                    <a:pt x="36817" y="208648"/>
                  </a:lnTo>
                  <a:lnTo>
                    <a:pt x="38328" y="201193"/>
                  </a:lnTo>
                  <a:close/>
                </a:path>
                <a:path w="421639" h="421639">
                  <a:moveTo>
                    <a:pt x="229920" y="402374"/>
                  </a:moveTo>
                  <a:lnTo>
                    <a:pt x="228422" y="394919"/>
                  </a:lnTo>
                  <a:lnTo>
                    <a:pt x="224307" y="388823"/>
                  </a:lnTo>
                  <a:lnTo>
                    <a:pt x="218224" y="384721"/>
                  </a:lnTo>
                  <a:lnTo>
                    <a:pt x="210756" y="383209"/>
                  </a:lnTo>
                  <a:lnTo>
                    <a:pt x="203301" y="384721"/>
                  </a:lnTo>
                  <a:lnTo>
                    <a:pt x="197218" y="388823"/>
                  </a:lnTo>
                  <a:lnTo>
                    <a:pt x="193103" y="394919"/>
                  </a:lnTo>
                  <a:lnTo>
                    <a:pt x="191604" y="402374"/>
                  </a:lnTo>
                  <a:lnTo>
                    <a:pt x="193103" y="409829"/>
                  </a:lnTo>
                  <a:lnTo>
                    <a:pt x="197218" y="415925"/>
                  </a:lnTo>
                  <a:lnTo>
                    <a:pt x="203301" y="420027"/>
                  </a:lnTo>
                  <a:lnTo>
                    <a:pt x="210756" y="421538"/>
                  </a:lnTo>
                  <a:lnTo>
                    <a:pt x="218224" y="420027"/>
                  </a:lnTo>
                  <a:lnTo>
                    <a:pt x="224307" y="415925"/>
                  </a:lnTo>
                  <a:lnTo>
                    <a:pt x="228422" y="409829"/>
                  </a:lnTo>
                  <a:lnTo>
                    <a:pt x="229920" y="402374"/>
                  </a:lnTo>
                  <a:close/>
                </a:path>
                <a:path w="421639" h="421639">
                  <a:moveTo>
                    <a:pt x="229920" y="19164"/>
                  </a:moveTo>
                  <a:lnTo>
                    <a:pt x="228409" y="11709"/>
                  </a:lnTo>
                  <a:lnTo>
                    <a:pt x="224307" y="5613"/>
                  </a:lnTo>
                  <a:lnTo>
                    <a:pt x="218224" y="1511"/>
                  </a:lnTo>
                  <a:lnTo>
                    <a:pt x="210756" y="0"/>
                  </a:lnTo>
                  <a:lnTo>
                    <a:pt x="203301" y="1511"/>
                  </a:lnTo>
                  <a:lnTo>
                    <a:pt x="197218" y="5613"/>
                  </a:lnTo>
                  <a:lnTo>
                    <a:pt x="193103" y="11709"/>
                  </a:lnTo>
                  <a:lnTo>
                    <a:pt x="191604" y="19164"/>
                  </a:lnTo>
                  <a:lnTo>
                    <a:pt x="193103" y="26631"/>
                  </a:lnTo>
                  <a:lnTo>
                    <a:pt x="197218" y="32715"/>
                  </a:lnTo>
                  <a:lnTo>
                    <a:pt x="203301" y="36817"/>
                  </a:lnTo>
                  <a:lnTo>
                    <a:pt x="210756" y="38328"/>
                  </a:lnTo>
                  <a:lnTo>
                    <a:pt x="218224" y="36817"/>
                  </a:lnTo>
                  <a:lnTo>
                    <a:pt x="224307" y="32715"/>
                  </a:lnTo>
                  <a:lnTo>
                    <a:pt x="228409" y="26631"/>
                  </a:lnTo>
                  <a:lnTo>
                    <a:pt x="229920" y="19164"/>
                  </a:lnTo>
                  <a:close/>
                </a:path>
                <a:path w="421639" h="421639">
                  <a:moveTo>
                    <a:pt x="421513" y="201193"/>
                  </a:moveTo>
                  <a:lnTo>
                    <a:pt x="420014" y="193738"/>
                  </a:lnTo>
                  <a:lnTo>
                    <a:pt x="415912" y="187642"/>
                  </a:lnTo>
                  <a:lnTo>
                    <a:pt x="409816" y="183540"/>
                  </a:lnTo>
                  <a:lnTo>
                    <a:pt x="402361" y="182029"/>
                  </a:lnTo>
                  <a:lnTo>
                    <a:pt x="394906" y="183540"/>
                  </a:lnTo>
                  <a:lnTo>
                    <a:pt x="388810" y="187642"/>
                  </a:lnTo>
                  <a:lnTo>
                    <a:pt x="384708" y="193738"/>
                  </a:lnTo>
                  <a:lnTo>
                    <a:pt x="383197" y="201193"/>
                  </a:lnTo>
                  <a:lnTo>
                    <a:pt x="384708" y="208648"/>
                  </a:lnTo>
                  <a:lnTo>
                    <a:pt x="388810" y="214744"/>
                  </a:lnTo>
                  <a:lnTo>
                    <a:pt x="394906" y="218846"/>
                  </a:lnTo>
                  <a:lnTo>
                    <a:pt x="402361" y="220345"/>
                  </a:lnTo>
                  <a:lnTo>
                    <a:pt x="409816" y="218846"/>
                  </a:lnTo>
                  <a:lnTo>
                    <a:pt x="415912" y="214744"/>
                  </a:lnTo>
                  <a:lnTo>
                    <a:pt x="420014" y="208648"/>
                  </a:lnTo>
                  <a:lnTo>
                    <a:pt x="421513" y="201193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0947" y="4022323"/>
              <a:ext cx="127412" cy="24237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124815" y="3744528"/>
              <a:ext cx="651510" cy="746760"/>
            </a:xfrm>
            <a:custGeom>
              <a:avLst/>
              <a:gdLst/>
              <a:ahLst/>
              <a:cxnLst/>
              <a:rect l="l" t="t" r="r" b="b"/>
              <a:pathLst>
                <a:path w="651510" h="746760">
                  <a:moveTo>
                    <a:pt x="354032" y="57449"/>
                  </a:moveTo>
                  <a:lnTo>
                    <a:pt x="296552" y="57449"/>
                  </a:lnTo>
                  <a:lnTo>
                    <a:pt x="296552" y="96728"/>
                  </a:lnTo>
                  <a:lnTo>
                    <a:pt x="246980" y="104970"/>
                  </a:lnTo>
                  <a:lnTo>
                    <a:pt x="200214" y="120372"/>
                  </a:lnTo>
                  <a:lnTo>
                    <a:pt x="156863" y="142358"/>
                  </a:lnTo>
                  <a:lnTo>
                    <a:pt x="117533" y="170352"/>
                  </a:lnTo>
                  <a:lnTo>
                    <a:pt x="82831" y="203779"/>
                  </a:lnTo>
                  <a:lnTo>
                    <a:pt x="53364" y="242063"/>
                  </a:lnTo>
                  <a:lnTo>
                    <a:pt x="29741" y="284629"/>
                  </a:lnTo>
                  <a:lnTo>
                    <a:pt x="12566" y="330901"/>
                  </a:lnTo>
                  <a:lnTo>
                    <a:pt x="2449" y="380303"/>
                  </a:lnTo>
                  <a:lnTo>
                    <a:pt x="0" y="430676"/>
                  </a:lnTo>
                  <a:lnTo>
                    <a:pt x="5135" y="479771"/>
                  </a:lnTo>
                  <a:lnTo>
                    <a:pt x="17422" y="526880"/>
                  </a:lnTo>
                  <a:lnTo>
                    <a:pt x="36427" y="571292"/>
                  </a:lnTo>
                  <a:lnTo>
                    <a:pt x="61716" y="612298"/>
                  </a:lnTo>
                  <a:lnTo>
                    <a:pt x="92855" y="649188"/>
                  </a:lnTo>
                  <a:lnTo>
                    <a:pt x="129411" y="681252"/>
                  </a:lnTo>
                  <a:lnTo>
                    <a:pt x="170950" y="707781"/>
                  </a:lnTo>
                  <a:lnTo>
                    <a:pt x="217039" y="728065"/>
                  </a:lnTo>
                  <a:lnTo>
                    <a:pt x="265697" y="741095"/>
                  </a:lnTo>
                  <a:lnTo>
                    <a:pt x="314718" y="746508"/>
                  </a:lnTo>
                  <a:lnTo>
                    <a:pt x="363328" y="744565"/>
                  </a:lnTo>
                  <a:lnTo>
                    <a:pt x="410756" y="735525"/>
                  </a:lnTo>
                  <a:lnTo>
                    <a:pt x="456228" y="719648"/>
                  </a:lnTo>
                  <a:lnTo>
                    <a:pt x="498973" y="697196"/>
                  </a:lnTo>
                  <a:lnTo>
                    <a:pt x="509137" y="689744"/>
                  </a:lnTo>
                  <a:lnTo>
                    <a:pt x="325292" y="689744"/>
                  </a:lnTo>
                  <a:lnTo>
                    <a:pt x="276985" y="685433"/>
                  </a:lnTo>
                  <a:lnTo>
                    <a:pt x="231556" y="673001"/>
                  </a:lnTo>
                  <a:lnTo>
                    <a:pt x="189754" y="653197"/>
                  </a:lnTo>
                  <a:lnTo>
                    <a:pt x="152328" y="626769"/>
                  </a:lnTo>
                  <a:lnTo>
                    <a:pt x="120027" y="594467"/>
                  </a:lnTo>
                  <a:lnTo>
                    <a:pt x="93600" y="557040"/>
                  </a:lnTo>
                  <a:lnTo>
                    <a:pt x="73796" y="515237"/>
                  </a:lnTo>
                  <a:lnTo>
                    <a:pt x="61365" y="469806"/>
                  </a:lnTo>
                  <a:lnTo>
                    <a:pt x="57055" y="421498"/>
                  </a:lnTo>
                  <a:lnTo>
                    <a:pt x="61365" y="373189"/>
                  </a:lnTo>
                  <a:lnTo>
                    <a:pt x="73796" y="327758"/>
                  </a:lnTo>
                  <a:lnTo>
                    <a:pt x="93600" y="285955"/>
                  </a:lnTo>
                  <a:lnTo>
                    <a:pt x="120027" y="248528"/>
                  </a:lnTo>
                  <a:lnTo>
                    <a:pt x="152328" y="216226"/>
                  </a:lnTo>
                  <a:lnTo>
                    <a:pt x="189754" y="189798"/>
                  </a:lnTo>
                  <a:lnTo>
                    <a:pt x="231556" y="169994"/>
                  </a:lnTo>
                  <a:lnTo>
                    <a:pt x="276985" y="157562"/>
                  </a:lnTo>
                  <a:lnTo>
                    <a:pt x="325292" y="153251"/>
                  </a:lnTo>
                  <a:lnTo>
                    <a:pt x="584646" y="153251"/>
                  </a:lnTo>
                  <a:lnTo>
                    <a:pt x="585836" y="151335"/>
                  </a:lnTo>
                  <a:lnTo>
                    <a:pt x="507311" y="151335"/>
                  </a:lnTo>
                  <a:lnTo>
                    <a:pt x="471640" y="130558"/>
                  </a:lnTo>
                  <a:lnTo>
                    <a:pt x="433904" y="114451"/>
                  </a:lnTo>
                  <a:lnTo>
                    <a:pt x="394552" y="103374"/>
                  </a:lnTo>
                  <a:lnTo>
                    <a:pt x="354032" y="97686"/>
                  </a:lnTo>
                  <a:lnTo>
                    <a:pt x="354032" y="57449"/>
                  </a:lnTo>
                  <a:close/>
                </a:path>
                <a:path w="651510" h="746760">
                  <a:moveTo>
                    <a:pt x="584646" y="153251"/>
                  </a:moveTo>
                  <a:lnTo>
                    <a:pt x="325292" y="153251"/>
                  </a:lnTo>
                  <a:lnTo>
                    <a:pt x="373599" y="157562"/>
                  </a:lnTo>
                  <a:lnTo>
                    <a:pt x="419028" y="169994"/>
                  </a:lnTo>
                  <a:lnTo>
                    <a:pt x="460830" y="189798"/>
                  </a:lnTo>
                  <a:lnTo>
                    <a:pt x="498256" y="216226"/>
                  </a:lnTo>
                  <a:lnTo>
                    <a:pt x="530557" y="248528"/>
                  </a:lnTo>
                  <a:lnTo>
                    <a:pt x="556984" y="285955"/>
                  </a:lnTo>
                  <a:lnTo>
                    <a:pt x="576788" y="327759"/>
                  </a:lnTo>
                  <a:lnTo>
                    <a:pt x="589220" y="373189"/>
                  </a:lnTo>
                  <a:lnTo>
                    <a:pt x="593530" y="421498"/>
                  </a:lnTo>
                  <a:lnTo>
                    <a:pt x="589220" y="469806"/>
                  </a:lnTo>
                  <a:lnTo>
                    <a:pt x="576788" y="515237"/>
                  </a:lnTo>
                  <a:lnTo>
                    <a:pt x="556984" y="557040"/>
                  </a:lnTo>
                  <a:lnTo>
                    <a:pt x="530557" y="594467"/>
                  </a:lnTo>
                  <a:lnTo>
                    <a:pt x="498256" y="626769"/>
                  </a:lnTo>
                  <a:lnTo>
                    <a:pt x="460830" y="653197"/>
                  </a:lnTo>
                  <a:lnTo>
                    <a:pt x="419028" y="673002"/>
                  </a:lnTo>
                  <a:lnTo>
                    <a:pt x="373599" y="685433"/>
                  </a:lnTo>
                  <a:lnTo>
                    <a:pt x="325292" y="689744"/>
                  </a:lnTo>
                  <a:lnTo>
                    <a:pt x="509137" y="689744"/>
                  </a:lnTo>
                  <a:lnTo>
                    <a:pt x="573186" y="633603"/>
                  </a:lnTo>
                  <a:lnTo>
                    <a:pt x="603110" y="592984"/>
                  </a:lnTo>
                  <a:lnTo>
                    <a:pt x="626410" y="548272"/>
                  </a:lnTo>
                  <a:lnTo>
                    <a:pt x="642126" y="501550"/>
                  </a:lnTo>
                  <a:lnTo>
                    <a:pt x="650406" y="453645"/>
                  </a:lnTo>
                  <a:lnTo>
                    <a:pt x="651401" y="405385"/>
                  </a:lnTo>
                  <a:lnTo>
                    <a:pt x="645260" y="357598"/>
                  </a:lnTo>
                  <a:lnTo>
                    <a:pt x="632133" y="311112"/>
                  </a:lnTo>
                  <a:lnTo>
                    <a:pt x="612171" y="266755"/>
                  </a:lnTo>
                  <a:lnTo>
                    <a:pt x="585522" y="225355"/>
                  </a:lnTo>
                  <a:lnTo>
                    <a:pt x="552336" y="187740"/>
                  </a:lnTo>
                  <a:lnTo>
                    <a:pt x="581076" y="158999"/>
                  </a:lnTo>
                  <a:lnTo>
                    <a:pt x="584646" y="153251"/>
                  </a:lnTo>
                  <a:close/>
                </a:path>
                <a:path w="651510" h="746760">
                  <a:moveTo>
                    <a:pt x="560359" y="110380"/>
                  </a:moveTo>
                  <a:lnTo>
                    <a:pt x="549537" y="112026"/>
                  </a:lnTo>
                  <a:lnTo>
                    <a:pt x="539882" y="117804"/>
                  </a:lnTo>
                  <a:lnTo>
                    <a:pt x="507311" y="151335"/>
                  </a:lnTo>
                  <a:lnTo>
                    <a:pt x="585836" y="151335"/>
                  </a:lnTo>
                  <a:lnTo>
                    <a:pt x="586989" y="149479"/>
                  </a:lnTo>
                  <a:lnTo>
                    <a:pt x="588860" y="138881"/>
                  </a:lnTo>
                  <a:lnTo>
                    <a:pt x="586599" y="128283"/>
                  </a:lnTo>
                  <a:lnTo>
                    <a:pt x="580118" y="118762"/>
                  </a:lnTo>
                  <a:lnTo>
                    <a:pt x="571002" y="112685"/>
                  </a:lnTo>
                  <a:lnTo>
                    <a:pt x="560359" y="110380"/>
                  </a:lnTo>
                  <a:close/>
                </a:path>
                <a:path w="651510" h="746760">
                  <a:moveTo>
                    <a:pt x="440251" y="0"/>
                  </a:moveTo>
                  <a:lnTo>
                    <a:pt x="210333" y="0"/>
                  </a:lnTo>
                  <a:lnTo>
                    <a:pt x="210333" y="57449"/>
                  </a:lnTo>
                  <a:lnTo>
                    <a:pt x="440251" y="57449"/>
                  </a:lnTo>
                  <a:lnTo>
                    <a:pt x="44025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86864" y="4808601"/>
            <a:ext cx="1724660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indent="229870">
              <a:lnSpc>
                <a:spcPts val="2750"/>
              </a:lnSpc>
              <a:spcBef>
                <a:spcPts val="395"/>
              </a:spcBef>
            </a:pPr>
            <a:r>
              <a:rPr sz="2500" spc="-25" dirty="0">
                <a:latin typeface="Calibri"/>
                <a:cs typeface="Calibri"/>
              </a:rPr>
              <a:t>Real-</a:t>
            </a:r>
            <a:r>
              <a:rPr sz="2500" spc="-20" dirty="0">
                <a:latin typeface="Calibri"/>
                <a:cs typeface="Calibri"/>
              </a:rPr>
              <a:t>time </a:t>
            </a:r>
            <a:r>
              <a:rPr sz="2500" spc="-10" dirty="0">
                <a:latin typeface="Calibri"/>
                <a:cs typeface="Calibri"/>
              </a:rPr>
              <a:t>collaboration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3503" y="3651529"/>
            <a:ext cx="930630" cy="9306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3893565" y="4808601"/>
            <a:ext cx="197103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latin typeface="Calibri"/>
                <a:cs typeface="Calibri"/>
              </a:rPr>
              <a:t>Version</a:t>
            </a:r>
            <a:r>
              <a:rPr sz="2500" spc="-7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control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013156" y="3734955"/>
            <a:ext cx="594360" cy="766445"/>
          </a:xfrm>
          <a:custGeom>
            <a:avLst/>
            <a:gdLst/>
            <a:ahLst/>
            <a:cxnLst/>
            <a:rect l="l" t="t" r="r" b="b"/>
            <a:pathLst>
              <a:path w="594359" h="766445">
                <a:moveTo>
                  <a:pt x="239496" y="277799"/>
                </a:moveTo>
                <a:lnTo>
                  <a:pt x="114960" y="277799"/>
                </a:lnTo>
                <a:lnTo>
                  <a:pt x="114960" y="316115"/>
                </a:lnTo>
                <a:lnTo>
                  <a:pt x="239496" y="316115"/>
                </a:lnTo>
                <a:lnTo>
                  <a:pt x="239496" y="277799"/>
                </a:lnTo>
                <a:close/>
              </a:path>
              <a:path w="594359" h="766445">
                <a:moveTo>
                  <a:pt x="479005" y="584365"/>
                </a:moveTo>
                <a:lnTo>
                  <a:pt x="114960" y="584365"/>
                </a:lnTo>
                <a:lnTo>
                  <a:pt x="114960" y="622681"/>
                </a:lnTo>
                <a:lnTo>
                  <a:pt x="479005" y="622681"/>
                </a:lnTo>
                <a:lnTo>
                  <a:pt x="479005" y="584365"/>
                </a:lnTo>
                <a:close/>
              </a:path>
              <a:path w="594359" h="766445">
                <a:moveTo>
                  <a:pt x="479005" y="507720"/>
                </a:moveTo>
                <a:lnTo>
                  <a:pt x="114960" y="507720"/>
                </a:lnTo>
                <a:lnTo>
                  <a:pt x="114960" y="546036"/>
                </a:lnTo>
                <a:lnTo>
                  <a:pt x="479005" y="546036"/>
                </a:lnTo>
                <a:lnTo>
                  <a:pt x="479005" y="507720"/>
                </a:lnTo>
                <a:close/>
              </a:path>
              <a:path w="594359" h="766445">
                <a:moveTo>
                  <a:pt x="479005" y="431076"/>
                </a:moveTo>
                <a:lnTo>
                  <a:pt x="114960" y="431076"/>
                </a:lnTo>
                <a:lnTo>
                  <a:pt x="114960" y="469404"/>
                </a:lnTo>
                <a:lnTo>
                  <a:pt x="479005" y="469404"/>
                </a:lnTo>
                <a:lnTo>
                  <a:pt x="479005" y="431076"/>
                </a:lnTo>
                <a:close/>
              </a:path>
              <a:path w="594359" h="766445">
                <a:moveTo>
                  <a:pt x="479005" y="392760"/>
                </a:moveTo>
                <a:lnTo>
                  <a:pt x="478993" y="354431"/>
                </a:lnTo>
                <a:lnTo>
                  <a:pt x="114960" y="354431"/>
                </a:lnTo>
                <a:lnTo>
                  <a:pt x="114960" y="392760"/>
                </a:lnTo>
                <a:lnTo>
                  <a:pt x="479005" y="392760"/>
                </a:lnTo>
                <a:close/>
              </a:path>
              <a:path w="594359" h="766445">
                <a:moveTo>
                  <a:pt x="593953" y="210731"/>
                </a:moveTo>
                <a:lnTo>
                  <a:pt x="583069" y="201155"/>
                </a:lnTo>
                <a:lnTo>
                  <a:pt x="536473" y="160159"/>
                </a:lnTo>
                <a:lnTo>
                  <a:pt x="536473" y="258635"/>
                </a:lnTo>
                <a:lnTo>
                  <a:pt x="536473" y="708901"/>
                </a:lnTo>
                <a:lnTo>
                  <a:pt x="57480" y="708901"/>
                </a:lnTo>
                <a:lnTo>
                  <a:pt x="57480" y="57454"/>
                </a:lnTo>
                <a:lnTo>
                  <a:pt x="296976" y="57454"/>
                </a:lnTo>
                <a:lnTo>
                  <a:pt x="296976" y="258635"/>
                </a:lnTo>
                <a:lnTo>
                  <a:pt x="536473" y="258635"/>
                </a:lnTo>
                <a:lnTo>
                  <a:pt x="536473" y="160159"/>
                </a:lnTo>
                <a:lnTo>
                  <a:pt x="474205" y="105359"/>
                </a:lnTo>
                <a:lnTo>
                  <a:pt x="474205" y="201155"/>
                </a:lnTo>
                <a:lnTo>
                  <a:pt x="354457" y="201155"/>
                </a:lnTo>
                <a:lnTo>
                  <a:pt x="354457" y="81394"/>
                </a:lnTo>
                <a:lnTo>
                  <a:pt x="474205" y="201155"/>
                </a:lnTo>
                <a:lnTo>
                  <a:pt x="474205" y="105359"/>
                </a:lnTo>
                <a:lnTo>
                  <a:pt x="446976" y="81394"/>
                </a:lnTo>
                <a:lnTo>
                  <a:pt x="419747" y="57454"/>
                </a:lnTo>
                <a:lnTo>
                  <a:pt x="354457" y="0"/>
                </a:lnTo>
                <a:lnTo>
                  <a:pt x="0" y="0"/>
                </a:lnTo>
                <a:lnTo>
                  <a:pt x="0" y="766381"/>
                </a:lnTo>
                <a:lnTo>
                  <a:pt x="593953" y="766381"/>
                </a:lnTo>
                <a:lnTo>
                  <a:pt x="593953" y="708901"/>
                </a:lnTo>
                <a:lnTo>
                  <a:pt x="593953" y="210731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24066" y="4808601"/>
            <a:ext cx="1369060" cy="75501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13360" marR="5080" indent="-201295">
              <a:lnSpc>
                <a:spcPts val="2750"/>
              </a:lnSpc>
              <a:spcBef>
                <a:spcPts val="395"/>
              </a:spcBef>
            </a:pPr>
            <a:r>
              <a:rPr sz="2500" spc="-20" dirty="0">
                <a:latin typeface="Calibri"/>
                <a:cs typeface="Calibri"/>
              </a:rPr>
              <a:t>Document </a:t>
            </a:r>
            <a:r>
              <a:rPr sz="2500" spc="-10" dirty="0">
                <a:latin typeface="Calibri"/>
                <a:cs typeface="Calibri"/>
              </a:rPr>
              <a:t>sharing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356865" y="3734955"/>
            <a:ext cx="766445" cy="767715"/>
          </a:xfrm>
          <a:custGeom>
            <a:avLst/>
            <a:gdLst/>
            <a:ahLst/>
            <a:cxnLst/>
            <a:rect l="l" t="t" r="r" b="b"/>
            <a:pathLst>
              <a:path w="766445" h="767714">
                <a:moveTo>
                  <a:pt x="322935" y="295998"/>
                </a:moveTo>
                <a:lnTo>
                  <a:pt x="139954" y="113017"/>
                </a:lnTo>
                <a:lnTo>
                  <a:pt x="140919" y="112052"/>
                </a:lnTo>
                <a:lnTo>
                  <a:pt x="116014" y="66065"/>
                </a:lnTo>
                <a:lnTo>
                  <a:pt x="33616" y="0"/>
                </a:lnTo>
                <a:lnTo>
                  <a:pt x="88" y="33528"/>
                </a:lnTo>
                <a:lnTo>
                  <a:pt x="66192" y="115887"/>
                </a:lnTo>
                <a:lnTo>
                  <a:pt x="112179" y="140792"/>
                </a:lnTo>
                <a:lnTo>
                  <a:pt x="113131" y="139839"/>
                </a:lnTo>
                <a:lnTo>
                  <a:pt x="296113" y="322821"/>
                </a:lnTo>
                <a:lnTo>
                  <a:pt x="322935" y="295998"/>
                </a:lnTo>
                <a:close/>
              </a:path>
              <a:path w="766445" h="767714">
                <a:moveTo>
                  <a:pt x="766229" y="120624"/>
                </a:moveTo>
                <a:lnTo>
                  <a:pt x="757859" y="85229"/>
                </a:lnTo>
                <a:lnTo>
                  <a:pt x="680262" y="162826"/>
                </a:lnTo>
                <a:lnTo>
                  <a:pt x="618959" y="146545"/>
                </a:lnTo>
                <a:lnTo>
                  <a:pt x="603631" y="86194"/>
                </a:lnTo>
                <a:lnTo>
                  <a:pt x="681228" y="8623"/>
                </a:lnTo>
                <a:lnTo>
                  <a:pt x="645985" y="812"/>
                </a:lnTo>
                <a:lnTo>
                  <a:pt x="576948" y="14274"/>
                </a:lnTo>
                <a:lnTo>
                  <a:pt x="524014" y="62382"/>
                </a:lnTo>
                <a:lnTo>
                  <a:pt x="504405" y="129705"/>
                </a:lnTo>
                <a:lnTo>
                  <a:pt x="508787" y="165709"/>
                </a:lnTo>
                <a:lnTo>
                  <a:pt x="87985" y="586511"/>
                </a:lnTo>
                <a:lnTo>
                  <a:pt x="87985" y="700874"/>
                </a:lnTo>
                <a:lnTo>
                  <a:pt x="86372" y="709218"/>
                </a:lnTo>
                <a:lnTo>
                  <a:pt x="81521" y="716572"/>
                </a:lnTo>
                <a:lnTo>
                  <a:pt x="76161" y="720686"/>
                </a:lnTo>
                <a:lnTo>
                  <a:pt x="70269" y="722909"/>
                </a:lnTo>
                <a:lnTo>
                  <a:pt x="64008" y="723163"/>
                </a:lnTo>
                <a:lnTo>
                  <a:pt x="57569" y="721360"/>
                </a:lnTo>
                <a:lnTo>
                  <a:pt x="48945" y="717524"/>
                </a:lnTo>
                <a:lnTo>
                  <a:pt x="44157" y="709866"/>
                </a:lnTo>
                <a:lnTo>
                  <a:pt x="44157" y="692721"/>
                </a:lnTo>
                <a:lnTo>
                  <a:pt x="86372" y="692721"/>
                </a:lnTo>
                <a:lnTo>
                  <a:pt x="87985" y="700874"/>
                </a:lnTo>
                <a:lnTo>
                  <a:pt x="87985" y="586511"/>
                </a:lnTo>
                <a:lnTo>
                  <a:pt x="20205" y="654291"/>
                </a:lnTo>
                <a:lnTo>
                  <a:pt x="25" y="700874"/>
                </a:lnTo>
                <a:lnTo>
                  <a:pt x="0" y="701040"/>
                </a:lnTo>
                <a:lnTo>
                  <a:pt x="1790" y="716572"/>
                </a:lnTo>
                <a:lnTo>
                  <a:pt x="1905" y="717524"/>
                </a:lnTo>
                <a:lnTo>
                  <a:pt x="2006" y="718489"/>
                </a:lnTo>
                <a:lnTo>
                  <a:pt x="32727" y="758901"/>
                </a:lnTo>
                <a:lnTo>
                  <a:pt x="66255" y="767435"/>
                </a:lnTo>
                <a:lnTo>
                  <a:pt x="83197" y="764946"/>
                </a:lnTo>
                <a:lnTo>
                  <a:pt x="99072" y="758151"/>
                </a:lnTo>
                <a:lnTo>
                  <a:pt x="113131" y="747229"/>
                </a:lnTo>
                <a:lnTo>
                  <a:pt x="137185" y="723163"/>
                </a:lnTo>
                <a:lnTo>
                  <a:pt x="181051" y="679310"/>
                </a:lnTo>
                <a:lnTo>
                  <a:pt x="601713" y="258635"/>
                </a:lnTo>
                <a:lnTo>
                  <a:pt x="637717" y="263017"/>
                </a:lnTo>
                <a:lnTo>
                  <a:pt x="667105" y="258635"/>
                </a:lnTo>
                <a:lnTo>
                  <a:pt x="705040" y="243408"/>
                </a:lnTo>
                <a:lnTo>
                  <a:pt x="753148" y="190309"/>
                </a:lnTo>
                <a:lnTo>
                  <a:pt x="764451" y="156362"/>
                </a:lnTo>
                <a:lnTo>
                  <a:pt x="766229" y="120624"/>
                </a:lnTo>
                <a:close/>
              </a:path>
              <a:path w="766445" h="767714">
                <a:moveTo>
                  <a:pt x="766368" y="701713"/>
                </a:moveTo>
                <a:lnTo>
                  <a:pt x="764286" y="677291"/>
                </a:lnTo>
                <a:lnTo>
                  <a:pt x="754037" y="654291"/>
                </a:lnTo>
                <a:lnTo>
                  <a:pt x="506869" y="407123"/>
                </a:lnTo>
                <a:lnTo>
                  <a:pt x="407238" y="506755"/>
                </a:lnTo>
                <a:lnTo>
                  <a:pt x="655358" y="754888"/>
                </a:lnTo>
                <a:lnTo>
                  <a:pt x="656323" y="753935"/>
                </a:lnTo>
                <a:lnTo>
                  <a:pt x="678738" y="764590"/>
                </a:lnTo>
                <a:lnTo>
                  <a:pt x="726097" y="760399"/>
                </a:lnTo>
                <a:lnTo>
                  <a:pt x="760361" y="725424"/>
                </a:lnTo>
                <a:lnTo>
                  <a:pt x="766368" y="701713"/>
                </a:lnTo>
                <a:close/>
              </a:path>
            </a:pathLst>
          </a:custGeom>
          <a:solidFill>
            <a:srgbClr val="4966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931020" y="4808601"/>
            <a:ext cx="16186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latin typeface="Calibri"/>
                <a:cs typeface="Calibri"/>
              </a:rPr>
              <a:t>Editing</a:t>
            </a:r>
            <a:r>
              <a:rPr sz="2500" spc="-114" dirty="0">
                <a:latin typeface="Calibri"/>
                <a:cs typeface="Calibri"/>
              </a:rPr>
              <a:t> </a:t>
            </a:r>
            <a:r>
              <a:rPr sz="2500" spc="-20" dirty="0">
                <a:latin typeface="Calibri"/>
                <a:cs typeface="Calibri"/>
              </a:rPr>
              <a:t>tools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Social</a:t>
            </a:r>
            <a:r>
              <a:rPr spc="-130" dirty="0"/>
              <a:t> </a:t>
            </a:r>
            <a:r>
              <a:rPr dirty="0"/>
              <a:t>Web</a:t>
            </a:r>
            <a:r>
              <a:rPr spc="-125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7456170" cy="105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Platforms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interaction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sharing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Examples: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Facebook,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45" dirty="0">
                <a:latin typeface="Calibri"/>
                <a:cs typeface="Calibri"/>
              </a:rPr>
              <a:t>Twitter,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Instagram,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LinkedIn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" y="1216558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7843" y="1216558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98348" y="598931"/>
            <a:ext cx="11181715" cy="2169160"/>
            <a:chOff x="498348" y="598931"/>
            <a:chExt cx="11181715" cy="2169160"/>
          </a:xfrm>
        </p:grpSpPr>
        <p:sp>
          <p:nvSpPr>
            <p:cNvPr id="5" name="object 5"/>
            <p:cNvSpPr/>
            <p:nvPr/>
          </p:nvSpPr>
          <p:spPr>
            <a:xfrm>
              <a:off x="535673" y="1216558"/>
              <a:ext cx="104775" cy="673735"/>
            </a:xfrm>
            <a:custGeom>
              <a:avLst/>
              <a:gdLst/>
              <a:ahLst/>
              <a:cxnLst/>
              <a:rect l="l" t="t" r="r" b="b"/>
              <a:pathLst>
                <a:path w="104775" h="673735">
                  <a:moveTo>
                    <a:pt x="0" y="673455"/>
                  </a:moveTo>
                  <a:lnTo>
                    <a:pt x="104406" y="673455"/>
                  </a:lnTo>
                  <a:lnTo>
                    <a:pt x="104406" y="0"/>
                  </a:lnTo>
                  <a:lnTo>
                    <a:pt x="0" y="0"/>
                  </a:lnTo>
                  <a:lnTo>
                    <a:pt x="0" y="673455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348" y="598931"/>
              <a:ext cx="11181588" cy="216865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0080" y="614044"/>
            <a:ext cx="10908030" cy="189420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531494" rIns="0" bIns="0" rtlCol="0">
            <a:spAutoFit/>
          </a:bodyPr>
          <a:lstStyle/>
          <a:p>
            <a:pPr marL="494665">
              <a:lnSpc>
                <a:spcPct val="100000"/>
              </a:lnSpc>
              <a:spcBef>
                <a:spcPts val="4184"/>
              </a:spcBef>
            </a:pPr>
            <a:r>
              <a:rPr sz="4800" spc="-10" dirty="0"/>
              <a:t>Features</a:t>
            </a:r>
            <a:r>
              <a:rPr sz="4800" spc="-95" dirty="0"/>
              <a:t> </a:t>
            </a:r>
            <a:r>
              <a:rPr sz="4800" dirty="0"/>
              <a:t>of</a:t>
            </a:r>
            <a:r>
              <a:rPr sz="4800" spc="-105" dirty="0"/>
              <a:t> </a:t>
            </a:r>
            <a:r>
              <a:rPr sz="4800" dirty="0"/>
              <a:t>Social</a:t>
            </a:r>
            <a:r>
              <a:rPr sz="4800" spc="-110" dirty="0"/>
              <a:t> </a:t>
            </a:r>
            <a:r>
              <a:rPr sz="4800" dirty="0"/>
              <a:t>Web</a:t>
            </a:r>
            <a:r>
              <a:rPr sz="4800" spc="-90" dirty="0"/>
              <a:t> </a:t>
            </a:r>
            <a:r>
              <a:rPr sz="4800" spc="-20" dirty="0"/>
              <a:t>Apps</a:t>
            </a:r>
            <a:endParaRPr sz="4800"/>
          </a:p>
        </p:txBody>
      </p:sp>
      <p:sp>
        <p:nvSpPr>
          <p:cNvPr id="8" name="object 8"/>
          <p:cNvSpPr/>
          <p:nvPr/>
        </p:nvSpPr>
        <p:spPr>
          <a:xfrm>
            <a:off x="838200" y="6485318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1051560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7E8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43544" y="3792410"/>
            <a:ext cx="613410" cy="651510"/>
          </a:xfrm>
          <a:custGeom>
            <a:avLst/>
            <a:gdLst/>
            <a:ahLst/>
            <a:cxnLst/>
            <a:rect l="l" t="t" r="r" b="b"/>
            <a:pathLst>
              <a:path w="613410" h="651510">
                <a:moveTo>
                  <a:pt x="459841" y="153276"/>
                </a:moveTo>
                <a:lnTo>
                  <a:pt x="452018" y="104825"/>
                </a:lnTo>
                <a:lnTo>
                  <a:pt x="430263" y="62750"/>
                </a:lnTo>
                <a:lnTo>
                  <a:pt x="397078" y="29565"/>
                </a:lnTo>
                <a:lnTo>
                  <a:pt x="355003" y="7810"/>
                </a:lnTo>
                <a:lnTo>
                  <a:pt x="306552" y="0"/>
                </a:lnTo>
                <a:lnTo>
                  <a:pt x="258114" y="7810"/>
                </a:lnTo>
                <a:lnTo>
                  <a:pt x="216039" y="29565"/>
                </a:lnTo>
                <a:lnTo>
                  <a:pt x="182854" y="62750"/>
                </a:lnTo>
                <a:lnTo>
                  <a:pt x="161099" y="104825"/>
                </a:lnTo>
                <a:lnTo>
                  <a:pt x="153276" y="153276"/>
                </a:lnTo>
                <a:lnTo>
                  <a:pt x="161099" y="201726"/>
                </a:lnTo>
                <a:lnTo>
                  <a:pt x="182854" y="243801"/>
                </a:lnTo>
                <a:lnTo>
                  <a:pt x="216039" y="276987"/>
                </a:lnTo>
                <a:lnTo>
                  <a:pt x="258114" y="298742"/>
                </a:lnTo>
                <a:lnTo>
                  <a:pt x="306552" y="306565"/>
                </a:lnTo>
                <a:lnTo>
                  <a:pt x="355003" y="298742"/>
                </a:lnTo>
                <a:lnTo>
                  <a:pt x="397078" y="276987"/>
                </a:lnTo>
                <a:lnTo>
                  <a:pt x="430263" y="243801"/>
                </a:lnTo>
                <a:lnTo>
                  <a:pt x="452018" y="201726"/>
                </a:lnTo>
                <a:lnTo>
                  <a:pt x="459841" y="153276"/>
                </a:lnTo>
                <a:close/>
              </a:path>
              <a:path w="613410" h="651510">
                <a:moveTo>
                  <a:pt x="613117" y="498170"/>
                </a:moveTo>
                <a:lnTo>
                  <a:pt x="595337" y="449668"/>
                </a:lnTo>
                <a:lnTo>
                  <a:pt x="548868" y="413080"/>
                </a:lnTo>
                <a:lnTo>
                  <a:pt x="512051" y="393268"/>
                </a:lnTo>
                <a:lnTo>
                  <a:pt x="473062" y="377037"/>
                </a:lnTo>
                <a:lnTo>
                  <a:pt x="433006" y="364045"/>
                </a:lnTo>
                <a:lnTo>
                  <a:pt x="372656" y="350151"/>
                </a:lnTo>
                <a:lnTo>
                  <a:pt x="306552" y="344881"/>
                </a:lnTo>
                <a:lnTo>
                  <a:pt x="274942" y="346265"/>
                </a:lnTo>
                <a:lnTo>
                  <a:pt x="211721" y="356196"/>
                </a:lnTo>
                <a:lnTo>
                  <a:pt x="140042" y="377571"/>
                </a:lnTo>
                <a:lnTo>
                  <a:pt x="101066" y="394703"/>
                </a:lnTo>
                <a:lnTo>
                  <a:pt x="64249" y="414693"/>
                </a:lnTo>
                <a:lnTo>
                  <a:pt x="30657" y="436854"/>
                </a:lnTo>
                <a:lnTo>
                  <a:pt x="2095" y="481037"/>
                </a:lnTo>
                <a:lnTo>
                  <a:pt x="0" y="498170"/>
                </a:lnTo>
                <a:lnTo>
                  <a:pt x="0" y="651446"/>
                </a:lnTo>
                <a:lnTo>
                  <a:pt x="613117" y="651446"/>
                </a:lnTo>
                <a:lnTo>
                  <a:pt x="613117" y="498170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77948" y="4825365"/>
            <a:ext cx="11391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libri"/>
                <a:cs typeface="Calibri"/>
              </a:rPr>
              <a:t>User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profiles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54397" y="3792410"/>
            <a:ext cx="651510" cy="651510"/>
          </a:xfrm>
          <a:custGeom>
            <a:avLst/>
            <a:gdLst/>
            <a:ahLst/>
            <a:cxnLst/>
            <a:rect l="l" t="t" r="r" b="b"/>
            <a:pathLst>
              <a:path w="651510" h="651510">
                <a:moveTo>
                  <a:pt x="258660" y="498170"/>
                </a:moveTo>
                <a:lnTo>
                  <a:pt x="95808" y="498170"/>
                </a:lnTo>
                <a:lnTo>
                  <a:pt x="95808" y="536486"/>
                </a:lnTo>
                <a:lnTo>
                  <a:pt x="258660" y="536486"/>
                </a:lnTo>
                <a:lnTo>
                  <a:pt x="258660" y="498170"/>
                </a:lnTo>
                <a:close/>
              </a:path>
              <a:path w="651510" h="651510">
                <a:moveTo>
                  <a:pt x="258660" y="421525"/>
                </a:moveTo>
                <a:lnTo>
                  <a:pt x="95808" y="421525"/>
                </a:lnTo>
                <a:lnTo>
                  <a:pt x="95808" y="459841"/>
                </a:lnTo>
                <a:lnTo>
                  <a:pt x="258660" y="459841"/>
                </a:lnTo>
                <a:lnTo>
                  <a:pt x="258660" y="421525"/>
                </a:lnTo>
                <a:close/>
              </a:path>
              <a:path w="651510" h="651510">
                <a:moveTo>
                  <a:pt x="258660" y="191592"/>
                </a:moveTo>
                <a:lnTo>
                  <a:pt x="95808" y="191592"/>
                </a:lnTo>
                <a:lnTo>
                  <a:pt x="95808" y="306565"/>
                </a:lnTo>
                <a:lnTo>
                  <a:pt x="258660" y="306565"/>
                </a:lnTo>
                <a:lnTo>
                  <a:pt x="258660" y="191592"/>
                </a:lnTo>
                <a:close/>
              </a:path>
              <a:path w="651510" h="651510">
                <a:moveTo>
                  <a:pt x="459841" y="421525"/>
                </a:moveTo>
                <a:lnTo>
                  <a:pt x="296976" y="421525"/>
                </a:lnTo>
                <a:lnTo>
                  <a:pt x="296976" y="536486"/>
                </a:lnTo>
                <a:lnTo>
                  <a:pt x="459841" y="536486"/>
                </a:lnTo>
                <a:lnTo>
                  <a:pt x="459841" y="421525"/>
                </a:lnTo>
                <a:close/>
              </a:path>
              <a:path w="651510" h="651510">
                <a:moveTo>
                  <a:pt x="459841" y="344881"/>
                </a:moveTo>
                <a:lnTo>
                  <a:pt x="95808" y="344881"/>
                </a:lnTo>
                <a:lnTo>
                  <a:pt x="95808" y="383197"/>
                </a:lnTo>
                <a:lnTo>
                  <a:pt x="459841" y="383197"/>
                </a:lnTo>
                <a:lnTo>
                  <a:pt x="459841" y="344881"/>
                </a:lnTo>
                <a:close/>
              </a:path>
              <a:path w="651510" h="651510">
                <a:moveTo>
                  <a:pt x="459841" y="268236"/>
                </a:moveTo>
                <a:lnTo>
                  <a:pt x="296976" y="268236"/>
                </a:lnTo>
                <a:lnTo>
                  <a:pt x="296976" y="306565"/>
                </a:lnTo>
                <a:lnTo>
                  <a:pt x="459841" y="306565"/>
                </a:lnTo>
                <a:lnTo>
                  <a:pt x="459841" y="268236"/>
                </a:lnTo>
                <a:close/>
              </a:path>
              <a:path w="651510" h="651510">
                <a:moveTo>
                  <a:pt x="459841" y="191592"/>
                </a:moveTo>
                <a:lnTo>
                  <a:pt x="296976" y="191592"/>
                </a:lnTo>
                <a:lnTo>
                  <a:pt x="296976" y="229920"/>
                </a:lnTo>
                <a:lnTo>
                  <a:pt x="459841" y="229920"/>
                </a:lnTo>
                <a:lnTo>
                  <a:pt x="459841" y="191592"/>
                </a:lnTo>
                <a:close/>
              </a:path>
              <a:path w="651510" h="651510">
                <a:moveTo>
                  <a:pt x="459841" y="114960"/>
                </a:moveTo>
                <a:lnTo>
                  <a:pt x="95808" y="114960"/>
                </a:lnTo>
                <a:lnTo>
                  <a:pt x="95808" y="153276"/>
                </a:lnTo>
                <a:lnTo>
                  <a:pt x="459841" y="153276"/>
                </a:lnTo>
                <a:lnTo>
                  <a:pt x="459841" y="114960"/>
                </a:lnTo>
                <a:close/>
              </a:path>
              <a:path w="651510" h="651510">
                <a:moveTo>
                  <a:pt x="651433" y="57480"/>
                </a:moveTo>
                <a:lnTo>
                  <a:pt x="593953" y="57480"/>
                </a:lnTo>
                <a:lnTo>
                  <a:pt x="593953" y="114960"/>
                </a:lnTo>
                <a:lnTo>
                  <a:pt x="593953" y="574802"/>
                </a:lnTo>
                <a:lnTo>
                  <a:pt x="592442" y="582244"/>
                </a:lnTo>
                <a:lnTo>
                  <a:pt x="588327" y="588340"/>
                </a:lnTo>
                <a:lnTo>
                  <a:pt x="582244" y="592455"/>
                </a:lnTo>
                <a:lnTo>
                  <a:pt x="574802" y="593966"/>
                </a:lnTo>
                <a:lnTo>
                  <a:pt x="567359" y="592455"/>
                </a:lnTo>
                <a:lnTo>
                  <a:pt x="561263" y="588340"/>
                </a:lnTo>
                <a:lnTo>
                  <a:pt x="557149" y="582244"/>
                </a:lnTo>
                <a:lnTo>
                  <a:pt x="555637" y="574802"/>
                </a:lnTo>
                <a:lnTo>
                  <a:pt x="555637" y="114960"/>
                </a:lnTo>
                <a:lnTo>
                  <a:pt x="593953" y="114960"/>
                </a:lnTo>
                <a:lnTo>
                  <a:pt x="593953" y="57480"/>
                </a:lnTo>
                <a:lnTo>
                  <a:pt x="555637" y="57480"/>
                </a:lnTo>
                <a:lnTo>
                  <a:pt x="555637" y="0"/>
                </a:lnTo>
                <a:lnTo>
                  <a:pt x="501027" y="0"/>
                </a:lnTo>
                <a:lnTo>
                  <a:pt x="501027" y="593966"/>
                </a:lnTo>
                <a:lnTo>
                  <a:pt x="76644" y="593966"/>
                </a:lnTo>
                <a:lnTo>
                  <a:pt x="69202" y="592455"/>
                </a:lnTo>
                <a:lnTo>
                  <a:pt x="63106" y="588340"/>
                </a:lnTo>
                <a:lnTo>
                  <a:pt x="58991" y="582244"/>
                </a:lnTo>
                <a:lnTo>
                  <a:pt x="57480" y="574802"/>
                </a:lnTo>
                <a:lnTo>
                  <a:pt x="57480" y="57480"/>
                </a:lnTo>
                <a:lnTo>
                  <a:pt x="498157" y="57480"/>
                </a:lnTo>
                <a:lnTo>
                  <a:pt x="498259" y="582244"/>
                </a:lnTo>
                <a:lnTo>
                  <a:pt x="499160" y="588340"/>
                </a:lnTo>
                <a:lnTo>
                  <a:pt x="501027" y="593966"/>
                </a:lnTo>
                <a:lnTo>
                  <a:pt x="501027" y="0"/>
                </a:lnTo>
                <a:lnTo>
                  <a:pt x="0" y="0"/>
                </a:lnTo>
                <a:lnTo>
                  <a:pt x="0" y="574802"/>
                </a:lnTo>
                <a:lnTo>
                  <a:pt x="6057" y="604570"/>
                </a:lnTo>
                <a:lnTo>
                  <a:pt x="22517" y="628942"/>
                </a:lnTo>
                <a:lnTo>
                  <a:pt x="46888" y="645401"/>
                </a:lnTo>
                <a:lnTo>
                  <a:pt x="76644" y="651446"/>
                </a:lnTo>
                <a:lnTo>
                  <a:pt x="574802" y="651446"/>
                </a:lnTo>
                <a:lnTo>
                  <a:pt x="628929" y="628942"/>
                </a:lnTo>
                <a:lnTo>
                  <a:pt x="647547" y="593966"/>
                </a:lnTo>
                <a:lnTo>
                  <a:pt x="651433" y="574802"/>
                </a:lnTo>
                <a:lnTo>
                  <a:pt x="651433" y="114960"/>
                </a:lnTo>
                <a:lnTo>
                  <a:pt x="651433" y="57480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362958" y="4825365"/>
            <a:ext cx="10318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Calibri"/>
                <a:cs typeface="Calibri"/>
              </a:rPr>
              <a:t>News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feeds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84426" y="3821138"/>
            <a:ext cx="651510" cy="594360"/>
          </a:xfrm>
          <a:custGeom>
            <a:avLst/>
            <a:gdLst/>
            <a:ahLst/>
            <a:cxnLst/>
            <a:rect l="l" t="t" r="r" b="b"/>
            <a:pathLst>
              <a:path w="651509" h="594360">
                <a:moveTo>
                  <a:pt x="517315" y="459890"/>
                </a:moveTo>
                <a:lnTo>
                  <a:pt x="390898" y="459890"/>
                </a:lnTo>
                <a:lnTo>
                  <a:pt x="517315" y="593974"/>
                </a:lnTo>
                <a:lnTo>
                  <a:pt x="517315" y="459890"/>
                </a:lnTo>
                <a:close/>
              </a:path>
              <a:path w="651509" h="594360">
                <a:moveTo>
                  <a:pt x="618870" y="0"/>
                </a:moveTo>
                <a:lnTo>
                  <a:pt x="32571" y="0"/>
                </a:lnTo>
                <a:lnTo>
                  <a:pt x="0" y="32955"/>
                </a:lnTo>
                <a:lnTo>
                  <a:pt x="0" y="429002"/>
                </a:lnTo>
                <a:lnTo>
                  <a:pt x="31198" y="459890"/>
                </a:lnTo>
                <a:lnTo>
                  <a:pt x="618598" y="459890"/>
                </a:lnTo>
                <a:lnTo>
                  <a:pt x="631052" y="458011"/>
                </a:lnTo>
                <a:lnTo>
                  <a:pt x="641237" y="451856"/>
                </a:lnTo>
                <a:lnTo>
                  <a:pt x="648369" y="442331"/>
                </a:lnTo>
                <a:lnTo>
                  <a:pt x="651402" y="430383"/>
                </a:lnTo>
                <a:lnTo>
                  <a:pt x="651407" y="364048"/>
                </a:lnTo>
                <a:lnTo>
                  <a:pt x="67059" y="364048"/>
                </a:lnTo>
                <a:lnTo>
                  <a:pt x="67059" y="325727"/>
                </a:lnTo>
                <a:lnTo>
                  <a:pt x="651411" y="325727"/>
                </a:lnTo>
                <a:lnTo>
                  <a:pt x="651414" y="287406"/>
                </a:lnTo>
                <a:lnTo>
                  <a:pt x="67059" y="287406"/>
                </a:lnTo>
                <a:lnTo>
                  <a:pt x="67059" y="249085"/>
                </a:lnTo>
                <a:lnTo>
                  <a:pt x="651417" y="249086"/>
                </a:lnTo>
                <a:lnTo>
                  <a:pt x="651434" y="32956"/>
                </a:lnTo>
                <a:lnTo>
                  <a:pt x="648937" y="20190"/>
                </a:lnTo>
                <a:lnTo>
                  <a:pt x="641978" y="9736"/>
                </a:lnTo>
                <a:lnTo>
                  <a:pt x="631606" y="2652"/>
                </a:lnTo>
                <a:lnTo>
                  <a:pt x="618870" y="0"/>
                </a:lnTo>
                <a:close/>
              </a:path>
              <a:path w="651509" h="594360">
                <a:moveTo>
                  <a:pt x="287397" y="325727"/>
                </a:moveTo>
                <a:lnTo>
                  <a:pt x="249078" y="325727"/>
                </a:lnTo>
                <a:lnTo>
                  <a:pt x="249078" y="364048"/>
                </a:lnTo>
                <a:lnTo>
                  <a:pt x="287397" y="364048"/>
                </a:lnTo>
                <a:lnTo>
                  <a:pt x="287397" y="325727"/>
                </a:lnTo>
                <a:close/>
              </a:path>
              <a:path w="651509" h="594360">
                <a:moveTo>
                  <a:pt x="431096" y="325727"/>
                </a:moveTo>
                <a:lnTo>
                  <a:pt x="392776" y="325727"/>
                </a:lnTo>
                <a:lnTo>
                  <a:pt x="392776" y="364048"/>
                </a:lnTo>
                <a:lnTo>
                  <a:pt x="431096" y="364048"/>
                </a:lnTo>
                <a:lnTo>
                  <a:pt x="431096" y="325727"/>
                </a:lnTo>
                <a:close/>
              </a:path>
              <a:path w="651509" h="594360">
                <a:moveTo>
                  <a:pt x="651411" y="325727"/>
                </a:moveTo>
                <a:lnTo>
                  <a:pt x="536475" y="325727"/>
                </a:lnTo>
                <a:lnTo>
                  <a:pt x="536475" y="364048"/>
                </a:lnTo>
                <a:lnTo>
                  <a:pt x="651407" y="364048"/>
                </a:lnTo>
                <a:lnTo>
                  <a:pt x="651411" y="325727"/>
                </a:lnTo>
                <a:close/>
              </a:path>
              <a:path w="651509" h="594360">
                <a:moveTo>
                  <a:pt x="229918" y="249085"/>
                </a:moveTo>
                <a:lnTo>
                  <a:pt x="182018" y="249085"/>
                </a:lnTo>
                <a:lnTo>
                  <a:pt x="182018" y="287406"/>
                </a:lnTo>
                <a:lnTo>
                  <a:pt x="229918" y="287406"/>
                </a:lnTo>
                <a:lnTo>
                  <a:pt x="229918" y="249085"/>
                </a:lnTo>
                <a:close/>
              </a:path>
              <a:path w="651509" h="594360">
                <a:moveTo>
                  <a:pt x="459836" y="249085"/>
                </a:moveTo>
                <a:lnTo>
                  <a:pt x="421516" y="249085"/>
                </a:lnTo>
                <a:lnTo>
                  <a:pt x="421516" y="287406"/>
                </a:lnTo>
                <a:lnTo>
                  <a:pt x="459836" y="287406"/>
                </a:lnTo>
                <a:lnTo>
                  <a:pt x="459836" y="249085"/>
                </a:lnTo>
                <a:close/>
              </a:path>
              <a:path w="651509" h="594360">
                <a:moveTo>
                  <a:pt x="651417" y="249086"/>
                </a:moveTo>
                <a:lnTo>
                  <a:pt x="584375" y="249085"/>
                </a:lnTo>
                <a:lnTo>
                  <a:pt x="584375" y="287406"/>
                </a:lnTo>
                <a:lnTo>
                  <a:pt x="651414" y="287406"/>
                </a:lnTo>
                <a:lnTo>
                  <a:pt x="651417" y="249086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497573" y="4825365"/>
            <a:ext cx="1623695" cy="759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 algn="ctr">
              <a:lnSpc>
                <a:spcPct val="91500"/>
              </a:lnSpc>
              <a:spcBef>
                <a:spcPts val="275"/>
              </a:spcBef>
            </a:pPr>
            <a:r>
              <a:rPr sz="1700" dirty="0">
                <a:latin typeface="Calibri"/>
                <a:cs typeface="Calibri"/>
              </a:rPr>
              <a:t>Social</a:t>
            </a:r>
            <a:r>
              <a:rPr sz="1700" spc="-10" dirty="0">
                <a:latin typeface="Calibri"/>
                <a:cs typeface="Calibri"/>
              </a:rPr>
              <a:t> interactions </a:t>
            </a:r>
            <a:r>
              <a:rPr sz="1700" dirty="0">
                <a:latin typeface="Calibri"/>
                <a:cs typeface="Calibri"/>
              </a:rPr>
              <a:t>(likes,</a:t>
            </a:r>
            <a:r>
              <a:rPr sz="1700" spc="-9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comments, shares)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416360" y="3735906"/>
            <a:ext cx="649605" cy="765810"/>
          </a:xfrm>
          <a:custGeom>
            <a:avLst/>
            <a:gdLst/>
            <a:ahLst/>
            <a:cxnLst/>
            <a:rect l="l" t="t" r="r" b="b"/>
            <a:pathLst>
              <a:path w="649604" h="765810">
                <a:moveTo>
                  <a:pt x="324758" y="0"/>
                </a:moveTo>
                <a:lnTo>
                  <a:pt x="263686" y="25144"/>
                </a:lnTo>
                <a:lnTo>
                  <a:pt x="238731" y="85232"/>
                </a:lnTo>
                <a:lnTo>
                  <a:pt x="238539" y="92896"/>
                </a:lnTo>
                <a:lnTo>
                  <a:pt x="239377" y="99602"/>
                </a:lnTo>
                <a:lnTo>
                  <a:pt x="239497" y="100560"/>
                </a:lnTo>
                <a:lnTo>
                  <a:pt x="241413" y="106308"/>
                </a:lnTo>
                <a:lnTo>
                  <a:pt x="203108" y="132938"/>
                </a:lnTo>
                <a:lnTo>
                  <a:pt x="172797" y="168460"/>
                </a:lnTo>
                <a:lnTo>
                  <a:pt x="152365" y="210987"/>
                </a:lnTo>
                <a:lnTo>
                  <a:pt x="143872" y="257676"/>
                </a:lnTo>
                <a:lnTo>
                  <a:pt x="143769" y="258246"/>
                </a:lnTo>
                <a:lnTo>
                  <a:pt x="143627" y="258641"/>
                </a:lnTo>
                <a:lnTo>
                  <a:pt x="137986" y="335865"/>
                </a:lnTo>
                <a:lnTo>
                  <a:pt x="126200" y="397831"/>
                </a:lnTo>
                <a:lnTo>
                  <a:pt x="109901" y="446573"/>
                </a:lnTo>
                <a:lnTo>
                  <a:pt x="90649" y="485086"/>
                </a:lnTo>
                <a:lnTo>
                  <a:pt x="70006" y="516370"/>
                </a:lnTo>
                <a:lnTo>
                  <a:pt x="49531" y="543421"/>
                </a:lnTo>
                <a:lnTo>
                  <a:pt x="30784" y="569237"/>
                </a:lnTo>
                <a:lnTo>
                  <a:pt x="15327" y="596816"/>
                </a:lnTo>
                <a:lnTo>
                  <a:pt x="8891" y="606186"/>
                </a:lnTo>
                <a:lnTo>
                  <a:pt x="4071" y="615737"/>
                </a:lnTo>
                <a:lnTo>
                  <a:pt x="1047" y="625646"/>
                </a:lnTo>
                <a:lnTo>
                  <a:pt x="0" y="636095"/>
                </a:lnTo>
                <a:lnTo>
                  <a:pt x="5976" y="662281"/>
                </a:lnTo>
                <a:lnTo>
                  <a:pt x="54122" y="708592"/>
                </a:lnTo>
                <a:lnTo>
                  <a:pt x="93643" y="727705"/>
                </a:lnTo>
                <a:lnTo>
                  <a:pt x="141696" y="743451"/>
                </a:lnTo>
                <a:lnTo>
                  <a:pt x="196957" y="755324"/>
                </a:lnTo>
                <a:lnTo>
                  <a:pt x="258100" y="762817"/>
                </a:lnTo>
                <a:lnTo>
                  <a:pt x="323801" y="765428"/>
                </a:lnTo>
                <a:lnTo>
                  <a:pt x="389506" y="762817"/>
                </a:lnTo>
                <a:lnTo>
                  <a:pt x="450675" y="755324"/>
                </a:lnTo>
                <a:lnTo>
                  <a:pt x="506006" y="743451"/>
                </a:lnTo>
                <a:lnTo>
                  <a:pt x="554198" y="727706"/>
                </a:lnTo>
                <a:lnTo>
                  <a:pt x="593947" y="708592"/>
                </a:lnTo>
                <a:lnTo>
                  <a:pt x="594828" y="707946"/>
                </a:lnTo>
                <a:lnTo>
                  <a:pt x="323801" y="707946"/>
                </a:lnTo>
                <a:lnTo>
                  <a:pt x="246385" y="704088"/>
                </a:lnTo>
                <a:lnTo>
                  <a:pt x="181876" y="694002"/>
                </a:lnTo>
                <a:lnTo>
                  <a:pt x="130406" y="679924"/>
                </a:lnTo>
                <a:lnTo>
                  <a:pt x="92109" y="664090"/>
                </a:lnTo>
                <a:lnTo>
                  <a:pt x="55563" y="636095"/>
                </a:lnTo>
                <a:lnTo>
                  <a:pt x="68055" y="622659"/>
                </a:lnTo>
                <a:lnTo>
                  <a:pt x="96030" y="606186"/>
                </a:lnTo>
                <a:lnTo>
                  <a:pt x="139713" y="589259"/>
                </a:lnTo>
                <a:lnTo>
                  <a:pt x="198419" y="574996"/>
                </a:lnTo>
                <a:lnTo>
                  <a:pt x="272069" y="566159"/>
                </a:lnTo>
                <a:lnTo>
                  <a:pt x="616498" y="566159"/>
                </a:lnTo>
                <a:lnTo>
                  <a:pt x="599987" y="543421"/>
                </a:lnTo>
                <a:lnTo>
                  <a:pt x="558868" y="485086"/>
                </a:lnTo>
                <a:lnTo>
                  <a:pt x="539616" y="446573"/>
                </a:lnTo>
                <a:lnTo>
                  <a:pt x="523317" y="397831"/>
                </a:lnTo>
                <a:lnTo>
                  <a:pt x="511531" y="335865"/>
                </a:lnTo>
                <a:lnTo>
                  <a:pt x="505936" y="259286"/>
                </a:lnTo>
                <a:lnTo>
                  <a:pt x="505889" y="258641"/>
                </a:lnTo>
                <a:lnTo>
                  <a:pt x="505749" y="258246"/>
                </a:lnTo>
                <a:lnTo>
                  <a:pt x="497225" y="210987"/>
                </a:lnTo>
                <a:lnTo>
                  <a:pt x="497152" y="210583"/>
                </a:lnTo>
                <a:lnTo>
                  <a:pt x="476720" y="168101"/>
                </a:lnTo>
                <a:lnTo>
                  <a:pt x="446524" y="132938"/>
                </a:lnTo>
                <a:lnTo>
                  <a:pt x="446408" y="132803"/>
                </a:lnTo>
                <a:lnTo>
                  <a:pt x="408104" y="106308"/>
                </a:lnTo>
                <a:lnTo>
                  <a:pt x="410020" y="99602"/>
                </a:lnTo>
                <a:lnTo>
                  <a:pt x="410978" y="92896"/>
                </a:lnTo>
                <a:lnTo>
                  <a:pt x="410978" y="91938"/>
                </a:lnTo>
                <a:lnTo>
                  <a:pt x="276859" y="91938"/>
                </a:lnTo>
                <a:lnTo>
                  <a:pt x="276859" y="90022"/>
                </a:lnTo>
                <a:lnTo>
                  <a:pt x="275901" y="88106"/>
                </a:lnTo>
                <a:lnTo>
                  <a:pt x="275901" y="85232"/>
                </a:lnTo>
                <a:lnTo>
                  <a:pt x="279613" y="66435"/>
                </a:lnTo>
                <a:lnTo>
                  <a:pt x="289792" y="51238"/>
                </a:lnTo>
                <a:lnTo>
                  <a:pt x="305000" y="41070"/>
                </a:lnTo>
                <a:lnTo>
                  <a:pt x="323800" y="37362"/>
                </a:lnTo>
                <a:lnTo>
                  <a:pt x="394045" y="37362"/>
                </a:lnTo>
                <a:lnTo>
                  <a:pt x="385830" y="25144"/>
                </a:lnTo>
                <a:lnTo>
                  <a:pt x="358438" y="6735"/>
                </a:lnTo>
                <a:lnTo>
                  <a:pt x="324758" y="0"/>
                </a:lnTo>
                <a:close/>
              </a:path>
              <a:path w="649604" h="765810">
                <a:moveTo>
                  <a:pt x="616498" y="566159"/>
                </a:moveTo>
                <a:lnTo>
                  <a:pt x="375532" y="566159"/>
                </a:lnTo>
                <a:lnTo>
                  <a:pt x="449183" y="574996"/>
                </a:lnTo>
                <a:lnTo>
                  <a:pt x="507888" y="589259"/>
                </a:lnTo>
                <a:lnTo>
                  <a:pt x="551571" y="606186"/>
                </a:lnTo>
                <a:lnTo>
                  <a:pt x="579546" y="622659"/>
                </a:lnTo>
                <a:lnTo>
                  <a:pt x="592038" y="636095"/>
                </a:lnTo>
                <a:lnTo>
                  <a:pt x="580485" y="648735"/>
                </a:lnTo>
                <a:lnTo>
                  <a:pt x="517195" y="679924"/>
                </a:lnTo>
                <a:lnTo>
                  <a:pt x="465725" y="694002"/>
                </a:lnTo>
                <a:lnTo>
                  <a:pt x="401216" y="704088"/>
                </a:lnTo>
                <a:lnTo>
                  <a:pt x="323801" y="707946"/>
                </a:lnTo>
                <a:lnTo>
                  <a:pt x="594828" y="707946"/>
                </a:lnTo>
                <a:lnTo>
                  <a:pt x="623951" y="686615"/>
                </a:lnTo>
                <a:lnTo>
                  <a:pt x="642909" y="662281"/>
                </a:lnTo>
                <a:lnTo>
                  <a:pt x="649518" y="636095"/>
                </a:lnTo>
                <a:lnTo>
                  <a:pt x="648605" y="626050"/>
                </a:lnTo>
                <a:lnTo>
                  <a:pt x="645806" y="616096"/>
                </a:lnTo>
                <a:lnTo>
                  <a:pt x="641031" y="606321"/>
                </a:lnTo>
                <a:lnTo>
                  <a:pt x="634190" y="596816"/>
                </a:lnTo>
                <a:lnTo>
                  <a:pt x="618733" y="569237"/>
                </a:lnTo>
                <a:lnTo>
                  <a:pt x="616498" y="566159"/>
                </a:lnTo>
                <a:close/>
              </a:path>
              <a:path w="649604" h="765810">
                <a:moveTo>
                  <a:pt x="375532" y="566159"/>
                </a:moveTo>
                <a:lnTo>
                  <a:pt x="272069" y="566159"/>
                </a:lnTo>
                <a:lnTo>
                  <a:pt x="265363" y="592984"/>
                </a:lnTo>
                <a:lnTo>
                  <a:pt x="269914" y="615303"/>
                </a:lnTo>
                <a:lnTo>
                  <a:pt x="282368" y="633580"/>
                </a:lnTo>
                <a:lnTo>
                  <a:pt x="300929" y="645929"/>
                </a:lnTo>
                <a:lnTo>
                  <a:pt x="323801" y="650465"/>
                </a:lnTo>
                <a:lnTo>
                  <a:pt x="346673" y="645929"/>
                </a:lnTo>
                <a:lnTo>
                  <a:pt x="365234" y="633580"/>
                </a:lnTo>
                <a:lnTo>
                  <a:pt x="377688" y="615303"/>
                </a:lnTo>
                <a:lnTo>
                  <a:pt x="382238" y="592984"/>
                </a:lnTo>
                <a:lnTo>
                  <a:pt x="381729" y="585828"/>
                </a:lnTo>
                <a:lnTo>
                  <a:pt x="380322" y="578853"/>
                </a:lnTo>
                <a:lnTo>
                  <a:pt x="378197" y="572236"/>
                </a:lnTo>
                <a:lnTo>
                  <a:pt x="375532" y="566159"/>
                </a:lnTo>
                <a:close/>
              </a:path>
              <a:path w="649604" h="765810">
                <a:moveTo>
                  <a:pt x="323800" y="85232"/>
                </a:moveTo>
                <a:lnTo>
                  <a:pt x="311616" y="85606"/>
                </a:lnTo>
                <a:lnTo>
                  <a:pt x="299611" y="86788"/>
                </a:lnTo>
                <a:lnTo>
                  <a:pt x="287965" y="88869"/>
                </a:lnTo>
                <a:lnTo>
                  <a:pt x="276859" y="91938"/>
                </a:lnTo>
                <a:lnTo>
                  <a:pt x="370742" y="91938"/>
                </a:lnTo>
                <a:lnTo>
                  <a:pt x="359635" y="88869"/>
                </a:lnTo>
                <a:lnTo>
                  <a:pt x="347990" y="86788"/>
                </a:lnTo>
                <a:lnTo>
                  <a:pt x="335985" y="85606"/>
                </a:lnTo>
                <a:lnTo>
                  <a:pt x="323800" y="85232"/>
                </a:lnTo>
                <a:close/>
              </a:path>
              <a:path w="649604" h="765810">
                <a:moveTo>
                  <a:pt x="394045" y="37362"/>
                </a:moveTo>
                <a:lnTo>
                  <a:pt x="323800" y="37362"/>
                </a:lnTo>
                <a:lnTo>
                  <a:pt x="342601" y="41070"/>
                </a:lnTo>
                <a:lnTo>
                  <a:pt x="357809" y="51238"/>
                </a:lnTo>
                <a:lnTo>
                  <a:pt x="367988" y="66435"/>
                </a:lnTo>
                <a:lnTo>
                  <a:pt x="371700" y="85232"/>
                </a:lnTo>
                <a:lnTo>
                  <a:pt x="371700" y="89064"/>
                </a:lnTo>
                <a:lnTo>
                  <a:pt x="370742" y="91938"/>
                </a:lnTo>
                <a:lnTo>
                  <a:pt x="410978" y="91938"/>
                </a:lnTo>
                <a:lnTo>
                  <a:pt x="410861" y="85606"/>
                </a:lnTo>
                <a:lnTo>
                  <a:pt x="404242" y="52528"/>
                </a:lnTo>
                <a:lnTo>
                  <a:pt x="394045" y="37362"/>
                </a:lnTo>
                <a:close/>
              </a:path>
            </a:pathLst>
          </a:custGeom>
          <a:solidFill>
            <a:srgbClr val="619D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67241" y="4825365"/>
            <a:ext cx="114490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latin typeface="Calibri"/>
                <a:cs typeface="Calibri"/>
              </a:rPr>
              <a:t>Notifications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Semantic</a:t>
            </a:r>
            <a:r>
              <a:rPr spc="-140" dirty="0"/>
              <a:t> </a:t>
            </a:r>
            <a:r>
              <a:rPr dirty="0"/>
              <a:t>Web</a:t>
            </a:r>
            <a:r>
              <a:rPr spc="-130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097770" cy="373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62685">
              <a:lnSpc>
                <a:spcPct val="1201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Uses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semantic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meaning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enhance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experience </a:t>
            </a:r>
            <a:r>
              <a:rPr sz="2800" dirty="0">
                <a:latin typeface="Calibri"/>
                <a:cs typeface="Calibri"/>
              </a:rPr>
              <a:t>Examples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semantic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include:</a:t>
            </a:r>
            <a:endParaRPr sz="2800">
              <a:latin typeface="Calibri"/>
              <a:cs typeface="Calibri"/>
            </a:endParaRPr>
          </a:p>
          <a:p>
            <a:pPr marL="240029" marR="441325" indent="-227329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20" dirty="0">
                <a:latin typeface="Calibri"/>
                <a:cs typeface="Calibri"/>
              </a:rPr>
              <a:t>Wolfram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Alpha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answers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queries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structured 	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computational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algorithms.</a:t>
            </a:r>
            <a:endParaRPr sz="2800">
              <a:latin typeface="Calibri"/>
              <a:cs typeface="Calibri"/>
            </a:endParaRPr>
          </a:p>
          <a:p>
            <a:pPr marL="240029" marR="168275" indent="-227329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dirty="0">
                <a:latin typeface="Calibri"/>
                <a:cs typeface="Calibri"/>
              </a:rPr>
              <a:t>Google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Knowledge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Graph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Enhances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results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contextual 	information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entities.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-10" dirty="0">
                <a:latin typeface="Calibri"/>
                <a:cs typeface="Calibri"/>
              </a:rPr>
              <a:t>Schema.org</a:t>
            </a:r>
            <a:r>
              <a:rPr sz="2800" spc="-10" dirty="0">
                <a:latin typeface="Calibri"/>
                <a:cs typeface="Calibri"/>
              </a:rPr>
              <a:t>: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Facilitates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improve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search 	</a:t>
            </a:r>
            <a:r>
              <a:rPr sz="2800" dirty="0">
                <a:latin typeface="Calibri"/>
                <a:cs typeface="Calibri"/>
              </a:rPr>
              <a:t>engine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understanding</a:t>
            </a:r>
            <a:r>
              <a:rPr sz="2800" dirty="0">
                <a:latin typeface="Calibri"/>
                <a:cs typeface="Calibri"/>
              </a:rPr>
              <a:t> 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web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content.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489</Words>
  <Application>Microsoft Office PowerPoint</Application>
  <PresentationFormat>Widescreen</PresentationFormat>
  <Paragraphs>81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 MT</vt:lpstr>
      <vt:lpstr>Calibri</vt:lpstr>
      <vt:lpstr>Calibri Light</vt:lpstr>
      <vt:lpstr>Office Theme</vt:lpstr>
      <vt:lpstr>Lecture # 2</vt:lpstr>
      <vt:lpstr>“Categories of Web Applications and Web Architectures”</vt:lpstr>
      <vt:lpstr>Introduction</vt:lpstr>
      <vt:lpstr>Categories of Web Applications</vt:lpstr>
      <vt:lpstr>Document-Centric Web Applications</vt:lpstr>
      <vt:lpstr>Features of Document-Centric Apps</vt:lpstr>
      <vt:lpstr>Social Web Applications</vt:lpstr>
      <vt:lpstr>Features of Social Web Apps</vt:lpstr>
      <vt:lpstr>Semantic Web Applications</vt:lpstr>
      <vt:lpstr>Features of Semantic Web Apps</vt:lpstr>
      <vt:lpstr>Web Architectures Overview</vt:lpstr>
      <vt:lpstr>Layered Architecture</vt:lpstr>
      <vt:lpstr>Diagram of Layered Architecture</vt:lpstr>
      <vt:lpstr>One-Tier Architecture</vt:lpstr>
      <vt:lpstr>Two-Tier(C-S) Architecture</vt:lpstr>
      <vt:lpstr>Diagram of Two-Tier Architecture</vt:lpstr>
      <vt:lpstr>Three-Tier Architecture</vt:lpstr>
      <vt:lpstr>Diagram of Three-Tier Architecture</vt:lpstr>
      <vt:lpstr>N-Layered Architecture</vt:lpstr>
      <vt:lpstr>Diagram of N-Layered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“Categories of Web Applications and Web Architectures”</dc:title>
  <dc:creator>Saif Ijaz</dc:creator>
  <cp:lastModifiedBy>Yasmeen Jana</cp:lastModifiedBy>
  <cp:revision>1</cp:revision>
  <dcterms:created xsi:type="dcterms:W3CDTF">2025-02-10T07:24:29Z</dcterms:created>
  <dcterms:modified xsi:type="dcterms:W3CDTF">2025-02-10T07:50:58Z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2025-02-10T00:00:00Z</vt:filetime>
  </property>
  <property fmtid="{D5CDD505-2E9C-101B-9397-08002B2CF9AE}" pid="5" name="Producer">
    <vt:lpwstr>Microsoft® PowerPoint® 2016</vt:lpwstr>
  </property>
</Properties>
</file>