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Jana" userId="40d10783f043fa0a" providerId="LiveId" clId="{220C6BC3-D1E8-42E0-9E32-6ABC65FBD971}"/>
    <pc:docChg chg="custSel addSld modSld">
      <pc:chgData name="Yasmeen Jana" userId="40d10783f043fa0a" providerId="LiveId" clId="{220C6BC3-D1E8-42E0-9E32-6ABC65FBD971}" dt="2025-02-11T05:26:47.773" v="20" actId="1076"/>
      <pc:docMkLst>
        <pc:docMk/>
      </pc:docMkLst>
      <pc:sldChg chg="delSp mod">
        <pc:chgData name="Yasmeen Jana" userId="40d10783f043fa0a" providerId="LiveId" clId="{220C6BC3-D1E8-42E0-9E32-6ABC65FBD971}" dt="2025-02-11T04:45:11.353" v="0" actId="478"/>
        <pc:sldMkLst>
          <pc:docMk/>
          <pc:sldMk cId="0" sldId="256"/>
        </pc:sldMkLst>
        <pc:spChg chg="del">
          <ac:chgData name="Yasmeen Jana" userId="40d10783f043fa0a" providerId="LiveId" clId="{220C6BC3-D1E8-42E0-9E32-6ABC65FBD971}" dt="2025-02-11T04:45:11.353" v="0" actId="47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Yasmeen Jana" userId="40d10783f043fa0a" providerId="LiveId" clId="{220C6BC3-D1E8-42E0-9E32-6ABC65FBD971}" dt="2025-02-11T05:26:47.773" v="20" actId="1076"/>
        <pc:sldMkLst>
          <pc:docMk/>
          <pc:sldMk cId="0" sldId="267"/>
        </pc:sldMkLst>
        <pc:picChg chg="mod">
          <ac:chgData name="Yasmeen Jana" userId="40d10783f043fa0a" providerId="LiveId" clId="{220C6BC3-D1E8-42E0-9E32-6ABC65FBD971}" dt="2025-02-11T05:26:47.773" v="20" actId="1076"/>
          <ac:picMkLst>
            <pc:docMk/>
            <pc:sldMk cId="0" sldId="267"/>
            <ac:picMk id="3" creationId="{00000000-0000-0000-0000-000000000000}"/>
          </ac:picMkLst>
        </pc:picChg>
      </pc:sldChg>
      <pc:sldChg chg="addSp delSp modSp new mod">
        <pc:chgData name="Yasmeen Jana" userId="40d10783f043fa0a" providerId="LiveId" clId="{220C6BC3-D1E8-42E0-9E32-6ABC65FBD971}" dt="2025-02-11T05:22:47.396" v="19" actId="14100"/>
        <pc:sldMkLst>
          <pc:docMk/>
          <pc:sldMk cId="1407884000" sldId="281"/>
        </pc:sldMkLst>
        <pc:spChg chg="add mod">
          <ac:chgData name="Yasmeen Jana" userId="40d10783f043fa0a" providerId="LiveId" clId="{220C6BC3-D1E8-42E0-9E32-6ABC65FBD971}" dt="2025-02-11T05:21:41.908" v="7" actId="14100"/>
          <ac:spMkLst>
            <pc:docMk/>
            <pc:sldMk cId="1407884000" sldId="281"/>
            <ac:spMk id="2" creationId="{A9BE7DE7-9982-4CB4-8999-31CDCBE64235}"/>
          </ac:spMkLst>
        </pc:spChg>
        <pc:picChg chg="add mod">
          <ac:chgData name="Yasmeen Jana" userId="40d10783f043fa0a" providerId="LiveId" clId="{220C6BC3-D1E8-42E0-9E32-6ABC65FBD971}" dt="2025-02-11T05:22:47.396" v="19" actId="14100"/>
          <ac:picMkLst>
            <pc:docMk/>
            <pc:sldMk cId="1407884000" sldId="281"/>
            <ac:picMk id="4" creationId="{33FA9E24-9CB2-4B53-B8A5-E85FAB3A0D32}"/>
          </ac:picMkLst>
        </pc:picChg>
        <pc:picChg chg="add del mod">
          <ac:chgData name="Yasmeen Jana" userId="40d10783f043fa0a" providerId="LiveId" clId="{220C6BC3-D1E8-42E0-9E32-6ABC65FBD971}" dt="2025-02-11T05:21:12.477" v="5" actId="478"/>
          <ac:picMkLst>
            <pc:docMk/>
            <pc:sldMk cId="1407884000" sldId="281"/>
            <ac:picMk id="1026" creationId="{8113D7D9-07D9-414E-A311-488B647B72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166870" cy="6858000"/>
          </a:xfrm>
          <a:custGeom>
            <a:avLst/>
            <a:gdLst/>
            <a:ahLst/>
            <a:cxnLst/>
            <a:rect l="l" t="t" r="r" b="b"/>
            <a:pathLst>
              <a:path w="4166870" h="6858000">
                <a:moveTo>
                  <a:pt x="2259203" y="0"/>
                </a:moveTo>
                <a:lnTo>
                  <a:pt x="0" y="0"/>
                </a:lnTo>
                <a:lnTo>
                  <a:pt x="0" y="6857999"/>
                </a:lnTo>
                <a:lnTo>
                  <a:pt x="2259203" y="6857999"/>
                </a:lnTo>
                <a:lnTo>
                  <a:pt x="2387473" y="6775778"/>
                </a:lnTo>
                <a:lnTo>
                  <a:pt x="2427059" y="6748686"/>
                </a:lnTo>
                <a:lnTo>
                  <a:pt x="2466306" y="6721137"/>
                </a:lnTo>
                <a:lnTo>
                  <a:pt x="2505209" y="6693136"/>
                </a:lnTo>
                <a:lnTo>
                  <a:pt x="2543765" y="6664686"/>
                </a:lnTo>
                <a:lnTo>
                  <a:pt x="2581969" y="6635792"/>
                </a:lnTo>
                <a:lnTo>
                  <a:pt x="2619817" y="6606457"/>
                </a:lnTo>
                <a:lnTo>
                  <a:pt x="2657307" y="6576685"/>
                </a:lnTo>
                <a:lnTo>
                  <a:pt x="2694433" y="6546479"/>
                </a:lnTo>
                <a:lnTo>
                  <a:pt x="2731193" y="6515844"/>
                </a:lnTo>
                <a:lnTo>
                  <a:pt x="2767582" y="6484784"/>
                </a:lnTo>
                <a:lnTo>
                  <a:pt x="2803597" y="6453301"/>
                </a:lnTo>
                <a:lnTo>
                  <a:pt x="2839233" y="6421401"/>
                </a:lnTo>
                <a:lnTo>
                  <a:pt x="2874488" y="6389086"/>
                </a:lnTo>
                <a:lnTo>
                  <a:pt x="2909356" y="6356362"/>
                </a:lnTo>
                <a:lnTo>
                  <a:pt x="2943835" y="6323230"/>
                </a:lnTo>
                <a:lnTo>
                  <a:pt x="2977921" y="6289696"/>
                </a:lnTo>
                <a:lnTo>
                  <a:pt x="3011609" y="6255763"/>
                </a:lnTo>
                <a:lnTo>
                  <a:pt x="3044896" y="6221435"/>
                </a:lnTo>
                <a:lnTo>
                  <a:pt x="3077778" y="6186716"/>
                </a:lnTo>
                <a:lnTo>
                  <a:pt x="3110252" y="6151609"/>
                </a:lnTo>
                <a:lnTo>
                  <a:pt x="3142313" y="6116118"/>
                </a:lnTo>
                <a:lnTo>
                  <a:pt x="3173957" y="6080248"/>
                </a:lnTo>
                <a:lnTo>
                  <a:pt x="3205181" y="6044002"/>
                </a:lnTo>
                <a:lnTo>
                  <a:pt x="3235982" y="6007384"/>
                </a:lnTo>
                <a:lnTo>
                  <a:pt x="3266354" y="5970397"/>
                </a:lnTo>
                <a:lnTo>
                  <a:pt x="3296295" y="5933046"/>
                </a:lnTo>
                <a:lnTo>
                  <a:pt x="3325800" y="5895333"/>
                </a:lnTo>
                <a:lnTo>
                  <a:pt x="3354866" y="5857265"/>
                </a:lnTo>
                <a:lnTo>
                  <a:pt x="3383489" y="5818842"/>
                </a:lnTo>
                <a:lnTo>
                  <a:pt x="3411665" y="5780071"/>
                </a:lnTo>
                <a:lnTo>
                  <a:pt x="3439390" y="5740954"/>
                </a:lnTo>
                <a:lnTo>
                  <a:pt x="3466661" y="5701496"/>
                </a:lnTo>
                <a:lnTo>
                  <a:pt x="3493474" y="5661700"/>
                </a:lnTo>
                <a:lnTo>
                  <a:pt x="3519824" y="5621569"/>
                </a:lnTo>
                <a:lnTo>
                  <a:pt x="3545708" y="5581109"/>
                </a:lnTo>
                <a:lnTo>
                  <a:pt x="3571122" y="5540322"/>
                </a:lnTo>
                <a:lnTo>
                  <a:pt x="3596063" y="5499213"/>
                </a:lnTo>
                <a:lnTo>
                  <a:pt x="3620526" y="5457784"/>
                </a:lnTo>
                <a:lnTo>
                  <a:pt x="3644508" y="5416041"/>
                </a:lnTo>
                <a:lnTo>
                  <a:pt x="3668005" y="5373987"/>
                </a:lnTo>
                <a:lnTo>
                  <a:pt x="3691013" y="5331626"/>
                </a:lnTo>
                <a:lnTo>
                  <a:pt x="3713528" y="5288961"/>
                </a:lnTo>
                <a:lnTo>
                  <a:pt x="3735547" y="5245996"/>
                </a:lnTo>
                <a:lnTo>
                  <a:pt x="3757066" y="5202736"/>
                </a:lnTo>
                <a:lnTo>
                  <a:pt x="3778080" y="5159183"/>
                </a:lnTo>
                <a:lnTo>
                  <a:pt x="3798586" y="5115342"/>
                </a:lnTo>
                <a:lnTo>
                  <a:pt x="3818580" y="5071217"/>
                </a:lnTo>
                <a:lnTo>
                  <a:pt x="3838059" y="5026811"/>
                </a:lnTo>
                <a:lnTo>
                  <a:pt x="3857019" y="4982129"/>
                </a:lnTo>
                <a:lnTo>
                  <a:pt x="3875455" y="4937174"/>
                </a:lnTo>
                <a:lnTo>
                  <a:pt x="3893364" y="4891949"/>
                </a:lnTo>
                <a:lnTo>
                  <a:pt x="3910742" y="4846459"/>
                </a:lnTo>
                <a:lnTo>
                  <a:pt x="3927585" y="4800708"/>
                </a:lnTo>
                <a:lnTo>
                  <a:pt x="3943890" y="4754699"/>
                </a:lnTo>
                <a:lnTo>
                  <a:pt x="3959653" y="4708436"/>
                </a:lnTo>
                <a:lnTo>
                  <a:pt x="3974869" y="4661923"/>
                </a:lnTo>
                <a:lnTo>
                  <a:pt x="3989536" y="4615164"/>
                </a:lnTo>
                <a:lnTo>
                  <a:pt x="4003649" y="4568162"/>
                </a:lnTo>
                <a:lnTo>
                  <a:pt x="4017204" y="4520922"/>
                </a:lnTo>
                <a:lnTo>
                  <a:pt x="4030197" y="4473447"/>
                </a:lnTo>
                <a:lnTo>
                  <a:pt x="4042626" y="4425741"/>
                </a:lnTo>
                <a:lnTo>
                  <a:pt x="4054485" y="4377808"/>
                </a:lnTo>
                <a:lnTo>
                  <a:pt x="4065772" y="4329652"/>
                </a:lnTo>
                <a:lnTo>
                  <a:pt x="4076481" y="4281276"/>
                </a:lnTo>
                <a:lnTo>
                  <a:pt x="4086611" y="4232684"/>
                </a:lnTo>
                <a:lnTo>
                  <a:pt x="4096156" y="4183881"/>
                </a:lnTo>
                <a:lnTo>
                  <a:pt x="4105112" y="4134870"/>
                </a:lnTo>
                <a:lnTo>
                  <a:pt x="4113477" y="4085654"/>
                </a:lnTo>
                <a:lnTo>
                  <a:pt x="4121246" y="4036238"/>
                </a:lnTo>
                <a:lnTo>
                  <a:pt x="4128416" y="3986625"/>
                </a:lnTo>
                <a:lnTo>
                  <a:pt x="4134982" y="3936819"/>
                </a:lnTo>
                <a:lnTo>
                  <a:pt x="4140941" y="3886825"/>
                </a:lnTo>
                <a:lnTo>
                  <a:pt x="4146289" y="3836645"/>
                </a:lnTo>
                <a:lnTo>
                  <a:pt x="4151022" y="3786284"/>
                </a:lnTo>
                <a:lnTo>
                  <a:pt x="4155136" y="3735745"/>
                </a:lnTo>
                <a:lnTo>
                  <a:pt x="4158628" y="3685033"/>
                </a:lnTo>
                <a:lnTo>
                  <a:pt x="4161493" y="3634151"/>
                </a:lnTo>
                <a:lnTo>
                  <a:pt x="4163728" y="3583103"/>
                </a:lnTo>
                <a:lnTo>
                  <a:pt x="4165330" y="3531892"/>
                </a:lnTo>
                <a:lnTo>
                  <a:pt x="4166293" y="3480523"/>
                </a:lnTo>
                <a:lnTo>
                  <a:pt x="4166616" y="3429000"/>
                </a:lnTo>
                <a:lnTo>
                  <a:pt x="4166293" y="3377476"/>
                </a:lnTo>
                <a:lnTo>
                  <a:pt x="4165330" y="3326107"/>
                </a:lnTo>
                <a:lnTo>
                  <a:pt x="4163728" y="3274897"/>
                </a:lnTo>
                <a:lnTo>
                  <a:pt x="4161493" y="3223849"/>
                </a:lnTo>
                <a:lnTo>
                  <a:pt x="4158628" y="3172967"/>
                </a:lnTo>
                <a:lnTo>
                  <a:pt x="4155136" y="3122255"/>
                </a:lnTo>
                <a:lnTo>
                  <a:pt x="4151022" y="3071716"/>
                </a:lnTo>
                <a:lnTo>
                  <a:pt x="4146289" y="3021356"/>
                </a:lnTo>
                <a:lnTo>
                  <a:pt x="4140941" y="2971176"/>
                </a:lnTo>
                <a:lnTo>
                  <a:pt x="4134982" y="2921182"/>
                </a:lnTo>
                <a:lnTo>
                  <a:pt x="4128416" y="2871377"/>
                </a:lnTo>
                <a:lnTo>
                  <a:pt x="4121246" y="2821765"/>
                </a:lnTo>
                <a:lnTo>
                  <a:pt x="4113477" y="2772349"/>
                </a:lnTo>
                <a:lnTo>
                  <a:pt x="4105112" y="2723134"/>
                </a:lnTo>
                <a:lnTo>
                  <a:pt x="4096156" y="2674123"/>
                </a:lnTo>
                <a:lnTo>
                  <a:pt x="4086611" y="2625320"/>
                </a:lnTo>
                <a:lnTo>
                  <a:pt x="4076481" y="2576729"/>
                </a:lnTo>
                <a:lnTo>
                  <a:pt x="4065772" y="2528354"/>
                </a:lnTo>
                <a:lnTo>
                  <a:pt x="4054485" y="2480198"/>
                </a:lnTo>
                <a:lnTo>
                  <a:pt x="4042626" y="2432266"/>
                </a:lnTo>
                <a:lnTo>
                  <a:pt x="4030197" y="2384560"/>
                </a:lnTo>
                <a:lnTo>
                  <a:pt x="4017204" y="2337086"/>
                </a:lnTo>
                <a:lnTo>
                  <a:pt x="4003649" y="2289846"/>
                </a:lnTo>
                <a:lnTo>
                  <a:pt x="3989536" y="2242846"/>
                </a:lnTo>
                <a:lnTo>
                  <a:pt x="3974869" y="2196087"/>
                </a:lnTo>
                <a:lnTo>
                  <a:pt x="3959653" y="2149575"/>
                </a:lnTo>
                <a:lnTo>
                  <a:pt x="3943890" y="2103312"/>
                </a:lnTo>
                <a:lnTo>
                  <a:pt x="3927585" y="2057304"/>
                </a:lnTo>
                <a:lnTo>
                  <a:pt x="3910742" y="2011553"/>
                </a:lnTo>
                <a:lnTo>
                  <a:pt x="3893364" y="1966064"/>
                </a:lnTo>
                <a:lnTo>
                  <a:pt x="3875455" y="1920840"/>
                </a:lnTo>
                <a:lnTo>
                  <a:pt x="3857019" y="1875885"/>
                </a:lnTo>
                <a:lnTo>
                  <a:pt x="3838059" y="1831203"/>
                </a:lnTo>
                <a:lnTo>
                  <a:pt x="3818580" y="1786797"/>
                </a:lnTo>
                <a:lnTo>
                  <a:pt x="3798586" y="1742673"/>
                </a:lnTo>
                <a:lnTo>
                  <a:pt x="3778080" y="1698832"/>
                </a:lnTo>
                <a:lnTo>
                  <a:pt x="3757066" y="1655280"/>
                </a:lnTo>
                <a:lnTo>
                  <a:pt x="3735547" y="1612020"/>
                </a:lnTo>
                <a:lnTo>
                  <a:pt x="3713528" y="1569055"/>
                </a:lnTo>
                <a:lnTo>
                  <a:pt x="3691013" y="1526391"/>
                </a:lnTo>
                <a:lnTo>
                  <a:pt x="3668005" y="1484029"/>
                </a:lnTo>
                <a:lnTo>
                  <a:pt x="3644508" y="1441975"/>
                </a:lnTo>
                <a:lnTo>
                  <a:pt x="3620526" y="1400232"/>
                </a:lnTo>
                <a:lnTo>
                  <a:pt x="3596063" y="1358804"/>
                </a:lnTo>
                <a:lnTo>
                  <a:pt x="3571122" y="1317694"/>
                </a:lnTo>
                <a:lnTo>
                  <a:pt x="3545708" y="1276907"/>
                </a:lnTo>
                <a:lnTo>
                  <a:pt x="3519824" y="1236446"/>
                </a:lnTo>
                <a:lnTo>
                  <a:pt x="3493474" y="1196316"/>
                </a:lnTo>
                <a:lnTo>
                  <a:pt x="3466661" y="1156519"/>
                </a:lnTo>
                <a:lnTo>
                  <a:pt x="3439390" y="1117060"/>
                </a:lnTo>
                <a:lnTo>
                  <a:pt x="3411665" y="1077943"/>
                </a:lnTo>
                <a:lnTo>
                  <a:pt x="3383489" y="1039171"/>
                </a:lnTo>
                <a:lnTo>
                  <a:pt x="3354866" y="1000748"/>
                </a:lnTo>
                <a:lnTo>
                  <a:pt x="3325800" y="962678"/>
                </a:lnTo>
                <a:lnTo>
                  <a:pt x="3296295" y="924965"/>
                </a:lnTo>
                <a:lnTo>
                  <a:pt x="3266354" y="887613"/>
                </a:lnTo>
                <a:lnTo>
                  <a:pt x="3235982" y="850625"/>
                </a:lnTo>
                <a:lnTo>
                  <a:pt x="3205181" y="814006"/>
                </a:lnTo>
                <a:lnTo>
                  <a:pt x="3173957" y="777758"/>
                </a:lnTo>
                <a:lnTo>
                  <a:pt x="3142313" y="741886"/>
                </a:lnTo>
                <a:lnTo>
                  <a:pt x="3110252" y="706395"/>
                </a:lnTo>
                <a:lnTo>
                  <a:pt x="3077778" y="671286"/>
                </a:lnTo>
                <a:lnTo>
                  <a:pt x="3044896" y="636565"/>
                </a:lnTo>
                <a:lnTo>
                  <a:pt x="3011609" y="602235"/>
                </a:lnTo>
                <a:lnTo>
                  <a:pt x="2977921" y="568300"/>
                </a:lnTo>
                <a:lnTo>
                  <a:pt x="2943835" y="534764"/>
                </a:lnTo>
                <a:lnTo>
                  <a:pt x="2909356" y="501631"/>
                </a:lnTo>
                <a:lnTo>
                  <a:pt x="2874488" y="468903"/>
                </a:lnTo>
                <a:lnTo>
                  <a:pt x="2839233" y="436586"/>
                </a:lnTo>
                <a:lnTo>
                  <a:pt x="2803597" y="404684"/>
                </a:lnTo>
                <a:lnTo>
                  <a:pt x="2767582" y="373198"/>
                </a:lnTo>
                <a:lnTo>
                  <a:pt x="2731193" y="342135"/>
                </a:lnTo>
                <a:lnTo>
                  <a:pt x="2694433" y="311497"/>
                </a:lnTo>
                <a:lnTo>
                  <a:pt x="2657307" y="281288"/>
                </a:lnTo>
                <a:lnTo>
                  <a:pt x="2619817" y="251513"/>
                </a:lnTo>
                <a:lnTo>
                  <a:pt x="2581969" y="222174"/>
                </a:lnTo>
                <a:lnTo>
                  <a:pt x="2543765" y="193276"/>
                </a:lnTo>
                <a:lnTo>
                  <a:pt x="2505209" y="164823"/>
                </a:lnTo>
                <a:lnTo>
                  <a:pt x="2466306" y="136818"/>
                </a:lnTo>
                <a:lnTo>
                  <a:pt x="2427059" y="109265"/>
                </a:lnTo>
                <a:lnTo>
                  <a:pt x="2387473" y="82169"/>
                </a:lnTo>
                <a:lnTo>
                  <a:pt x="2259203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07923"/>
            <a:ext cx="10358120" cy="1281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7511" y="2305557"/>
            <a:ext cx="9530080" cy="353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2659063"/>
            <a:ext cx="5948045" cy="108521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4500" spc="-25" dirty="0">
                <a:latin typeface="Calibri Light"/>
                <a:cs typeface="Calibri Light"/>
              </a:rPr>
              <a:t>CSC336</a:t>
            </a:r>
            <a:r>
              <a:rPr sz="4500" spc="-210" dirty="0">
                <a:latin typeface="Calibri Light"/>
                <a:cs typeface="Calibri Light"/>
              </a:rPr>
              <a:t> </a:t>
            </a:r>
            <a:r>
              <a:rPr sz="4500" spc="-60" dirty="0">
                <a:latin typeface="Calibri Light"/>
                <a:cs typeface="Calibri Light"/>
              </a:rPr>
              <a:t>Web</a:t>
            </a:r>
            <a:r>
              <a:rPr sz="4500" spc="-185" dirty="0">
                <a:latin typeface="Calibri Light"/>
                <a:cs typeface="Calibri Light"/>
              </a:rPr>
              <a:t> </a:t>
            </a:r>
            <a:r>
              <a:rPr sz="4500" spc="-45" dirty="0">
                <a:latin typeface="Calibri Light"/>
                <a:cs typeface="Calibri Light"/>
              </a:rPr>
              <a:t>Technologies</a:t>
            </a:r>
            <a:endParaRPr sz="45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Hours: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3(2,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2959" y="1713103"/>
            <a:ext cx="19069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00000"/>
                </a:solidFill>
                <a:latin typeface="Calibri"/>
                <a:cs typeface="Calibri"/>
              </a:rPr>
              <a:t>Lecture</a:t>
            </a:r>
            <a:r>
              <a:rPr sz="33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0000"/>
                </a:solidFill>
                <a:latin typeface="Calibri"/>
                <a:cs typeface="Calibri"/>
              </a:rPr>
              <a:t>#</a:t>
            </a:r>
            <a:r>
              <a:rPr sz="33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300" spc="-5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5947" y="2414397"/>
            <a:ext cx="2884805" cy="16046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0480" marR="5080" indent="-18415" algn="r">
              <a:lnSpc>
                <a:spcPts val="4000"/>
              </a:lnSpc>
              <a:spcBef>
                <a:spcPts val="595"/>
              </a:spcBef>
            </a:pPr>
            <a:r>
              <a:rPr sz="3700" dirty="0">
                <a:solidFill>
                  <a:srgbClr val="FFFFFF"/>
                </a:solidFill>
                <a:latin typeface="Calibri Light"/>
                <a:cs typeface="Calibri Light"/>
              </a:rPr>
              <a:t>Key</a:t>
            </a:r>
            <a:r>
              <a:rPr sz="370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45" dirty="0">
                <a:solidFill>
                  <a:srgbClr val="FFFFFF"/>
                </a:solidFill>
                <a:latin typeface="Calibri Light"/>
                <a:cs typeface="Calibri Light"/>
              </a:rPr>
              <a:t>Differences </a:t>
            </a:r>
            <a:r>
              <a:rPr sz="3700" spc="-30" dirty="0">
                <a:solidFill>
                  <a:srgbClr val="FFFFFF"/>
                </a:solidFill>
                <a:latin typeface="Calibri Light"/>
                <a:cs typeface="Calibri Light"/>
              </a:rPr>
              <a:t>between</a:t>
            </a:r>
            <a:r>
              <a:rPr sz="3700" spc="-1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Calibri Light"/>
                <a:cs typeface="Calibri Light"/>
              </a:rPr>
              <a:t>HTML</a:t>
            </a:r>
            <a:endParaRPr sz="3700">
              <a:latin typeface="Calibri Light"/>
              <a:cs typeface="Calibri Light"/>
            </a:endParaRPr>
          </a:p>
          <a:p>
            <a:pPr marR="10795" algn="r">
              <a:lnSpc>
                <a:spcPts val="3935"/>
              </a:lnSpc>
            </a:pPr>
            <a:r>
              <a:rPr sz="3700" dirty="0">
                <a:solidFill>
                  <a:srgbClr val="FFFFFF"/>
                </a:solidFill>
                <a:latin typeface="Calibri Light"/>
                <a:cs typeface="Calibri Light"/>
              </a:rPr>
              <a:t>&amp;</a:t>
            </a:r>
            <a:r>
              <a:rPr sz="37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Calibri Light"/>
                <a:cs typeface="Calibri Light"/>
              </a:rPr>
              <a:t>XHTML</a:t>
            </a:r>
            <a:endParaRPr sz="37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755" y="1205483"/>
            <a:ext cx="6666230" cy="1811020"/>
          </a:xfrm>
          <a:custGeom>
            <a:avLst/>
            <a:gdLst/>
            <a:ahLst/>
            <a:cxnLst/>
            <a:rect l="l" t="t" r="r" b="b"/>
            <a:pathLst>
              <a:path w="6666230" h="1811020">
                <a:moveTo>
                  <a:pt x="0" y="1810512"/>
                </a:moveTo>
                <a:lnTo>
                  <a:pt x="6665976" y="1810512"/>
                </a:lnTo>
                <a:lnTo>
                  <a:pt x="6665976" y="0"/>
                </a:lnTo>
                <a:lnTo>
                  <a:pt x="0" y="0"/>
                </a:lnTo>
                <a:lnTo>
                  <a:pt x="0" y="1810512"/>
                </a:lnTo>
                <a:close/>
              </a:path>
            </a:pathLst>
          </a:custGeom>
          <a:ln w="634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0580" y="1660017"/>
            <a:ext cx="4947920" cy="11620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146685" indent="-228600">
              <a:lnSpc>
                <a:spcPts val="2750"/>
              </a:lnSpc>
              <a:spcBef>
                <a:spcPts val="395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Less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strict,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allows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some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flexibility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writing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tags.</a:t>
            </a:r>
            <a:endParaRPr sz="2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0"/>
              </a:spcBef>
              <a:buChar char="•"/>
              <a:tabLst>
                <a:tab pos="240665" algn="l"/>
              </a:tabLst>
            </a:pPr>
            <a:r>
              <a:rPr sz="2500" dirty="0">
                <a:latin typeface="Calibri"/>
                <a:cs typeface="Calibri"/>
              </a:rPr>
              <a:t>Allows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non-</a:t>
            </a:r>
            <a:r>
              <a:rPr sz="2500" dirty="0">
                <a:latin typeface="Calibri"/>
                <a:cs typeface="Calibri"/>
              </a:rPr>
              <a:t>closed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tags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(e.g.,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&lt;img&gt;).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7988" y="835152"/>
            <a:ext cx="4666488" cy="7391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38902" y="964818"/>
            <a:ext cx="878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5755" y="3520440"/>
            <a:ext cx="6666230" cy="2598420"/>
          </a:xfrm>
          <a:custGeom>
            <a:avLst/>
            <a:gdLst/>
            <a:ahLst/>
            <a:cxnLst/>
            <a:rect l="l" t="t" r="r" b="b"/>
            <a:pathLst>
              <a:path w="6666230" h="2598420">
                <a:moveTo>
                  <a:pt x="0" y="2598420"/>
                </a:moveTo>
                <a:lnTo>
                  <a:pt x="6665976" y="2598420"/>
                </a:lnTo>
                <a:lnTo>
                  <a:pt x="6665976" y="0"/>
                </a:lnTo>
                <a:lnTo>
                  <a:pt x="0" y="0"/>
                </a:lnTo>
                <a:lnTo>
                  <a:pt x="0" y="2598420"/>
                </a:lnTo>
                <a:close/>
              </a:path>
            </a:pathLst>
          </a:custGeom>
          <a:ln w="634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0580" y="3949420"/>
            <a:ext cx="4943475" cy="19443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0"/>
              </a:spcBef>
              <a:buChar char="•"/>
              <a:tabLst>
                <a:tab pos="240665" algn="l"/>
              </a:tabLst>
            </a:pPr>
            <a:r>
              <a:rPr sz="2500" dirty="0">
                <a:latin typeface="Calibri"/>
                <a:cs typeface="Calibri"/>
              </a:rPr>
              <a:t>Stricter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syntax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(e.g.,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&lt;img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/&gt;).</a:t>
            </a:r>
            <a:endParaRPr sz="2500">
              <a:latin typeface="Calibri"/>
              <a:cs typeface="Calibri"/>
            </a:endParaRPr>
          </a:p>
          <a:p>
            <a:pPr marL="241300" marR="33020" indent="-228600">
              <a:lnSpc>
                <a:spcPts val="2750"/>
              </a:lnSpc>
              <a:spcBef>
                <a:spcPts val="505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All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tags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must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closed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properly nested.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ts val="275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Used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where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web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standards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XML </a:t>
            </a:r>
            <a:r>
              <a:rPr sz="2500" dirty="0">
                <a:latin typeface="Calibri"/>
                <a:cs typeface="Calibri"/>
              </a:rPr>
              <a:t>compliance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required.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7988" y="3151632"/>
            <a:ext cx="4666488" cy="7376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38902" y="3280409"/>
            <a:ext cx="10541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XHTML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Difference between HTML &amp; XHTML">
            <a:extLst>
              <a:ext uri="{FF2B5EF4-FFF2-40B4-BE49-F238E27FC236}">
                <a16:creationId xmlns:a16="http://schemas.microsoft.com/office/drawing/2014/main" id="{A9BE7DE7-9982-4CB4-8999-31CDCBE642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A9E24-9CB2-4B53-B8A5-E85FAB3A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9524"/>
            <a:ext cx="11391900" cy="62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8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3822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HTML:</a:t>
            </a:r>
            <a:r>
              <a:rPr spc="-175" dirty="0"/>
              <a:t> </a:t>
            </a:r>
            <a:r>
              <a:rPr spc="-20" dirty="0"/>
              <a:t>Hello</a:t>
            </a:r>
            <a:r>
              <a:rPr spc="-190" dirty="0"/>
              <a:t> </a:t>
            </a:r>
            <a:r>
              <a:rPr spc="-20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695" y="1849958"/>
            <a:ext cx="58445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32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2D75B6"/>
                </a:solidFill>
                <a:latin typeface="Consolas"/>
                <a:cs typeface="Consolas"/>
              </a:rPr>
              <a:t>html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3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2D75B6"/>
                </a:solidFill>
                <a:latin typeface="Consolas"/>
                <a:cs typeface="Consolas"/>
              </a:rPr>
              <a:t>lang</a:t>
            </a:r>
            <a:r>
              <a:rPr sz="3200" spc="-10" dirty="0">
                <a:solidFill>
                  <a:srgbClr val="7E7E7E"/>
                </a:solidFill>
                <a:latin typeface="Consolas"/>
                <a:cs typeface="Consolas"/>
              </a:rPr>
              <a:t>=</a:t>
            </a:r>
            <a:r>
              <a:rPr sz="3200" spc="-10" dirty="0">
                <a:solidFill>
                  <a:srgbClr val="CE9178"/>
                </a:solidFill>
                <a:latin typeface="Consolas"/>
                <a:cs typeface="Consolas"/>
              </a:rPr>
              <a:t>"en"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908685">
              <a:lnSpc>
                <a:spcPct val="100000"/>
              </a:lnSpc>
            </a:pP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3200" spc="-10" dirty="0">
                <a:solidFill>
                  <a:srgbClr val="7E7E7E"/>
                </a:solidFill>
                <a:latin typeface="Consolas"/>
                <a:cs typeface="Consolas"/>
              </a:rPr>
              <a:t>Hello!&lt;/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90868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meta</a:t>
            </a:r>
            <a:r>
              <a:rPr sz="32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3200" spc="-25" dirty="0">
                <a:solidFill>
                  <a:srgbClr val="2D75B6"/>
                </a:solidFill>
                <a:latin typeface="Consolas"/>
                <a:cs typeface="Consolas"/>
              </a:rPr>
              <a:t>charset</a:t>
            </a:r>
            <a:r>
              <a:rPr sz="3200" spc="-25" dirty="0">
                <a:solidFill>
                  <a:srgbClr val="CCCCCC"/>
                </a:solidFill>
                <a:latin typeface="Consolas"/>
                <a:cs typeface="Consolas"/>
              </a:rPr>
              <a:t>=</a:t>
            </a:r>
            <a:r>
              <a:rPr sz="3200" spc="-25" dirty="0">
                <a:solidFill>
                  <a:srgbClr val="CE9178"/>
                </a:solidFill>
                <a:latin typeface="Consolas"/>
                <a:cs typeface="Consolas"/>
              </a:rPr>
              <a:t>"utf-8"</a:t>
            </a:r>
            <a:r>
              <a:rPr sz="32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908685">
              <a:lnSpc>
                <a:spcPct val="100000"/>
              </a:lnSpc>
            </a:pPr>
            <a:r>
              <a:rPr sz="3200" dirty="0">
                <a:solidFill>
                  <a:srgbClr val="7E7E7E"/>
                </a:solidFill>
                <a:latin typeface="Consolas"/>
                <a:cs typeface="Consolas"/>
              </a:rPr>
              <a:t>Hello,</a:t>
            </a:r>
            <a:r>
              <a:rPr sz="3200" spc="-11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Consolas"/>
                <a:cs typeface="Consolas"/>
              </a:rPr>
              <a:t>world!</a:t>
            </a:r>
            <a:endParaRPr sz="3200">
              <a:latin typeface="Consolas"/>
              <a:cs typeface="Consolas"/>
            </a:endParaRPr>
          </a:p>
          <a:p>
            <a:pPr marL="460375">
              <a:lnSpc>
                <a:spcPct val="100000"/>
              </a:lnSpc>
            </a:pP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32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3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3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Document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Object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Model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" y="0"/>
            <a:ext cx="12182855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2948" y="2283332"/>
            <a:ext cx="1882139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spc="-20" dirty="0"/>
              <a:t>What</a:t>
            </a:r>
            <a:r>
              <a:rPr spc="-200" dirty="0"/>
              <a:t> </a:t>
            </a:r>
            <a:r>
              <a:rPr spc="-25" dirty="0"/>
              <a:t>are</a:t>
            </a:r>
          </a:p>
          <a:p>
            <a:pPr marL="682625">
              <a:lnSpc>
                <a:spcPts val="4560"/>
              </a:lnSpc>
            </a:pPr>
            <a:r>
              <a:rPr spc="-25" dirty="0"/>
              <a:t>HTML</a:t>
            </a:r>
          </a:p>
        </p:txBody>
      </p:sp>
      <p:sp>
        <p:nvSpPr>
          <p:cNvPr id="4" name="object 4"/>
          <p:cNvSpPr/>
          <p:nvPr/>
        </p:nvSpPr>
        <p:spPr>
          <a:xfrm>
            <a:off x="4905755" y="752855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0215" y="800227"/>
            <a:ext cx="6330950" cy="15786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465"/>
              </a:spcBef>
            </a:pPr>
            <a:r>
              <a:rPr sz="3600" dirty="0">
                <a:latin typeface="Calibri"/>
                <a:cs typeface="Calibri"/>
              </a:rPr>
              <a:t>An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HTML</a:t>
            </a:r>
            <a:r>
              <a:rPr sz="3600" b="1" spc="-6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element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a </a:t>
            </a:r>
            <a:r>
              <a:rPr sz="3600" dirty="0">
                <a:latin typeface="Calibri"/>
                <a:cs typeface="Calibri"/>
              </a:rPr>
              <a:t>combination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tag</a:t>
            </a:r>
            <a:r>
              <a:rPr sz="3600" dirty="0">
                <a:latin typeface="Calibri"/>
                <a:cs typeface="Calibri"/>
              </a:rPr>
              <a:t>,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its </a:t>
            </a:r>
            <a:r>
              <a:rPr sz="3600" dirty="0">
                <a:latin typeface="Calibri"/>
                <a:cs typeface="Calibri"/>
              </a:rPr>
              <a:t>attributes,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content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inside.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5755" y="2569464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C48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0215" y="2616149"/>
            <a:ext cx="6334760" cy="10782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535"/>
              </a:spcBef>
            </a:pPr>
            <a:r>
              <a:rPr sz="3600" dirty="0">
                <a:latin typeface="Calibri"/>
                <a:cs typeface="Calibri"/>
              </a:rPr>
              <a:t>Example: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&lt;h1&gt;Heading&lt;/h1&gt;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an </a:t>
            </a:r>
            <a:r>
              <a:rPr sz="3600" dirty="0">
                <a:latin typeface="Calibri"/>
                <a:cs typeface="Calibri"/>
              </a:rPr>
              <a:t>HTML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element.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5755" y="4386071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4347" y="3380994"/>
            <a:ext cx="9411335" cy="2630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Elements?</a:t>
            </a:r>
            <a:endParaRPr sz="4000">
              <a:latin typeface="Calibri Light"/>
              <a:cs typeface="Calibri Light"/>
            </a:endParaRPr>
          </a:p>
          <a:p>
            <a:pPr marL="3528060" marR="5080">
              <a:lnSpc>
                <a:spcPct val="91600"/>
              </a:lnSpc>
              <a:spcBef>
                <a:spcPts val="385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opening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tag</a:t>
            </a:r>
            <a:r>
              <a:rPr sz="3600" b="1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(&lt;h1&gt;)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</a:t>
            </a:r>
            <a:r>
              <a:rPr sz="3600" b="1" dirty="0">
                <a:latin typeface="Calibri"/>
                <a:cs typeface="Calibri"/>
              </a:rPr>
              <a:t>closing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tag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(&lt;/h1&gt;)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define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</a:t>
            </a:r>
            <a:r>
              <a:rPr sz="3600" dirty="0">
                <a:latin typeface="Calibri"/>
                <a:cs typeface="Calibri"/>
              </a:rPr>
              <a:t>element,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content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inside.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38147" y="2831668"/>
            <a:ext cx="218948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321310">
              <a:lnSpc>
                <a:spcPts val="4320"/>
              </a:lnSpc>
              <a:spcBef>
                <a:spcPts val="640"/>
              </a:spcBef>
            </a:pPr>
            <a:r>
              <a:rPr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Common 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HTML</a:t>
            </a:r>
            <a:r>
              <a:rPr sz="400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95" dirty="0">
                <a:solidFill>
                  <a:srgbClr val="FFFFFF"/>
                </a:solidFill>
                <a:latin typeface="Calibri Light"/>
                <a:cs typeface="Calibri Light"/>
              </a:rPr>
              <a:t>Tags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755" y="751331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055" rIns="0" bIns="0" rtlCol="0">
            <a:spAutoFit/>
          </a:bodyPr>
          <a:lstStyle/>
          <a:p>
            <a:pPr marL="4102735" marR="5080">
              <a:lnSpc>
                <a:spcPts val="3290"/>
              </a:lnSpc>
              <a:spcBef>
                <a:spcPts val="465"/>
              </a:spcBef>
            </a:pPr>
            <a:r>
              <a:rPr sz="3000" b="1" dirty="0">
                <a:solidFill>
                  <a:srgbClr val="000000"/>
                </a:solidFill>
                <a:latin typeface="Calibri"/>
                <a:cs typeface="Calibri"/>
              </a:rPr>
              <a:t>Headings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30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&lt;h1&gt;</a:t>
            </a:r>
            <a:r>
              <a:rPr sz="30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30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&lt;h6&gt;</a:t>
            </a:r>
            <a:r>
              <a:rPr sz="30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00"/>
                </a:solidFill>
                <a:latin typeface="Calibri"/>
                <a:cs typeface="Calibri"/>
              </a:rPr>
              <a:t>(For</a:t>
            </a:r>
            <a:r>
              <a:rPr sz="30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Calibri"/>
                <a:cs typeface="Calibri"/>
              </a:rPr>
              <a:t>defining headings)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5755" y="1840992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07355" y="1879853"/>
            <a:ext cx="6120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Paragraph</a:t>
            </a:r>
            <a:r>
              <a:rPr sz="3000" spc="-10" dirty="0">
                <a:latin typeface="Calibri"/>
                <a:cs typeface="Calibri"/>
              </a:rPr>
              <a:t>: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&lt;p&gt;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(For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paragraphs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text)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5755" y="2932176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7355" y="2970403"/>
            <a:ext cx="576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Links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&lt;a&gt;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(Anchor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hyperlinks)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5755" y="4023359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5755" y="5113020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7355" y="4061205"/>
            <a:ext cx="5720715" cy="199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Images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&lt;img&gt;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(For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inserting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images)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3000">
              <a:latin typeface="Calibri"/>
              <a:cs typeface="Calibri"/>
            </a:endParaRPr>
          </a:p>
          <a:p>
            <a:pPr marL="12700" marR="1865630">
              <a:lnSpc>
                <a:spcPts val="3290"/>
              </a:lnSpc>
            </a:pPr>
            <a:r>
              <a:rPr sz="3000" b="1" dirty="0">
                <a:latin typeface="Calibri"/>
                <a:cs typeface="Calibri"/>
              </a:rPr>
              <a:t>Lists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&lt;ul&gt;,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&lt;ol&gt;,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&lt;li&gt;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(For unordered/ordered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lists)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Attributes</a:t>
            </a:r>
            <a:r>
              <a:rPr spc="-140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spc="-20" dirty="0"/>
              <a:t>HTML</a:t>
            </a:r>
          </a:p>
        </p:txBody>
      </p:sp>
      <p:sp>
        <p:nvSpPr>
          <p:cNvPr id="3" name="object 3"/>
          <p:cNvSpPr/>
          <p:nvPr/>
        </p:nvSpPr>
        <p:spPr>
          <a:xfrm>
            <a:off x="644651" y="2156460"/>
            <a:ext cx="5105400" cy="1667510"/>
          </a:xfrm>
          <a:custGeom>
            <a:avLst/>
            <a:gdLst/>
            <a:ahLst/>
            <a:cxnLst/>
            <a:rect l="l" t="t" r="r" b="b"/>
            <a:pathLst>
              <a:path w="5105400" h="1667510">
                <a:moveTo>
                  <a:pt x="0" y="1667256"/>
                </a:moveTo>
                <a:lnTo>
                  <a:pt x="5105400" y="1667256"/>
                </a:lnTo>
                <a:lnTo>
                  <a:pt x="5105400" y="0"/>
                </a:lnTo>
                <a:lnTo>
                  <a:pt x="0" y="0"/>
                </a:lnTo>
                <a:lnTo>
                  <a:pt x="0" y="1667256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651" y="2156460"/>
            <a:ext cx="5105400" cy="166751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3189" rIns="0" bIns="0" rtlCol="0">
            <a:spAutoFit/>
          </a:bodyPr>
          <a:lstStyle/>
          <a:p>
            <a:pPr marL="615315" marR="609600" indent="1270" algn="ctr">
              <a:lnSpc>
                <a:spcPts val="3620"/>
              </a:lnSpc>
              <a:spcBef>
                <a:spcPts val="969"/>
              </a:spcBef>
            </a:pPr>
            <a:r>
              <a:rPr sz="3300" b="1" spc="-2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33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provide </a:t>
            </a: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sz="33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 elements.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651" y="3823715"/>
            <a:ext cx="5105400" cy="2437130"/>
          </a:xfrm>
          <a:prstGeom prst="rect">
            <a:avLst/>
          </a:prstGeom>
          <a:solidFill>
            <a:srgbClr val="D2DEEE">
              <a:alpha val="90194"/>
            </a:srgbClr>
          </a:solidFill>
          <a:ln w="12700">
            <a:solidFill>
              <a:srgbClr val="D2DEEE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61645" marR="579755" indent="-287020">
              <a:lnSpc>
                <a:spcPct val="91600"/>
              </a:lnSpc>
              <a:spcBef>
                <a:spcPts val="1160"/>
              </a:spcBef>
              <a:buChar char="•"/>
              <a:tabLst>
                <a:tab pos="461645" algn="l"/>
              </a:tabLst>
            </a:pPr>
            <a:r>
              <a:rPr sz="3300" dirty="0">
                <a:latin typeface="Calibri"/>
                <a:cs typeface="Calibri"/>
              </a:rPr>
              <a:t>Example:</a:t>
            </a:r>
            <a:r>
              <a:rPr sz="3300" spc="-165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&lt;img </a:t>
            </a:r>
            <a:r>
              <a:rPr sz="3300" dirty="0">
                <a:latin typeface="Calibri"/>
                <a:cs typeface="Calibri"/>
              </a:rPr>
              <a:t>src="image.jpg"</a:t>
            </a:r>
            <a:r>
              <a:rPr sz="3300" spc="-10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alt="An image"&gt;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64808" y="2156460"/>
            <a:ext cx="5107305" cy="1667510"/>
          </a:xfrm>
          <a:custGeom>
            <a:avLst/>
            <a:gdLst/>
            <a:ahLst/>
            <a:cxnLst/>
            <a:rect l="l" t="t" r="r" b="b"/>
            <a:pathLst>
              <a:path w="5107305" h="1667510">
                <a:moveTo>
                  <a:pt x="0" y="1667256"/>
                </a:moveTo>
                <a:lnTo>
                  <a:pt x="5106924" y="1667256"/>
                </a:lnTo>
                <a:lnTo>
                  <a:pt x="5106924" y="0"/>
                </a:lnTo>
                <a:lnTo>
                  <a:pt x="0" y="0"/>
                </a:lnTo>
                <a:lnTo>
                  <a:pt x="0" y="1667256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4808" y="2156460"/>
            <a:ext cx="5107305" cy="1667510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3300" b="1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3300" b="1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300" b="1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33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4808" y="3823715"/>
            <a:ext cx="5107305" cy="2437130"/>
          </a:xfrm>
          <a:prstGeom prst="rect">
            <a:avLst/>
          </a:prstGeom>
          <a:solidFill>
            <a:srgbClr val="D4E2CF">
              <a:alpha val="90194"/>
            </a:srgbClr>
          </a:solidFill>
          <a:ln w="12700">
            <a:solidFill>
              <a:srgbClr val="D4E2C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63550" indent="-286385">
              <a:lnSpc>
                <a:spcPct val="100000"/>
              </a:lnSpc>
              <a:spcBef>
                <a:spcPts val="830"/>
              </a:spcBef>
              <a:buChar char="•"/>
              <a:tabLst>
                <a:tab pos="463550" algn="l"/>
              </a:tabLst>
            </a:pPr>
            <a:r>
              <a:rPr sz="3300" dirty="0">
                <a:latin typeface="Calibri"/>
                <a:cs typeface="Calibri"/>
              </a:rPr>
              <a:t>src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(source</a:t>
            </a:r>
            <a:r>
              <a:rPr sz="3300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for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images),</a:t>
            </a:r>
            <a:endParaRPr sz="3300">
              <a:latin typeface="Calibri"/>
              <a:cs typeface="Calibri"/>
            </a:endParaRPr>
          </a:p>
          <a:p>
            <a:pPr marL="463550" indent="-286385">
              <a:lnSpc>
                <a:spcPct val="100000"/>
              </a:lnSpc>
              <a:spcBef>
                <a:spcPts val="275"/>
              </a:spcBef>
              <a:buChar char="•"/>
              <a:tabLst>
                <a:tab pos="463550" algn="l"/>
              </a:tabLst>
            </a:pPr>
            <a:r>
              <a:rPr sz="3300" dirty="0">
                <a:latin typeface="Calibri"/>
                <a:cs typeface="Calibri"/>
              </a:rPr>
              <a:t>href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(link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for</a:t>
            </a:r>
            <a:r>
              <a:rPr sz="3300" spc="-6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anchor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tags),</a:t>
            </a:r>
            <a:endParaRPr sz="3300">
              <a:latin typeface="Calibri"/>
              <a:cs typeface="Calibri"/>
            </a:endParaRPr>
          </a:p>
          <a:p>
            <a:pPr marL="463550" marR="777240" indent="-287020">
              <a:lnSpc>
                <a:spcPts val="3620"/>
              </a:lnSpc>
              <a:spcBef>
                <a:spcPts val="670"/>
              </a:spcBef>
              <a:buChar char="•"/>
              <a:tabLst>
                <a:tab pos="463550" algn="l"/>
              </a:tabLst>
            </a:pPr>
            <a:r>
              <a:rPr sz="3300" dirty="0">
                <a:latin typeface="Calibri"/>
                <a:cs typeface="Calibri"/>
              </a:rPr>
              <a:t>id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and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class</a:t>
            </a:r>
            <a:r>
              <a:rPr sz="3300" spc="-4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(for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styling </a:t>
            </a:r>
            <a:r>
              <a:rPr sz="3300" dirty="0">
                <a:latin typeface="Calibri"/>
                <a:cs typeface="Calibri"/>
              </a:rPr>
              <a:t>and</a:t>
            </a:r>
            <a:r>
              <a:rPr sz="3300" spc="-6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scripting).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4195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</a:t>
            </a:r>
            <a:r>
              <a:rPr spc="-200" dirty="0"/>
              <a:t> </a:t>
            </a:r>
            <a:r>
              <a:rPr spc="-30" dirty="0"/>
              <a:t>Level</a:t>
            </a:r>
            <a:r>
              <a:rPr spc="-180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44651" y="2453639"/>
            <a:ext cx="3122930" cy="1560830"/>
          </a:xfrm>
          <a:custGeom>
            <a:avLst/>
            <a:gdLst/>
            <a:ahLst/>
            <a:cxnLst/>
            <a:rect l="l" t="t" r="r" b="b"/>
            <a:pathLst>
              <a:path w="3122929" h="1560829">
                <a:moveTo>
                  <a:pt x="2966593" y="0"/>
                </a:moveTo>
                <a:lnTo>
                  <a:pt x="156057" y="0"/>
                </a:lnTo>
                <a:lnTo>
                  <a:pt x="106733" y="7954"/>
                </a:lnTo>
                <a:lnTo>
                  <a:pt x="63894" y="30106"/>
                </a:lnTo>
                <a:lnTo>
                  <a:pt x="30111" y="63889"/>
                </a:lnTo>
                <a:lnTo>
                  <a:pt x="7956" y="106736"/>
                </a:lnTo>
                <a:lnTo>
                  <a:pt x="0" y="156083"/>
                </a:lnTo>
                <a:lnTo>
                  <a:pt x="0" y="1404493"/>
                </a:lnTo>
                <a:lnTo>
                  <a:pt x="7956" y="1453839"/>
                </a:lnTo>
                <a:lnTo>
                  <a:pt x="30111" y="1496686"/>
                </a:lnTo>
                <a:lnTo>
                  <a:pt x="63894" y="1530469"/>
                </a:lnTo>
                <a:lnTo>
                  <a:pt x="106733" y="1552621"/>
                </a:lnTo>
                <a:lnTo>
                  <a:pt x="156057" y="1560576"/>
                </a:lnTo>
                <a:lnTo>
                  <a:pt x="2966593" y="1560576"/>
                </a:lnTo>
                <a:lnTo>
                  <a:pt x="3015939" y="1552621"/>
                </a:lnTo>
                <a:lnTo>
                  <a:pt x="3058786" y="1530469"/>
                </a:lnTo>
                <a:lnTo>
                  <a:pt x="3092569" y="1496686"/>
                </a:lnTo>
                <a:lnTo>
                  <a:pt x="3114721" y="1453839"/>
                </a:lnTo>
                <a:lnTo>
                  <a:pt x="3122676" y="1404493"/>
                </a:lnTo>
                <a:lnTo>
                  <a:pt x="3122676" y="156083"/>
                </a:lnTo>
                <a:lnTo>
                  <a:pt x="3114721" y="106736"/>
                </a:lnTo>
                <a:lnTo>
                  <a:pt x="3092569" y="63889"/>
                </a:lnTo>
                <a:lnTo>
                  <a:pt x="3058786" y="30106"/>
                </a:lnTo>
                <a:lnTo>
                  <a:pt x="3015939" y="7954"/>
                </a:lnTo>
                <a:lnTo>
                  <a:pt x="296659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9183" y="2644901"/>
            <a:ext cx="2952750" cy="11042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-635" algn="ctr">
              <a:lnSpc>
                <a:spcPts val="2750"/>
              </a:lnSpc>
              <a:spcBef>
                <a:spcPts val="395"/>
              </a:spcBef>
            </a:pP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5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sz="25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elements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2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break before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5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7615" y="2453639"/>
            <a:ext cx="3121660" cy="1560830"/>
          </a:xfrm>
          <a:custGeom>
            <a:avLst/>
            <a:gdLst/>
            <a:ahLst/>
            <a:cxnLst/>
            <a:rect l="l" t="t" r="r" b="b"/>
            <a:pathLst>
              <a:path w="3121659" h="1560829">
                <a:moveTo>
                  <a:pt x="2965068" y="0"/>
                </a:moveTo>
                <a:lnTo>
                  <a:pt x="156083" y="0"/>
                </a:lnTo>
                <a:lnTo>
                  <a:pt x="106736" y="7954"/>
                </a:lnTo>
                <a:lnTo>
                  <a:pt x="63889" y="30106"/>
                </a:lnTo>
                <a:lnTo>
                  <a:pt x="30106" y="63889"/>
                </a:lnTo>
                <a:lnTo>
                  <a:pt x="7954" y="106736"/>
                </a:lnTo>
                <a:lnTo>
                  <a:pt x="0" y="156083"/>
                </a:lnTo>
                <a:lnTo>
                  <a:pt x="0" y="1404493"/>
                </a:lnTo>
                <a:lnTo>
                  <a:pt x="7954" y="1453839"/>
                </a:lnTo>
                <a:lnTo>
                  <a:pt x="30106" y="1496686"/>
                </a:lnTo>
                <a:lnTo>
                  <a:pt x="63889" y="1530469"/>
                </a:lnTo>
                <a:lnTo>
                  <a:pt x="106736" y="1552621"/>
                </a:lnTo>
                <a:lnTo>
                  <a:pt x="156083" y="1560576"/>
                </a:lnTo>
                <a:lnTo>
                  <a:pt x="2965068" y="1560576"/>
                </a:lnTo>
                <a:lnTo>
                  <a:pt x="3014415" y="1552621"/>
                </a:lnTo>
                <a:lnTo>
                  <a:pt x="3057262" y="1530469"/>
                </a:lnTo>
                <a:lnTo>
                  <a:pt x="3091045" y="1496686"/>
                </a:lnTo>
                <a:lnTo>
                  <a:pt x="3113197" y="1453839"/>
                </a:lnTo>
                <a:lnTo>
                  <a:pt x="3121152" y="1404493"/>
                </a:lnTo>
                <a:lnTo>
                  <a:pt x="3121152" y="156083"/>
                </a:lnTo>
                <a:lnTo>
                  <a:pt x="3113197" y="106736"/>
                </a:lnTo>
                <a:lnTo>
                  <a:pt x="3091045" y="63889"/>
                </a:lnTo>
                <a:lnTo>
                  <a:pt x="3057262" y="30106"/>
                </a:lnTo>
                <a:lnTo>
                  <a:pt x="3014415" y="7954"/>
                </a:lnTo>
                <a:lnTo>
                  <a:pt x="296506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46903" y="2993898"/>
            <a:ext cx="13252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Examples: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0035" y="4014215"/>
            <a:ext cx="2809240" cy="1950720"/>
          </a:xfrm>
          <a:custGeom>
            <a:avLst/>
            <a:gdLst/>
            <a:ahLst/>
            <a:cxnLst/>
            <a:rect l="l" t="t" r="r" b="b"/>
            <a:pathLst>
              <a:path w="2809240" h="1950720">
                <a:moveTo>
                  <a:pt x="0" y="0"/>
                </a:moveTo>
                <a:lnTo>
                  <a:pt x="0" y="1170558"/>
                </a:lnTo>
                <a:lnTo>
                  <a:pt x="312165" y="1170558"/>
                </a:lnTo>
              </a:path>
              <a:path w="2809240" h="1950720">
                <a:moveTo>
                  <a:pt x="310896" y="546226"/>
                </a:moveTo>
                <a:lnTo>
                  <a:pt x="318850" y="496880"/>
                </a:lnTo>
                <a:lnTo>
                  <a:pt x="341002" y="454033"/>
                </a:lnTo>
                <a:lnTo>
                  <a:pt x="374785" y="420250"/>
                </a:lnTo>
                <a:lnTo>
                  <a:pt x="417632" y="398098"/>
                </a:lnTo>
                <a:lnTo>
                  <a:pt x="466978" y="390143"/>
                </a:lnTo>
                <a:lnTo>
                  <a:pt x="2652648" y="390143"/>
                </a:lnTo>
                <a:lnTo>
                  <a:pt x="2701995" y="398098"/>
                </a:lnTo>
                <a:lnTo>
                  <a:pt x="2744842" y="420250"/>
                </a:lnTo>
                <a:lnTo>
                  <a:pt x="2778625" y="454033"/>
                </a:lnTo>
                <a:lnTo>
                  <a:pt x="2800777" y="496880"/>
                </a:lnTo>
                <a:lnTo>
                  <a:pt x="2808732" y="546226"/>
                </a:lnTo>
                <a:lnTo>
                  <a:pt x="2808732" y="1794662"/>
                </a:lnTo>
                <a:lnTo>
                  <a:pt x="2800777" y="1843986"/>
                </a:lnTo>
                <a:lnTo>
                  <a:pt x="2778625" y="1886825"/>
                </a:lnTo>
                <a:lnTo>
                  <a:pt x="2744842" y="1920608"/>
                </a:lnTo>
                <a:lnTo>
                  <a:pt x="2701995" y="1942763"/>
                </a:lnTo>
                <a:lnTo>
                  <a:pt x="2652648" y="1950719"/>
                </a:lnTo>
                <a:lnTo>
                  <a:pt x="466978" y="1950719"/>
                </a:lnTo>
                <a:lnTo>
                  <a:pt x="417632" y="1942763"/>
                </a:lnTo>
                <a:lnTo>
                  <a:pt x="374785" y="1920608"/>
                </a:lnTo>
                <a:lnTo>
                  <a:pt x="341002" y="1886825"/>
                </a:lnTo>
                <a:lnTo>
                  <a:pt x="318850" y="1843986"/>
                </a:lnTo>
                <a:lnTo>
                  <a:pt x="310896" y="1794662"/>
                </a:lnTo>
                <a:lnTo>
                  <a:pt x="310896" y="546226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285" y="4410582"/>
            <a:ext cx="1915795" cy="144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3790"/>
              </a:lnSpc>
              <a:spcBef>
                <a:spcPts val="100"/>
              </a:spcBef>
            </a:pPr>
            <a:r>
              <a:rPr sz="3300" dirty="0">
                <a:latin typeface="Calibri"/>
                <a:cs typeface="Calibri"/>
              </a:rPr>
              <a:t>&lt;div&gt;, </a:t>
            </a:r>
            <a:r>
              <a:rPr sz="3300" spc="-20" dirty="0">
                <a:latin typeface="Calibri"/>
                <a:cs typeface="Calibri"/>
              </a:rPr>
              <a:t>&lt;p&gt;,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ts val="3625"/>
              </a:lnSpc>
            </a:pPr>
            <a:r>
              <a:rPr sz="3300" dirty="0">
                <a:latin typeface="Calibri"/>
                <a:cs typeface="Calibri"/>
              </a:rPr>
              <a:t>&lt;h1&gt;, </a:t>
            </a:r>
            <a:r>
              <a:rPr sz="3300" spc="-10" dirty="0">
                <a:latin typeface="Calibri"/>
                <a:cs typeface="Calibri"/>
              </a:rPr>
              <a:t>&lt;ul&gt;,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ts val="3790"/>
              </a:lnSpc>
            </a:pPr>
            <a:r>
              <a:rPr sz="3300" spc="-10" dirty="0">
                <a:latin typeface="Calibri"/>
                <a:cs typeface="Calibri"/>
              </a:rPr>
              <a:t>&lt;table&gt;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9056" y="2453639"/>
            <a:ext cx="3121660" cy="1560830"/>
          </a:xfrm>
          <a:custGeom>
            <a:avLst/>
            <a:gdLst/>
            <a:ahLst/>
            <a:cxnLst/>
            <a:rect l="l" t="t" r="r" b="b"/>
            <a:pathLst>
              <a:path w="3121659" h="1560829">
                <a:moveTo>
                  <a:pt x="2965069" y="0"/>
                </a:moveTo>
                <a:lnTo>
                  <a:pt x="156083" y="0"/>
                </a:lnTo>
                <a:lnTo>
                  <a:pt x="106736" y="7954"/>
                </a:lnTo>
                <a:lnTo>
                  <a:pt x="63889" y="30106"/>
                </a:lnTo>
                <a:lnTo>
                  <a:pt x="30106" y="63889"/>
                </a:lnTo>
                <a:lnTo>
                  <a:pt x="7954" y="106736"/>
                </a:lnTo>
                <a:lnTo>
                  <a:pt x="0" y="156083"/>
                </a:lnTo>
                <a:lnTo>
                  <a:pt x="0" y="1404493"/>
                </a:lnTo>
                <a:lnTo>
                  <a:pt x="7954" y="1453839"/>
                </a:lnTo>
                <a:lnTo>
                  <a:pt x="30106" y="1496686"/>
                </a:lnTo>
                <a:lnTo>
                  <a:pt x="63889" y="1530469"/>
                </a:lnTo>
                <a:lnTo>
                  <a:pt x="106736" y="1552621"/>
                </a:lnTo>
                <a:lnTo>
                  <a:pt x="156083" y="1560576"/>
                </a:lnTo>
                <a:lnTo>
                  <a:pt x="2965069" y="1560576"/>
                </a:lnTo>
                <a:lnTo>
                  <a:pt x="3014415" y="1552621"/>
                </a:lnTo>
                <a:lnTo>
                  <a:pt x="3057262" y="1530469"/>
                </a:lnTo>
                <a:lnTo>
                  <a:pt x="3091045" y="1496686"/>
                </a:lnTo>
                <a:lnTo>
                  <a:pt x="3113197" y="1453839"/>
                </a:lnTo>
                <a:lnTo>
                  <a:pt x="3121152" y="1404493"/>
                </a:lnTo>
                <a:lnTo>
                  <a:pt x="3121152" y="156083"/>
                </a:lnTo>
                <a:lnTo>
                  <a:pt x="3113197" y="106736"/>
                </a:lnTo>
                <a:lnTo>
                  <a:pt x="3091045" y="63889"/>
                </a:lnTo>
                <a:lnTo>
                  <a:pt x="3057262" y="30106"/>
                </a:lnTo>
                <a:lnTo>
                  <a:pt x="3014415" y="7954"/>
                </a:lnTo>
                <a:lnTo>
                  <a:pt x="296506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74100" y="2819145"/>
            <a:ext cx="267335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245" marR="5080" indent="-297180">
              <a:lnSpc>
                <a:spcPts val="2750"/>
              </a:lnSpc>
              <a:spcBef>
                <a:spcPts val="395"/>
              </a:spcBef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z="2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2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full 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width</a:t>
            </a:r>
            <a:r>
              <a:rPr sz="25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available.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Inline</a:t>
            </a:r>
            <a:r>
              <a:rPr spc="-175" dirty="0"/>
              <a:t> </a:t>
            </a:r>
            <a:r>
              <a:rPr spc="-30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745604" y="2741472"/>
            <a:ext cx="958215" cy="659130"/>
          </a:xfrm>
          <a:custGeom>
            <a:avLst/>
            <a:gdLst/>
            <a:ahLst/>
            <a:cxnLst/>
            <a:rect l="l" t="t" r="r" b="b"/>
            <a:pathLst>
              <a:path w="958214" h="659129">
                <a:moveTo>
                  <a:pt x="393814" y="329336"/>
                </a:moveTo>
                <a:lnTo>
                  <a:pt x="146951" y="0"/>
                </a:lnTo>
                <a:lnTo>
                  <a:pt x="0" y="0"/>
                </a:lnTo>
                <a:lnTo>
                  <a:pt x="246875" y="329336"/>
                </a:lnTo>
                <a:lnTo>
                  <a:pt x="0" y="658685"/>
                </a:lnTo>
                <a:lnTo>
                  <a:pt x="146951" y="658685"/>
                </a:lnTo>
                <a:lnTo>
                  <a:pt x="393814" y="329336"/>
                </a:lnTo>
                <a:close/>
              </a:path>
              <a:path w="958214" h="659129">
                <a:moveTo>
                  <a:pt x="675957" y="329336"/>
                </a:moveTo>
                <a:lnTo>
                  <a:pt x="429082" y="0"/>
                </a:lnTo>
                <a:lnTo>
                  <a:pt x="282143" y="0"/>
                </a:lnTo>
                <a:lnTo>
                  <a:pt x="529005" y="329336"/>
                </a:lnTo>
                <a:lnTo>
                  <a:pt x="282143" y="658685"/>
                </a:lnTo>
                <a:lnTo>
                  <a:pt x="429082" y="658685"/>
                </a:lnTo>
                <a:lnTo>
                  <a:pt x="675957" y="329336"/>
                </a:lnTo>
                <a:close/>
              </a:path>
              <a:path w="958214" h="659129">
                <a:moveTo>
                  <a:pt x="958088" y="329336"/>
                </a:moveTo>
                <a:lnTo>
                  <a:pt x="711225" y="0"/>
                </a:lnTo>
                <a:lnTo>
                  <a:pt x="564273" y="0"/>
                </a:lnTo>
                <a:lnTo>
                  <a:pt x="811149" y="329336"/>
                </a:lnTo>
                <a:lnTo>
                  <a:pt x="564273" y="658685"/>
                </a:lnTo>
                <a:lnTo>
                  <a:pt x="711225" y="658685"/>
                </a:lnTo>
                <a:lnTo>
                  <a:pt x="958088" y="3293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171" y="3722878"/>
            <a:ext cx="3022600" cy="1396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sz="2400" b="1" dirty="0">
                <a:latin typeface="Calibri"/>
                <a:cs typeface="Calibri"/>
              </a:rPr>
              <a:t>Inline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width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necessary.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6999" y="2692061"/>
            <a:ext cx="1086485" cy="763905"/>
          </a:xfrm>
          <a:custGeom>
            <a:avLst/>
            <a:gdLst/>
            <a:ahLst/>
            <a:cxnLst/>
            <a:rect l="l" t="t" r="r" b="b"/>
            <a:pathLst>
              <a:path w="1086485" h="763904">
                <a:moveTo>
                  <a:pt x="991009" y="0"/>
                </a:moveTo>
                <a:lnTo>
                  <a:pt x="389115" y="569291"/>
                </a:lnTo>
                <a:lnTo>
                  <a:pt x="99923" y="272883"/>
                </a:lnTo>
                <a:lnTo>
                  <a:pt x="0" y="368157"/>
                </a:lnTo>
                <a:lnTo>
                  <a:pt x="384413" y="763367"/>
                </a:lnTo>
                <a:lnTo>
                  <a:pt x="485512" y="669269"/>
                </a:lnTo>
                <a:lnTo>
                  <a:pt x="1086230" y="98802"/>
                </a:lnTo>
                <a:lnTo>
                  <a:pt x="991009" y="0"/>
                </a:lnTo>
                <a:close/>
              </a:path>
            </a:pathLst>
          </a:custGeom>
          <a:solidFill>
            <a:srgbClr val="4DC5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25873" y="3573779"/>
            <a:ext cx="2493010" cy="13906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70"/>
              </a:spcBef>
            </a:pPr>
            <a:r>
              <a:rPr sz="2400" b="1" spc="-10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  <a:spcBef>
                <a:spcPts val="1175"/>
              </a:spcBef>
            </a:pPr>
            <a:r>
              <a:rPr sz="2400" dirty="0">
                <a:latin typeface="Calibri"/>
                <a:cs typeface="Calibri"/>
              </a:rPr>
              <a:t>&lt;span&gt;,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&lt;a&gt;,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&lt;img&gt;,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dirty="0">
                <a:latin typeface="Calibri"/>
                <a:cs typeface="Calibri"/>
              </a:rPr>
              <a:t>&lt;strong&gt;,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&lt;em&gt;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17014" y="2600324"/>
            <a:ext cx="728980" cy="941069"/>
          </a:xfrm>
          <a:custGeom>
            <a:avLst/>
            <a:gdLst/>
            <a:ahLst/>
            <a:cxnLst/>
            <a:rect l="l" t="t" r="r" b="b"/>
            <a:pathLst>
              <a:path w="728979" h="941070">
                <a:moveTo>
                  <a:pt x="293890" y="341096"/>
                </a:moveTo>
                <a:lnTo>
                  <a:pt x="141071" y="341096"/>
                </a:lnTo>
                <a:lnTo>
                  <a:pt x="141071" y="388150"/>
                </a:lnTo>
                <a:lnTo>
                  <a:pt x="293890" y="388150"/>
                </a:lnTo>
                <a:lnTo>
                  <a:pt x="293890" y="341096"/>
                </a:lnTo>
                <a:close/>
              </a:path>
              <a:path w="728979" h="941070">
                <a:moveTo>
                  <a:pt x="587794" y="717499"/>
                </a:moveTo>
                <a:lnTo>
                  <a:pt x="141071" y="717499"/>
                </a:lnTo>
                <a:lnTo>
                  <a:pt x="141071" y="764540"/>
                </a:lnTo>
                <a:lnTo>
                  <a:pt x="587794" y="764540"/>
                </a:lnTo>
                <a:lnTo>
                  <a:pt x="587794" y="717499"/>
                </a:lnTo>
                <a:close/>
              </a:path>
              <a:path w="728979" h="941070">
                <a:moveTo>
                  <a:pt x="587794" y="623392"/>
                </a:moveTo>
                <a:lnTo>
                  <a:pt x="141071" y="623392"/>
                </a:lnTo>
                <a:lnTo>
                  <a:pt x="141071" y="670445"/>
                </a:lnTo>
                <a:lnTo>
                  <a:pt x="587794" y="670445"/>
                </a:lnTo>
                <a:lnTo>
                  <a:pt x="587794" y="623392"/>
                </a:lnTo>
                <a:close/>
              </a:path>
              <a:path w="728979" h="941070">
                <a:moveTo>
                  <a:pt x="587794" y="529297"/>
                </a:moveTo>
                <a:lnTo>
                  <a:pt x="141071" y="529297"/>
                </a:lnTo>
                <a:lnTo>
                  <a:pt x="141071" y="576351"/>
                </a:lnTo>
                <a:lnTo>
                  <a:pt x="587794" y="576351"/>
                </a:lnTo>
                <a:lnTo>
                  <a:pt x="587794" y="529297"/>
                </a:lnTo>
                <a:close/>
              </a:path>
              <a:path w="728979" h="941070">
                <a:moveTo>
                  <a:pt x="587794" y="435203"/>
                </a:moveTo>
                <a:lnTo>
                  <a:pt x="141071" y="435203"/>
                </a:lnTo>
                <a:lnTo>
                  <a:pt x="141071" y="482244"/>
                </a:lnTo>
                <a:lnTo>
                  <a:pt x="587794" y="482244"/>
                </a:lnTo>
                <a:lnTo>
                  <a:pt x="587794" y="435203"/>
                </a:lnTo>
                <a:close/>
              </a:path>
              <a:path w="728979" h="941070">
                <a:moveTo>
                  <a:pt x="728853" y="258762"/>
                </a:moveTo>
                <a:lnTo>
                  <a:pt x="715505" y="247002"/>
                </a:lnTo>
                <a:lnTo>
                  <a:pt x="658329" y="196672"/>
                </a:lnTo>
                <a:lnTo>
                  <a:pt x="658329" y="317576"/>
                </a:lnTo>
                <a:lnTo>
                  <a:pt x="658329" y="870407"/>
                </a:lnTo>
                <a:lnTo>
                  <a:pt x="70535" y="870407"/>
                </a:lnTo>
                <a:lnTo>
                  <a:pt x="70535" y="70573"/>
                </a:lnTo>
                <a:lnTo>
                  <a:pt x="364426" y="70573"/>
                </a:lnTo>
                <a:lnTo>
                  <a:pt x="364426" y="317576"/>
                </a:lnTo>
                <a:lnTo>
                  <a:pt x="658329" y="317576"/>
                </a:lnTo>
                <a:lnTo>
                  <a:pt x="658329" y="196672"/>
                </a:lnTo>
                <a:lnTo>
                  <a:pt x="581914" y="129387"/>
                </a:lnTo>
                <a:lnTo>
                  <a:pt x="581914" y="247002"/>
                </a:lnTo>
                <a:lnTo>
                  <a:pt x="434962" y="247002"/>
                </a:lnTo>
                <a:lnTo>
                  <a:pt x="434962" y="99974"/>
                </a:lnTo>
                <a:lnTo>
                  <a:pt x="581914" y="247002"/>
                </a:lnTo>
                <a:lnTo>
                  <a:pt x="581914" y="129387"/>
                </a:lnTo>
                <a:lnTo>
                  <a:pt x="548513" y="99974"/>
                </a:lnTo>
                <a:lnTo>
                  <a:pt x="515112" y="70573"/>
                </a:lnTo>
                <a:lnTo>
                  <a:pt x="434962" y="0"/>
                </a:lnTo>
                <a:lnTo>
                  <a:pt x="0" y="0"/>
                </a:lnTo>
                <a:lnTo>
                  <a:pt x="0" y="940981"/>
                </a:lnTo>
                <a:lnTo>
                  <a:pt x="728853" y="940981"/>
                </a:lnTo>
                <a:lnTo>
                  <a:pt x="728853" y="870407"/>
                </a:lnTo>
                <a:lnTo>
                  <a:pt x="728853" y="25876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97671" y="3704590"/>
            <a:ext cx="3010535" cy="14071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425"/>
              </a:spcBef>
            </a:pPr>
            <a:r>
              <a:rPr sz="3200" dirty="0">
                <a:latin typeface="Calibri"/>
                <a:cs typeface="Calibri"/>
              </a:rPr>
              <a:t>Inline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fit </a:t>
            </a:r>
            <a:r>
              <a:rPr sz="3200" b="1" dirty="0">
                <a:latin typeface="Calibri"/>
                <a:cs typeface="Calibri"/>
              </a:rPr>
              <a:t>within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block </a:t>
            </a:r>
            <a:r>
              <a:rPr sz="3200" b="1" spc="-10" dirty="0">
                <a:latin typeface="Calibri"/>
                <a:cs typeface="Calibri"/>
              </a:rPr>
              <a:t>elements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Block</a:t>
            </a:r>
            <a:r>
              <a:rPr spc="-185" dirty="0"/>
              <a:t> </a:t>
            </a:r>
            <a:r>
              <a:rPr dirty="0"/>
              <a:t>vs</a:t>
            </a:r>
            <a:r>
              <a:rPr spc="-150" dirty="0"/>
              <a:t> </a:t>
            </a:r>
            <a:r>
              <a:rPr spc="-10" dirty="0"/>
              <a:t>Inline</a:t>
            </a:r>
            <a:r>
              <a:rPr spc="-190" dirty="0"/>
              <a:t> </a:t>
            </a:r>
            <a:r>
              <a:rPr spc="-35" dirty="0"/>
              <a:t>Elements</a:t>
            </a:r>
            <a:r>
              <a:rPr spc="-160" dirty="0"/>
              <a:t> </a:t>
            </a:r>
            <a:r>
              <a:rPr spc="-10" dirty="0"/>
              <a:t>(Comparison)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8301" y="2154682"/>
            <a:ext cx="10939780" cy="2001520"/>
            <a:chOff x="638301" y="2154682"/>
            <a:chExt cx="10939780" cy="2001520"/>
          </a:xfrm>
        </p:grpSpPr>
        <p:sp>
          <p:nvSpPr>
            <p:cNvPr id="5" name="object 5"/>
            <p:cNvSpPr/>
            <p:nvPr/>
          </p:nvSpPr>
          <p:spPr>
            <a:xfrm>
              <a:off x="644651" y="2485644"/>
              <a:ext cx="10927080" cy="1664335"/>
            </a:xfrm>
            <a:custGeom>
              <a:avLst/>
              <a:gdLst/>
              <a:ahLst/>
              <a:cxnLst/>
              <a:rect l="l" t="t" r="r" b="b"/>
              <a:pathLst>
                <a:path w="10927080" h="1664335">
                  <a:moveTo>
                    <a:pt x="0" y="1664207"/>
                  </a:moveTo>
                  <a:lnTo>
                    <a:pt x="10927080" y="1664207"/>
                  </a:lnTo>
                  <a:lnTo>
                    <a:pt x="10927080" y="0"/>
                  </a:lnTo>
                  <a:lnTo>
                    <a:pt x="0" y="0"/>
                  </a:lnTo>
                  <a:lnTo>
                    <a:pt x="0" y="1664207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0243" y="2161032"/>
              <a:ext cx="7649209" cy="650875"/>
            </a:xfrm>
            <a:custGeom>
              <a:avLst/>
              <a:gdLst/>
              <a:ahLst/>
              <a:cxnLst/>
              <a:rect l="l" t="t" r="r" b="b"/>
              <a:pathLst>
                <a:path w="7649209" h="650875">
                  <a:moveTo>
                    <a:pt x="7540498" y="0"/>
                  </a:moveTo>
                  <a:lnTo>
                    <a:pt x="108458" y="0"/>
                  </a:lnTo>
                  <a:lnTo>
                    <a:pt x="66243" y="8516"/>
                  </a:lnTo>
                  <a:lnTo>
                    <a:pt x="31769" y="31750"/>
                  </a:lnTo>
                  <a:lnTo>
                    <a:pt x="8524" y="66222"/>
                  </a:lnTo>
                  <a:lnTo>
                    <a:pt x="0" y="108457"/>
                  </a:lnTo>
                  <a:lnTo>
                    <a:pt x="0" y="542289"/>
                  </a:lnTo>
                  <a:lnTo>
                    <a:pt x="8524" y="584525"/>
                  </a:lnTo>
                  <a:lnTo>
                    <a:pt x="31769" y="618998"/>
                  </a:lnTo>
                  <a:lnTo>
                    <a:pt x="66243" y="642231"/>
                  </a:lnTo>
                  <a:lnTo>
                    <a:pt x="108458" y="650747"/>
                  </a:lnTo>
                  <a:lnTo>
                    <a:pt x="7540498" y="650747"/>
                  </a:lnTo>
                  <a:lnTo>
                    <a:pt x="7582733" y="642231"/>
                  </a:lnTo>
                  <a:lnTo>
                    <a:pt x="7617206" y="618997"/>
                  </a:lnTo>
                  <a:lnTo>
                    <a:pt x="7640439" y="584525"/>
                  </a:lnTo>
                  <a:lnTo>
                    <a:pt x="7648956" y="542289"/>
                  </a:lnTo>
                  <a:lnTo>
                    <a:pt x="7648956" y="108457"/>
                  </a:lnTo>
                  <a:lnTo>
                    <a:pt x="7640439" y="66222"/>
                  </a:lnTo>
                  <a:lnTo>
                    <a:pt x="7617206" y="31749"/>
                  </a:lnTo>
                  <a:lnTo>
                    <a:pt x="7582733" y="8516"/>
                  </a:lnTo>
                  <a:lnTo>
                    <a:pt x="754049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0243" y="2161032"/>
              <a:ext cx="7649209" cy="650875"/>
            </a:xfrm>
            <a:custGeom>
              <a:avLst/>
              <a:gdLst/>
              <a:ahLst/>
              <a:cxnLst/>
              <a:rect l="l" t="t" r="r" b="b"/>
              <a:pathLst>
                <a:path w="7649209" h="650875">
                  <a:moveTo>
                    <a:pt x="0" y="108457"/>
                  </a:moveTo>
                  <a:lnTo>
                    <a:pt x="8524" y="66222"/>
                  </a:lnTo>
                  <a:lnTo>
                    <a:pt x="31769" y="31750"/>
                  </a:lnTo>
                  <a:lnTo>
                    <a:pt x="66243" y="8516"/>
                  </a:lnTo>
                  <a:lnTo>
                    <a:pt x="108458" y="0"/>
                  </a:lnTo>
                  <a:lnTo>
                    <a:pt x="7540498" y="0"/>
                  </a:lnTo>
                  <a:lnTo>
                    <a:pt x="7582733" y="8516"/>
                  </a:lnTo>
                  <a:lnTo>
                    <a:pt x="7617206" y="31749"/>
                  </a:lnTo>
                  <a:lnTo>
                    <a:pt x="7640439" y="66222"/>
                  </a:lnTo>
                  <a:lnTo>
                    <a:pt x="7648956" y="108457"/>
                  </a:lnTo>
                  <a:lnTo>
                    <a:pt x="7648956" y="542289"/>
                  </a:lnTo>
                  <a:lnTo>
                    <a:pt x="7640439" y="584525"/>
                  </a:lnTo>
                  <a:lnTo>
                    <a:pt x="7617206" y="618997"/>
                  </a:lnTo>
                  <a:lnTo>
                    <a:pt x="7582733" y="642231"/>
                  </a:lnTo>
                  <a:lnTo>
                    <a:pt x="7540498" y="650747"/>
                  </a:lnTo>
                  <a:lnTo>
                    <a:pt x="108458" y="650747"/>
                  </a:lnTo>
                  <a:lnTo>
                    <a:pt x="66243" y="642231"/>
                  </a:lnTo>
                  <a:lnTo>
                    <a:pt x="31769" y="618998"/>
                  </a:lnTo>
                  <a:lnTo>
                    <a:pt x="8524" y="584525"/>
                  </a:lnTo>
                  <a:lnTo>
                    <a:pt x="0" y="542289"/>
                  </a:lnTo>
                  <a:lnTo>
                    <a:pt x="0" y="10845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79550" y="2273554"/>
            <a:ext cx="5119370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75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Start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•"/>
              <a:tabLst>
                <a:tab pos="240665" algn="l"/>
              </a:tabLst>
            </a:pPr>
            <a:r>
              <a:rPr sz="2200" spc="-55" dirty="0">
                <a:latin typeface="Calibri"/>
                <a:cs typeface="Calibri"/>
              </a:rPr>
              <a:t>Take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width.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inline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8301" y="4262373"/>
            <a:ext cx="10939780" cy="2000250"/>
            <a:chOff x="638301" y="4262373"/>
            <a:chExt cx="10939780" cy="2000250"/>
          </a:xfrm>
        </p:grpSpPr>
        <p:sp>
          <p:nvSpPr>
            <p:cNvPr id="10" name="object 10"/>
            <p:cNvSpPr/>
            <p:nvPr/>
          </p:nvSpPr>
          <p:spPr>
            <a:xfrm>
              <a:off x="644651" y="4593335"/>
              <a:ext cx="10927080" cy="1663064"/>
            </a:xfrm>
            <a:custGeom>
              <a:avLst/>
              <a:gdLst/>
              <a:ahLst/>
              <a:cxnLst/>
              <a:rect l="l" t="t" r="r" b="b"/>
              <a:pathLst>
                <a:path w="10927080" h="1663064">
                  <a:moveTo>
                    <a:pt x="0" y="1662683"/>
                  </a:moveTo>
                  <a:lnTo>
                    <a:pt x="10927080" y="1662683"/>
                  </a:lnTo>
                  <a:lnTo>
                    <a:pt x="10927080" y="0"/>
                  </a:lnTo>
                  <a:lnTo>
                    <a:pt x="0" y="0"/>
                  </a:lnTo>
                  <a:lnTo>
                    <a:pt x="0" y="166268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0243" y="4268723"/>
              <a:ext cx="7649209" cy="649605"/>
            </a:xfrm>
            <a:custGeom>
              <a:avLst/>
              <a:gdLst/>
              <a:ahLst/>
              <a:cxnLst/>
              <a:rect l="l" t="t" r="r" b="b"/>
              <a:pathLst>
                <a:path w="7649209" h="649604">
                  <a:moveTo>
                    <a:pt x="7540752" y="0"/>
                  </a:moveTo>
                  <a:lnTo>
                    <a:pt x="108203" y="0"/>
                  </a:lnTo>
                  <a:lnTo>
                    <a:pt x="66083" y="8495"/>
                  </a:lnTo>
                  <a:lnTo>
                    <a:pt x="31689" y="31670"/>
                  </a:lnTo>
                  <a:lnTo>
                    <a:pt x="8502" y="66061"/>
                  </a:lnTo>
                  <a:lnTo>
                    <a:pt x="0" y="108203"/>
                  </a:lnTo>
                  <a:lnTo>
                    <a:pt x="0" y="541019"/>
                  </a:lnTo>
                  <a:lnTo>
                    <a:pt x="8502" y="583162"/>
                  </a:lnTo>
                  <a:lnTo>
                    <a:pt x="31689" y="617553"/>
                  </a:lnTo>
                  <a:lnTo>
                    <a:pt x="66083" y="640728"/>
                  </a:lnTo>
                  <a:lnTo>
                    <a:pt x="108203" y="649224"/>
                  </a:lnTo>
                  <a:lnTo>
                    <a:pt x="7540752" y="649224"/>
                  </a:lnTo>
                  <a:lnTo>
                    <a:pt x="7582894" y="640728"/>
                  </a:lnTo>
                  <a:lnTo>
                    <a:pt x="7617285" y="617553"/>
                  </a:lnTo>
                  <a:lnTo>
                    <a:pt x="7640460" y="583162"/>
                  </a:lnTo>
                  <a:lnTo>
                    <a:pt x="7648956" y="541019"/>
                  </a:lnTo>
                  <a:lnTo>
                    <a:pt x="7648956" y="108203"/>
                  </a:lnTo>
                  <a:lnTo>
                    <a:pt x="7640460" y="66061"/>
                  </a:lnTo>
                  <a:lnTo>
                    <a:pt x="7617285" y="31670"/>
                  </a:lnTo>
                  <a:lnTo>
                    <a:pt x="7582894" y="8495"/>
                  </a:lnTo>
                  <a:lnTo>
                    <a:pt x="754075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0243" y="4268723"/>
              <a:ext cx="7649209" cy="649605"/>
            </a:xfrm>
            <a:custGeom>
              <a:avLst/>
              <a:gdLst/>
              <a:ahLst/>
              <a:cxnLst/>
              <a:rect l="l" t="t" r="r" b="b"/>
              <a:pathLst>
                <a:path w="7649209" h="649604">
                  <a:moveTo>
                    <a:pt x="0" y="108203"/>
                  </a:moveTo>
                  <a:lnTo>
                    <a:pt x="8502" y="66061"/>
                  </a:lnTo>
                  <a:lnTo>
                    <a:pt x="31689" y="31670"/>
                  </a:lnTo>
                  <a:lnTo>
                    <a:pt x="66083" y="8495"/>
                  </a:lnTo>
                  <a:lnTo>
                    <a:pt x="108203" y="0"/>
                  </a:lnTo>
                  <a:lnTo>
                    <a:pt x="7540752" y="0"/>
                  </a:lnTo>
                  <a:lnTo>
                    <a:pt x="7582894" y="8495"/>
                  </a:lnTo>
                  <a:lnTo>
                    <a:pt x="7617285" y="31670"/>
                  </a:lnTo>
                  <a:lnTo>
                    <a:pt x="7640460" y="66061"/>
                  </a:lnTo>
                  <a:lnTo>
                    <a:pt x="7648956" y="108203"/>
                  </a:lnTo>
                  <a:lnTo>
                    <a:pt x="7648956" y="541019"/>
                  </a:lnTo>
                  <a:lnTo>
                    <a:pt x="7640460" y="583162"/>
                  </a:lnTo>
                  <a:lnTo>
                    <a:pt x="7617285" y="617553"/>
                  </a:lnTo>
                  <a:lnTo>
                    <a:pt x="7582894" y="640728"/>
                  </a:lnTo>
                  <a:lnTo>
                    <a:pt x="7540752" y="649224"/>
                  </a:lnTo>
                  <a:lnTo>
                    <a:pt x="108203" y="649224"/>
                  </a:lnTo>
                  <a:lnTo>
                    <a:pt x="66083" y="640728"/>
                  </a:lnTo>
                  <a:lnTo>
                    <a:pt x="31689" y="617553"/>
                  </a:lnTo>
                  <a:lnTo>
                    <a:pt x="8502" y="583162"/>
                  </a:lnTo>
                  <a:lnTo>
                    <a:pt x="0" y="541019"/>
                  </a:lnTo>
                  <a:lnTo>
                    <a:pt x="0" y="1082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79550" y="4380738"/>
            <a:ext cx="4007485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Inline</a:t>
            </a:r>
            <a:r>
              <a:rPr sz="2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75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Stay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•"/>
              <a:tabLst>
                <a:tab pos="240665" algn="l"/>
              </a:tabLst>
            </a:pPr>
            <a:r>
              <a:rPr sz="2200" spc="-55" dirty="0">
                <a:latin typeface="Calibri"/>
                <a:cs typeface="Calibri"/>
              </a:rPr>
              <a:t>Take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inline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12188697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8276"/>
              <a:ext cx="12192000" cy="31607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5579" y="2851391"/>
              <a:ext cx="6771132" cy="1124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0" y="2891015"/>
              <a:ext cx="6981444" cy="10972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2907" y="2877311"/>
              <a:ext cx="6878574" cy="10355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6435" y="2929127"/>
              <a:ext cx="6806946" cy="9258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2397" y="3126485"/>
              <a:ext cx="6420992" cy="538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94815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Block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Vs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Inline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Display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825751"/>
            <a:ext cx="104394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Example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Elements: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Block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Vs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Inline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948" y="1894332"/>
            <a:ext cx="6411085" cy="44302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01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Introduction</a:t>
            </a:r>
            <a:r>
              <a:rPr spc="-14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-45" dirty="0"/>
              <a:t>Validator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4651" y="3322320"/>
            <a:ext cx="3420110" cy="2283460"/>
            <a:chOff x="644651" y="3322320"/>
            <a:chExt cx="3420110" cy="2283460"/>
          </a:xfrm>
        </p:grpSpPr>
        <p:sp>
          <p:nvSpPr>
            <p:cNvPr id="5" name="object 5"/>
            <p:cNvSpPr/>
            <p:nvPr/>
          </p:nvSpPr>
          <p:spPr>
            <a:xfrm>
              <a:off x="644651" y="3322320"/>
              <a:ext cx="3072765" cy="1952625"/>
            </a:xfrm>
            <a:custGeom>
              <a:avLst/>
              <a:gdLst/>
              <a:ahLst/>
              <a:cxnLst/>
              <a:rect l="l" t="t" r="r" b="b"/>
              <a:pathLst>
                <a:path w="3072765" h="1952625">
                  <a:moveTo>
                    <a:pt x="2877185" y="0"/>
                  </a:moveTo>
                  <a:lnTo>
                    <a:pt x="195224" y="0"/>
                  </a:lnTo>
                  <a:lnTo>
                    <a:pt x="150460" y="5154"/>
                  </a:lnTo>
                  <a:lnTo>
                    <a:pt x="109368" y="19837"/>
                  </a:lnTo>
                  <a:lnTo>
                    <a:pt x="73120" y="42877"/>
                  </a:lnTo>
                  <a:lnTo>
                    <a:pt x="42887" y="73104"/>
                  </a:lnTo>
                  <a:lnTo>
                    <a:pt x="19842" y="109347"/>
                  </a:lnTo>
                  <a:lnTo>
                    <a:pt x="5155" y="150436"/>
                  </a:lnTo>
                  <a:lnTo>
                    <a:pt x="0" y="195199"/>
                  </a:lnTo>
                  <a:lnTo>
                    <a:pt x="0" y="1757044"/>
                  </a:lnTo>
                  <a:lnTo>
                    <a:pt x="5155" y="1801807"/>
                  </a:lnTo>
                  <a:lnTo>
                    <a:pt x="19842" y="1842896"/>
                  </a:lnTo>
                  <a:lnTo>
                    <a:pt x="42887" y="1879139"/>
                  </a:lnTo>
                  <a:lnTo>
                    <a:pt x="73120" y="1909366"/>
                  </a:lnTo>
                  <a:lnTo>
                    <a:pt x="109368" y="1932406"/>
                  </a:lnTo>
                  <a:lnTo>
                    <a:pt x="150460" y="1947089"/>
                  </a:lnTo>
                  <a:lnTo>
                    <a:pt x="195224" y="1952243"/>
                  </a:lnTo>
                  <a:lnTo>
                    <a:pt x="2877185" y="1952243"/>
                  </a:lnTo>
                  <a:lnTo>
                    <a:pt x="2921947" y="1947089"/>
                  </a:lnTo>
                  <a:lnTo>
                    <a:pt x="2963036" y="1932406"/>
                  </a:lnTo>
                  <a:lnTo>
                    <a:pt x="2999279" y="1909366"/>
                  </a:lnTo>
                  <a:lnTo>
                    <a:pt x="3029506" y="1879139"/>
                  </a:lnTo>
                  <a:lnTo>
                    <a:pt x="3052546" y="1842896"/>
                  </a:lnTo>
                  <a:lnTo>
                    <a:pt x="3067229" y="1801807"/>
                  </a:lnTo>
                  <a:lnTo>
                    <a:pt x="3072384" y="1757044"/>
                  </a:lnTo>
                  <a:lnTo>
                    <a:pt x="3072384" y="195199"/>
                  </a:lnTo>
                  <a:lnTo>
                    <a:pt x="3067229" y="150436"/>
                  </a:lnTo>
                  <a:lnTo>
                    <a:pt x="3052546" y="109347"/>
                  </a:lnTo>
                  <a:lnTo>
                    <a:pt x="3029506" y="73104"/>
                  </a:lnTo>
                  <a:lnTo>
                    <a:pt x="2999279" y="42877"/>
                  </a:lnTo>
                  <a:lnTo>
                    <a:pt x="2963036" y="19837"/>
                  </a:lnTo>
                  <a:lnTo>
                    <a:pt x="2921947" y="5154"/>
                  </a:lnTo>
                  <a:lnTo>
                    <a:pt x="287718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6027" y="3646932"/>
              <a:ext cx="3072765" cy="1952625"/>
            </a:xfrm>
            <a:custGeom>
              <a:avLst/>
              <a:gdLst/>
              <a:ahLst/>
              <a:cxnLst/>
              <a:rect l="l" t="t" r="r" b="b"/>
              <a:pathLst>
                <a:path w="3072765" h="1952625">
                  <a:moveTo>
                    <a:pt x="2877185" y="0"/>
                  </a:moveTo>
                  <a:lnTo>
                    <a:pt x="195224" y="0"/>
                  </a:lnTo>
                  <a:lnTo>
                    <a:pt x="150460" y="5154"/>
                  </a:lnTo>
                  <a:lnTo>
                    <a:pt x="109368" y="19837"/>
                  </a:lnTo>
                  <a:lnTo>
                    <a:pt x="73120" y="42877"/>
                  </a:lnTo>
                  <a:lnTo>
                    <a:pt x="42887" y="73104"/>
                  </a:lnTo>
                  <a:lnTo>
                    <a:pt x="19842" y="109347"/>
                  </a:lnTo>
                  <a:lnTo>
                    <a:pt x="5155" y="150436"/>
                  </a:lnTo>
                  <a:lnTo>
                    <a:pt x="0" y="195199"/>
                  </a:lnTo>
                  <a:lnTo>
                    <a:pt x="0" y="1757045"/>
                  </a:lnTo>
                  <a:lnTo>
                    <a:pt x="5155" y="1801807"/>
                  </a:lnTo>
                  <a:lnTo>
                    <a:pt x="19842" y="1842896"/>
                  </a:lnTo>
                  <a:lnTo>
                    <a:pt x="42887" y="1879139"/>
                  </a:lnTo>
                  <a:lnTo>
                    <a:pt x="73120" y="1909366"/>
                  </a:lnTo>
                  <a:lnTo>
                    <a:pt x="109368" y="1932406"/>
                  </a:lnTo>
                  <a:lnTo>
                    <a:pt x="150460" y="1947089"/>
                  </a:lnTo>
                  <a:lnTo>
                    <a:pt x="195224" y="1952244"/>
                  </a:lnTo>
                  <a:lnTo>
                    <a:pt x="2877185" y="1952244"/>
                  </a:lnTo>
                  <a:lnTo>
                    <a:pt x="2921947" y="1947089"/>
                  </a:lnTo>
                  <a:lnTo>
                    <a:pt x="2963036" y="1932406"/>
                  </a:lnTo>
                  <a:lnTo>
                    <a:pt x="2999279" y="1909366"/>
                  </a:lnTo>
                  <a:lnTo>
                    <a:pt x="3029506" y="1879139"/>
                  </a:lnTo>
                  <a:lnTo>
                    <a:pt x="3052546" y="1842896"/>
                  </a:lnTo>
                  <a:lnTo>
                    <a:pt x="3067229" y="1801807"/>
                  </a:lnTo>
                  <a:lnTo>
                    <a:pt x="3072384" y="1757045"/>
                  </a:lnTo>
                  <a:lnTo>
                    <a:pt x="3072384" y="195199"/>
                  </a:lnTo>
                  <a:lnTo>
                    <a:pt x="3067229" y="150436"/>
                  </a:lnTo>
                  <a:lnTo>
                    <a:pt x="3052546" y="109347"/>
                  </a:lnTo>
                  <a:lnTo>
                    <a:pt x="3029506" y="73104"/>
                  </a:lnTo>
                  <a:lnTo>
                    <a:pt x="2999279" y="42877"/>
                  </a:lnTo>
                  <a:lnTo>
                    <a:pt x="2963036" y="19837"/>
                  </a:lnTo>
                  <a:lnTo>
                    <a:pt x="2921947" y="5154"/>
                  </a:lnTo>
                  <a:lnTo>
                    <a:pt x="287718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6027" y="3646932"/>
              <a:ext cx="3072765" cy="1952625"/>
            </a:xfrm>
            <a:custGeom>
              <a:avLst/>
              <a:gdLst/>
              <a:ahLst/>
              <a:cxnLst/>
              <a:rect l="l" t="t" r="r" b="b"/>
              <a:pathLst>
                <a:path w="3072765" h="1952625">
                  <a:moveTo>
                    <a:pt x="0" y="195199"/>
                  </a:moveTo>
                  <a:lnTo>
                    <a:pt x="5155" y="150436"/>
                  </a:lnTo>
                  <a:lnTo>
                    <a:pt x="19842" y="109347"/>
                  </a:lnTo>
                  <a:lnTo>
                    <a:pt x="42887" y="73104"/>
                  </a:lnTo>
                  <a:lnTo>
                    <a:pt x="73120" y="42877"/>
                  </a:lnTo>
                  <a:lnTo>
                    <a:pt x="109368" y="19837"/>
                  </a:lnTo>
                  <a:lnTo>
                    <a:pt x="150460" y="5154"/>
                  </a:lnTo>
                  <a:lnTo>
                    <a:pt x="195224" y="0"/>
                  </a:lnTo>
                  <a:lnTo>
                    <a:pt x="2877185" y="0"/>
                  </a:lnTo>
                  <a:lnTo>
                    <a:pt x="2921947" y="5154"/>
                  </a:lnTo>
                  <a:lnTo>
                    <a:pt x="2963036" y="19837"/>
                  </a:lnTo>
                  <a:lnTo>
                    <a:pt x="2999279" y="42877"/>
                  </a:lnTo>
                  <a:lnTo>
                    <a:pt x="3029506" y="73104"/>
                  </a:lnTo>
                  <a:lnTo>
                    <a:pt x="3052546" y="109347"/>
                  </a:lnTo>
                  <a:lnTo>
                    <a:pt x="3067229" y="150436"/>
                  </a:lnTo>
                  <a:lnTo>
                    <a:pt x="3072384" y="195199"/>
                  </a:lnTo>
                  <a:lnTo>
                    <a:pt x="3072384" y="1757045"/>
                  </a:lnTo>
                  <a:lnTo>
                    <a:pt x="3067229" y="1801807"/>
                  </a:lnTo>
                  <a:lnTo>
                    <a:pt x="3052546" y="1842896"/>
                  </a:lnTo>
                  <a:lnTo>
                    <a:pt x="3029506" y="1879139"/>
                  </a:lnTo>
                  <a:lnTo>
                    <a:pt x="2999279" y="1909366"/>
                  </a:lnTo>
                  <a:lnTo>
                    <a:pt x="2963036" y="1932406"/>
                  </a:lnTo>
                  <a:lnTo>
                    <a:pt x="2921947" y="1947089"/>
                  </a:lnTo>
                  <a:lnTo>
                    <a:pt x="2877185" y="1952244"/>
                  </a:lnTo>
                  <a:lnTo>
                    <a:pt x="195224" y="1952244"/>
                  </a:lnTo>
                  <a:lnTo>
                    <a:pt x="150460" y="1947089"/>
                  </a:lnTo>
                  <a:lnTo>
                    <a:pt x="109368" y="1932406"/>
                  </a:lnTo>
                  <a:lnTo>
                    <a:pt x="73120" y="1909366"/>
                  </a:lnTo>
                  <a:lnTo>
                    <a:pt x="42887" y="1879139"/>
                  </a:lnTo>
                  <a:lnTo>
                    <a:pt x="19842" y="1842896"/>
                  </a:lnTo>
                  <a:lnTo>
                    <a:pt x="5155" y="1801807"/>
                  </a:lnTo>
                  <a:lnTo>
                    <a:pt x="0" y="1757045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2187" y="3799713"/>
            <a:ext cx="2760345" cy="15665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2960"/>
              </a:lnSpc>
              <a:spcBef>
                <a:spcPts val="430"/>
              </a:spcBef>
            </a:pPr>
            <a:r>
              <a:rPr sz="2700" b="1" dirty="0">
                <a:latin typeface="Calibri"/>
                <a:cs typeface="Calibri"/>
              </a:rPr>
              <a:t>HTML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Validator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tool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check </a:t>
            </a:r>
            <a:r>
              <a:rPr sz="2700" b="1" dirty="0">
                <a:latin typeface="Calibri"/>
                <a:cs typeface="Calibri"/>
              </a:rPr>
              <a:t>the</a:t>
            </a:r>
            <a:r>
              <a:rPr sz="2700" b="1" spc="-7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syntax</a:t>
            </a:r>
            <a:r>
              <a:rPr sz="2700" b="1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HTML </a:t>
            </a:r>
            <a:r>
              <a:rPr sz="2700" spc="-10" dirty="0">
                <a:latin typeface="Calibri"/>
                <a:cs typeface="Calibri"/>
              </a:rPr>
              <a:t>documents.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99788" y="3322320"/>
            <a:ext cx="3422015" cy="2283460"/>
            <a:chOff x="4399788" y="3322320"/>
            <a:chExt cx="3422015" cy="2283460"/>
          </a:xfrm>
        </p:grpSpPr>
        <p:sp>
          <p:nvSpPr>
            <p:cNvPr id="10" name="object 10"/>
            <p:cNvSpPr/>
            <p:nvPr/>
          </p:nvSpPr>
          <p:spPr>
            <a:xfrm>
              <a:off x="4399788" y="3322320"/>
              <a:ext cx="3074035" cy="1952625"/>
            </a:xfrm>
            <a:custGeom>
              <a:avLst/>
              <a:gdLst/>
              <a:ahLst/>
              <a:cxnLst/>
              <a:rect l="l" t="t" r="r" b="b"/>
              <a:pathLst>
                <a:path w="3074034" h="1952625">
                  <a:moveTo>
                    <a:pt x="2878709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1757044"/>
                  </a:lnTo>
                  <a:lnTo>
                    <a:pt x="5154" y="1801807"/>
                  </a:lnTo>
                  <a:lnTo>
                    <a:pt x="19837" y="1842896"/>
                  </a:lnTo>
                  <a:lnTo>
                    <a:pt x="42877" y="1879139"/>
                  </a:lnTo>
                  <a:lnTo>
                    <a:pt x="73104" y="1909366"/>
                  </a:lnTo>
                  <a:lnTo>
                    <a:pt x="109347" y="1932406"/>
                  </a:lnTo>
                  <a:lnTo>
                    <a:pt x="150436" y="1947089"/>
                  </a:lnTo>
                  <a:lnTo>
                    <a:pt x="195199" y="1952243"/>
                  </a:lnTo>
                  <a:lnTo>
                    <a:pt x="2878709" y="1952243"/>
                  </a:lnTo>
                  <a:lnTo>
                    <a:pt x="2923471" y="1947089"/>
                  </a:lnTo>
                  <a:lnTo>
                    <a:pt x="2964560" y="1932406"/>
                  </a:lnTo>
                  <a:lnTo>
                    <a:pt x="3000803" y="1909366"/>
                  </a:lnTo>
                  <a:lnTo>
                    <a:pt x="3031030" y="1879139"/>
                  </a:lnTo>
                  <a:lnTo>
                    <a:pt x="3054070" y="1842896"/>
                  </a:lnTo>
                  <a:lnTo>
                    <a:pt x="3068753" y="1801807"/>
                  </a:lnTo>
                  <a:lnTo>
                    <a:pt x="3073908" y="1757044"/>
                  </a:lnTo>
                  <a:lnTo>
                    <a:pt x="3073908" y="195199"/>
                  </a:lnTo>
                  <a:lnTo>
                    <a:pt x="3068753" y="150436"/>
                  </a:lnTo>
                  <a:lnTo>
                    <a:pt x="3054070" y="109347"/>
                  </a:lnTo>
                  <a:lnTo>
                    <a:pt x="3031030" y="73104"/>
                  </a:lnTo>
                  <a:lnTo>
                    <a:pt x="3000803" y="42877"/>
                  </a:lnTo>
                  <a:lnTo>
                    <a:pt x="2964560" y="19837"/>
                  </a:lnTo>
                  <a:lnTo>
                    <a:pt x="2923471" y="5154"/>
                  </a:lnTo>
                  <a:lnTo>
                    <a:pt x="287870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2688" y="3646932"/>
              <a:ext cx="3072765" cy="1952625"/>
            </a:xfrm>
            <a:custGeom>
              <a:avLst/>
              <a:gdLst/>
              <a:ahLst/>
              <a:cxnLst/>
              <a:rect l="l" t="t" r="r" b="b"/>
              <a:pathLst>
                <a:path w="3072765" h="1952625">
                  <a:moveTo>
                    <a:pt x="2877185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1757045"/>
                  </a:lnTo>
                  <a:lnTo>
                    <a:pt x="5154" y="1801807"/>
                  </a:lnTo>
                  <a:lnTo>
                    <a:pt x="19837" y="1842896"/>
                  </a:lnTo>
                  <a:lnTo>
                    <a:pt x="42877" y="1879139"/>
                  </a:lnTo>
                  <a:lnTo>
                    <a:pt x="73104" y="1909366"/>
                  </a:lnTo>
                  <a:lnTo>
                    <a:pt x="109347" y="1932406"/>
                  </a:lnTo>
                  <a:lnTo>
                    <a:pt x="150436" y="1947089"/>
                  </a:lnTo>
                  <a:lnTo>
                    <a:pt x="195199" y="1952244"/>
                  </a:lnTo>
                  <a:lnTo>
                    <a:pt x="2877185" y="1952244"/>
                  </a:lnTo>
                  <a:lnTo>
                    <a:pt x="2921947" y="1947089"/>
                  </a:lnTo>
                  <a:lnTo>
                    <a:pt x="2963036" y="1932406"/>
                  </a:lnTo>
                  <a:lnTo>
                    <a:pt x="2999279" y="1909366"/>
                  </a:lnTo>
                  <a:lnTo>
                    <a:pt x="3029506" y="1879139"/>
                  </a:lnTo>
                  <a:lnTo>
                    <a:pt x="3052546" y="1842896"/>
                  </a:lnTo>
                  <a:lnTo>
                    <a:pt x="3067229" y="1801807"/>
                  </a:lnTo>
                  <a:lnTo>
                    <a:pt x="3072384" y="1757045"/>
                  </a:lnTo>
                  <a:lnTo>
                    <a:pt x="3072384" y="195199"/>
                  </a:lnTo>
                  <a:lnTo>
                    <a:pt x="3067229" y="150436"/>
                  </a:lnTo>
                  <a:lnTo>
                    <a:pt x="3052546" y="109347"/>
                  </a:lnTo>
                  <a:lnTo>
                    <a:pt x="3029506" y="73104"/>
                  </a:lnTo>
                  <a:lnTo>
                    <a:pt x="2999279" y="42877"/>
                  </a:lnTo>
                  <a:lnTo>
                    <a:pt x="2963036" y="19837"/>
                  </a:lnTo>
                  <a:lnTo>
                    <a:pt x="2921947" y="5154"/>
                  </a:lnTo>
                  <a:lnTo>
                    <a:pt x="287718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2688" y="3646932"/>
              <a:ext cx="3072765" cy="1952625"/>
            </a:xfrm>
            <a:custGeom>
              <a:avLst/>
              <a:gdLst/>
              <a:ahLst/>
              <a:cxnLst/>
              <a:rect l="l" t="t" r="r" b="b"/>
              <a:pathLst>
                <a:path w="3072765" h="1952625">
                  <a:moveTo>
                    <a:pt x="0" y="195199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9" y="0"/>
                  </a:lnTo>
                  <a:lnTo>
                    <a:pt x="2877185" y="0"/>
                  </a:lnTo>
                  <a:lnTo>
                    <a:pt x="2921947" y="5154"/>
                  </a:lnTo>
                  <a:lnTo>
                    <a:pt x="2963036" y="19837"/>
                  </a:lnTo>
                  <a:lnTo>
                    <a:pt x="2999279" y="42877"/>
                  </a:lnTo>
                  <a:lnTo>
                    <a:pt x="3029506" y="73104"/>
                  </a:lnTo>
                  <a:lnTo>
                    <a:pt x="3052546" y="109347"/>
                  </a:lnTo>
                  <a:lnTo>
                    <a:pt x="3067229" y="150436"/>
                  </a:lnTo>
                  <a:lnTo>
                    <a:pt x="3072384" y="195199"/>
                  </a:lnTo>
                  <a:lnTo>
                    <a:pt x="3072384" y="1757045"/>
                  </a:lnTo>
                  <a:lnTo>
                    <a:pt x="3067229" y="1801807"/>
                  </a:lnTo>
                  <a:lnTo>
                    <a:pt x="3052546" y="1842896"/>
                  </a:lnTo>
                  <a:lnTo>
                    <a:pt x="3029506" y="1879139"/>
                  </a:lnTo>
                  <a:lnTo>
                    <a:pt x="2999279" y="1909366"/>
                  </a:lnTo>
                  <a:lnTo>
                    <a:pt x="2963036" y="1932406"/>
                  </a:lnTo>
                  <a:lnTo>
                    <a:pt x="2921947" y="1947089"/>
                  </a:lnTo>
                  <a:lnTo>
                    <a:pt x="2877185" y="1952244"/>
                  </a:lnTo>
                  <a:lnTo>
                    <a:pt x="195199" y="1952244"/>
                  </a:lnTo>
                  <a:lnTo>
                    <a:pt x="150436" y="1947089"/>
                  </a:lnTo>
                  <a:lnTo>
                    <a:pt x="109347" y="1932406"/>
                  </a:lnTo>
                  <a:lnTo>
                    <a:pt x="73104" y="1909366"/>
                  </a:lnTo>
                  <a:lnTo>
                    <a:pt x="42877" y="1879139"/>
                  </a:lnTo>
                  <a:lnTo>
                    <a:pt x="19837" y="1842896"/>
                  </a:lnTo>
                  <a:lnTo>
                    <a:pt x="5154" y="1801807"/>
                  </a:lnTo>
                  <a:lnTo>
                    <a:pt x="0" y="1757045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23535" y="3988054"/>
            <a:ext cx="2712720" cy="1189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2960"/>
              </a:lnSpc>
              <a:spcBef>
                <a:spcPts val="430"/>
              </a:spcBef>
            </a:pPr>
            <a:r>
              <a:rPr sz="2700" dirty="0">
                <a:latin typeface="Calibri"/>
                <a:cs typeface="Calibri"/>
              </a:rPr>
              <a:t>Ensures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your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HTML </a:t>
            </a:r>
            <a:r>
              <a:rPr sz="2700" spc="-10" dirty="0">
                <a:latin typeface="Calibri"/>
                <a:cs typeface="Calibri"/>
              </a:rPr>
              <a:t>follows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W3C </a:t>
            </a:r>
            <a:r>
              <a:rPr sz="2700" b="1" spc="-10" dirty="0">
                <a:latin typeface="Calibri"/>
                <a:cs typeface="Calibri"/>
              </a:rPr>
              <a:t>standards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56447" y="3322320"/>
            <a:ext cx="3422015" cy="2283460"/>
            <a:chOff x="8156447" y="3322320"/>
            <a:chExt cx="3422015" cy="2283460"/>
          </a:xfrm>
        </p:grpSpPr>
        <p:sp>
          <p:nvSpPr>
            <p:cNvPr id="15" name="object 15"/>
            <p:cNvSpPr/>
            <p:nvPr/>
          </p:nvSpPr>
          <p:spPr>
            <a:xfrm>
              <a:off x="8156447" y="3322320"/>
              <a:ext cx="3074035" cy="1952625"/>
            </a:xfrm>
            <a:custGeom>
              <a:avLst/>
              <a:gdLst/>
              <a:ahLst/>
              <a:cxnLst/>
              <a:rect l="l" t="t" r="r" b="b"/>
              <a:pathLst>
                <a:path w="3074034" h="1952625">
                  <a:moveTo>
                    <a:pt x="2878708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1757044"/>
                  </a:lnTo>
                  <a:lnTo>
                    <a:pt x="5154" y="1801807"/>
                  </a:lnTo>
                  <a:lnTo>
                    <a:pt x="19837" y="1842896"/>
                  </a:lnTo>
                  <a:lnTo>
                    <a:pt x="42877" y="1879139"/>
                  </a:lnTo>
                  <a:lnTo>
                    <a:pt x="73104" y="1909366"/>
                  </a:lnTo>
                  <a:lnTo>
                    <a:pt x="109347" y="1932406"/>
                  </a:lnTo>
                  <a:lnTo>
                    <a:pt x="150436" y="1947089"/>
                  </a:lnTo>
                  <a:lnTo>
                    <a:pt x="195199" y="1952243"/>
                  </a:lnTo>
                  <a:lnTo>
                    <a:pt x="2878708" y="1952243"/>
                  </a:lnTo>
                  <a:lnTo>
                    <a:pt x="2923471" y="1947089"/>
                  </a:lnTo>
                  <a:lnTo>
                    <a:pt x="2964560" y="1932406"/>
                  </a:lnTo>
                  <a:lnTo>
                    <a:pt x="3000803" y="1909366"/>
                  </a:lnTo>
                  <a:lnTo>
                    <a:pt x="3031030" y="1879139"/>
                  </a:lnTo>
                  <a:lnTo>
                    <a:pt x="3054070" y="1842896"/>
                  </a:lnTo>
                  <a:lnTo>
                    <a:pt x="3068753" y="1801807"/>
                  </a:lnTo>
                  <a:lnTo>
                    <a:pt x="3073907" y="1757044"/>
                  </a:lnTo>
                  <a:lnTo>
                    <a:pt x="3073907" y="195199"/>
                  </a:lnTo>
                  <a:lnTo>
                    <a:pt x="3068753" y="150436"/>
                  </a:lnTo>
                  <a:lnTo>
                    <a:pt x="3054070" y="109347"/>
                  </a:lnTo>
                  <a:lnTo>
                    <a:pt x="3031030" y="73104"/>
                  </a:lnTo>
                  <a:lnTo>
                    <a:pt x="3000803" y="42877"/>
                  </a:lnTo>
                  <a:lnTo>
                    <a:pt x="2964560" y="19837"/>
                  </a:lnTo>
                  <a:lnTo>
                    <a:pt x="2923471" y="5154"/>
                  </a:lnTo>
                  <a:lnTo>
                    <a:pt x="287870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97823" y="3646932"/>
              <a:ext cx="3074035" cy="1952625"/>
            </a:xfrm>
            <a:custGeom>
              <a:avLst/>
              <a:gdLst/>
              <a:ahLst/>
              <a:cxnLst/>
              <a:rect l="l" t="t" r="r" b="b"/>
              <a:pathLst>
                <a:path w="3074034" h="1952625">
                  <a:moveTo>
                    <a:pt x="2878708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1757045"/>
                  </a:lnTo>
                  <a:lnTo>
                    <a:pt x="5154" y="1801807"/>
                  </a:lnTo>
                  <a:lnTo>
                    <a:pt x="19837" y="1842896"/>
                  </a:lnTo>
                  <a:lnTo>
                    <a:pt x="42877" y="1879139"/>
                  </a:lnTo>
                  <a:lnTo>
                    <a:pt x="73104" y="1909366"/>
                  </a:lnTo>
                  <a:lnTo>
                    <a:pt x="109347" y="1932406"/>
                  </a:lnTo>
                  <a:lnTo>
                    <a:pt x="150436" y="1947089"/>
                  </a:lnTo>
                  <a:lnTo>
                    <a:pt x="195199" y="1952244"/>
                  </a:lnTo>
                  <a:lnTo>
                    <a:pt x="2878708" y="1952244"/>
                  </a:lnTo>
                  <a:lnTo>
                    <a:pt x="2923471" y="1947089"/>
                  </a:lnTo>
                  <a:lnTo>
                    <a:pt x="2964560" y="1932406"/>
                  </a:lnTo>
                  <a:lnTo>
                    <a:pt x="3000803" y="1909366"/>
                  </a:lnTo>
                  <a:lnTo>
                    <a:pt x="3031030" y="1879139"/>
                  </a:lnTo>
                  <a:lnTo>
                    <a:pt x="3054070" y="1842896"/>
                  </a:lnTo>
                  <a:lnTo>
                    <a:pt x="3068753" y="1801807"/>
                  </a:lnTo>
                  <a:lnTo>
                    <a:pt x="3073907" y="1757045"/>
                  </a:lnTo>
                  <a:lnTo>
                    <a:pt x="3073907" y="195199"/>
                  </a:lnTo>
                  <a:lnTo>
                    <a:pt x="3068753" y="150436"/>
                  </a:lnTo>
                  <a:lnTo>
                    <a:pt x="3054070" y="109347"/>
                  </a:lnTo>
                  <a:lnTo>
                    <a:pt x="3031030" y="73104"/>
                  </a:lnTo>
                  <a:lnTo>
                    <a:pt x="3000803" y="42877"/>
                  </a:lnTo>
                  <a:lnTo>
                    <a:pt x="2964560" y="19837"/>
                  </a:lnTo>
                  <a:lnTo>
                    <a:pt x="2923471" y="5154"/>
                  </a:lnTo>
                  <a:lnTo>
                    <a:pt x="28787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97823" y="3646932"/>
              <a:ext cx="3074035" cy="1952625"/>
            </a:xfrm>
            <a:custGeom>
              <a:avLst/>
              <a:gdLst/>
              <a:ahLst/>
              <a:cxnLst/>
              <a:rect l="l" t="t" r="r" b="b"/>
              <a:pathLst>
                <a:path w="3074034" h="1952625">
                  <a:moveTo>
                    <a:pt x="0" y="195199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9" y="0"/>
                  </a:lnTo>
                  <a:lnTo>
                    <a:pt x="2878708" y="0"/>
                  </a:lnTo>
                  <a:lnTo>
                    <a:pt x="2923471" y="5154"/>
                  </a:lnTo>
                  <a:lnTo>
                    <a:pt x="2964560" y="19837"/>
                  </a:lnTo>
                  <a:lnTo>
                    <a:pt x="3000803" y="42877"/>
                  </a:lnTo>
                  <a:lnTo>
                    <a:pt x="3031030" y="73104"/>
                  </a:lnTo>
                  <a:lnTo>
                    <a:pt x="3054070" y="109347"/>
                  </a:lnTo>
                  <a:lnTo>
                    <a:pt x="3068753" y="150436"/>
                  </a:lnTo>
                  <a:lnTo>
                    <a:pt x="3073907" y="195199"/>
                  </a:lnTo>
                  <a:lnTo>
                    <a:pt x="3073907" y="1757045"/>
                  </a:lnTo>
                  <a:lnTo>
                    <a:pt x="3068753" y="1801807"/>
                  </a:lnTo>
                  <a:lnTo>
                    <a:pt x="3054070" y="1842896"/>
                  </a:lnTo>
                  <a:lnTo>
                    <a:pt x="3031030" y="1879139"/>
                  </a:lnTo>
                  <a:lnTo>
                    <a:pt x="3000803" y="1909366"/>
                  </a:lnTo>
                  <a:lnTo>
                    <a:pt x="2964560" y="1932406"/>
                  </a:lnTo>
                  <a:lnTo>
                    <a:pt x="2923471" y="1947089"/>
                  </a:lnTo>
                  <a:lnTo>
                    <a:pt x="2878708" y="1952244"/>
                  </a:lnTo>
                  <a:lnTo>
                    <a:pt x="195199" y="1952244"/>
                  </a:lnTo>
                  <a:lnTo>
                    <a:pt x="150436" y="1947089"/>
                  </a:lnTo>
                  <a:lnTo>
                    <a:pt x="109347" y="1932406"/>
                  </a:lnTo>
                  <a:lnTo>
                    <a:pt x="73104" y="1909366"/>
                  </a:lnTo>
                  <a:lnTo>
                    <a:pt x="42877" y="1879139"/>
                  </a:lnTo>
                  <a:lnTo>
                    <a:pt x="19837" y="1842896"/>
                  </a:lnTo>
                  <a:lnTo>
                    <a:pt x="5154" y="1801807"/>
                  </a:lnTo>
                  <a:lnTo>
                    <a:pt x="0" y="1757045"/>
                  </a:lnTo>
                  <a:lnTo>
                    <a:pt x="0" y="19519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51493" y="3988054"/>
            <a:ext cx="2769870" cy="1189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2960"/>
              </a:lnSpc>
              <a:spcBef>
                <a:spcPts val="430"/>
              </a:spcBef>
            </a:pPr>
            <a:r>
              <a:rPr sz="2700" spc="-30" dirty="0">
                <a:latin typeface="Calibri"/>
                <a:cs typeface="Calibri"/>
              </a:rPr>
              <a:t>Tools: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W3C</a:t>
            </a:r>
            <a:r>
              <a:rPr sz="2700" b="1" spc="-6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Markup </a:t>
            </a:r>
            <a:r>
              <a:rPr sz="2700" b="1" spc="-25" dirty="0">
                <a:latin typeface="Calibri"/>
                <a:cs typeface="Calibri"/>
              </a:rPr>
              <a:t>Validator</a:t>
            </a:r>
            <a:r>
              <a:rPr sz="2700" spc="-25" dirty="0">
                <a:latin typeface="Calibri"/>
                <a:cs typeface="Calibri"/>
              </a:rPr>
              <a:t>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Nu</a:t>
            </a:r>
            <a:r>
              <a:rPr sz="2700" b="1" spc="67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HTML </a:t>
            </a:r>
            <a:r>
              <a:rPr sz="2700" b="1" spc="-10" dirty="0">
                <a:latin typeface="Calibri"/>
                <a:cs typeface="Calibri"/>
              </a:rPr>
              <a:t>Checker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Importance</a:t>
            </a:r>
            <a:r>
              <a:rPr spc="-14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40" dirty="0"/>
              <a:t>Validation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11167" y="2112264"/>
            <a:ext cx="4192904" cy="4192904"/>
            <a:chOff x="4011167" y="2112264"/>
            <a:chExt cx="4192904" cy="4192904"/>
          </a:xfrm>
        </p:grpSpPr>
        <p:sp>
          <p:nvSpPr>
            <p:cNvPr id="4" name="object 4"/>
            <p:cNvSpPr/>
            <p:nvPr/>
          </p:nvSpPr>
          <p:spPr>
            <a:xfrm>
              <a:off x="4011167" y="2112264"/>
              <a:ext cx="4192904" cy="4192904"/>
            </a:xfrm>
            <a:custGeom>
              <a:avLst/>
              <a:gdLst/>
              <a:ahLst/>
              <a:cxnLst/>
              <a:rect l="l" t="t" r="r" b="b"/>
              <a:pathLst>
                <a:path w="4192904" h="4192904">
                  <a:moveTo>
                    <a:pt x="2096262" y="0"/>
                  </a:moveTo>
                  <a:lnTo>
                    <a:pt x="0" y="2096262"/>
                  </a:lnTo>
                  <a:lnTo>
                    <a:pt x="2096262" y="4192524"/>
                  </a:lnTo>
                  <a:lnTo>
                    <a:pt x="4192524" y="2096262"/>
                  </a:lnTo>
                  <a:lnTo>
                    <a:pt x="2096262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0455" y="2511552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60" h="1635760">
                  <a:moveTo>
                    <a:pt x="1362710" y="0"/>
                  </a:moveTo>
                  <a:lnTo>
                    <a:pt x="272542" y="0"/>
                  </a:lnTo>
                  <a:lnTo>
                    <a:pt x="223559" y="4391"/>
                  </a:lnTo>
                  <a:lnTo>
                    <a:pt x="177453" y="17053"/>
                  </a:lnTo>
                  <a:lnTo>
                    <a:pt x="134996" y="37215"/>
                  </a:lnTo>
                  <a:lnTo>
                    <a:pt x="96957" y="64106"/>
                  </a:lnTo>
                  <a:lnTo>
                    <a:pt x="64106" y="96957"/>
                  </a:lnTo>
                  <a:lnTo>
                    <a:pt x="37215" y="134996"/>
                  </a:lnTo>
                  <a:lnTo>
                    <a:pt x="17053" y="177453"/>
                  </a:lnTo>
                  <a:lnTo>
                    <a:pt x="4391" y="223559"/>
                  </a:lnTo>
                  <a:lnTo>
                    <a:pt x="0" y="272542"/>
                  </a:lnTo>
                  <a:lnTo>
                    <a:pt x="0" y="1362710"/>
                  </a:lnTo>
                  <a:lnTo>
                    <a:pt x="4391" y="1411692"/>
                  </a:lnTo>
                  <a:lnTo>
                    <a:pt x="17053" y="1457798"/>
                  </a:lnTo>
                  <a:lnTo>
                    <a:pt x="37215" y="1500255"/>
                  </a:lnTo>
                  <a:lnTo>
                    <a:pt x="64106" y="1538294"/>
                  </a:lnTo>
                  <a:lnTo>
                    <a:pt x="96957" y="1571145"/>
                  </a:lnTo>
                  <a:lnTo>
                    <a:pt x="134996" y="1598036"/>
                  </a:lnTo>
                  <a:lnTo>
                    <a:pt x="177453" y="1618198"/>
                  </a:lnTo>
                  <a:lnTo>
                    <a:pt x="223559" y="1630860"/>
                  </a:lnTo>
                  <a:lnTo>
                    <a:pt x="272542" y="1635252"/>
                  </a:lnTo>
                  <a:lnTo>
                    <a:pt x="1362710" y="1635252"/>
                  </a:lnTo>
                  <a:lnTo>
                    <a:pt x="1411692" y="1630860"/>
                  </a:lnTo>
                  <a:lnTo>
                    <a:pt x="1457798" y="1618198"/>
                  </a:lnTo>
                  <a:lnTo>
                    <a:pt x="1500255" y="1598036"/>
                  </a:lnTo>
                  <a:lnTo>
                    <a:pt x="1538294" y="1571145"/>
                  </a:lnTo>
                  <a:lnTo>
                    <a:pt x="1571145" y="1538294"/>
                  </a:lnTo>
                  <a:lnTo>
                    <a:pt x="1598036" y="1500255"/>
                  </a:lnTo>
                  <a:lnTo>
                    <a:pt x="1618198" y="1457798"/>
                  </a:lnTo>
                  <a:lnTo>
                    <a:pt x="1630860" y="1411692"/>
                  </a:lnTo>
                  <a:lnTo>
                    <a:pt x="1635252" y="1362710"/>
                  </a:lnTo>
                  <a:lnTo>
                    <a:pt x="1635252" y="272542"/>
                  </a:lnTo>
                  <a:lnTo>
                    <a:pt x="1630860" y="223559"/>
                  </a:lnTo>
                  <a:lnTo>
                    <a:pt x="1618198" y="177453"/>
                  </a:lnTo>
                  <a:lnTo>
                    <a:pt x="1598036" y="134996"/>
                  </a:lnTo>
                  <a:lnTo>
                    <a:pt x="1571145" y="96957"/>
                  </a:lnTo>
                  <a:lnTo>
                    <a:pt x="1538294" y="64106"/>
                  </a:lnTo>
                  <a:lnTo>
                    <a:pt x="1500255" y="37215"/>
                  </a:lnTo>
                  <a:lnTo>
                    <a:pt x="1457798" y="17053"/>
                  </a:lnTo>
                  <a:lnTo>
                    <a:pt x="1411692" y="4391"/>
                  </a:lnTo>
                  <a:lnTo>
                    <a:pt x="13627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0455" y="2511552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60" h="1635760">
                  <a:moveTo>
                    <a:pt x="0" y="272542"/>
                  </a:moveTo>
                  <a:lnTo>
                    <a:pt x="4391" y="223559"/>
                  </a:lnTo>
                  <a:lnTo>
                    <a:pt x="17053" y="177453"/>
                  </a:lnTo>
                  <a:lnTo>
                    <a:pt x="37215" y="134996"/>
                  </a:lnTo>
                  <a:lnTo>
                    <a:pt x="64106" y="96957"/>
                  </a:lnTo>
                  <a:lnTo>
                    <a:pt x="96957" y="64106"/>
                  </a:lnTo>
                  <a:lnTo>
                    <a:pt x="134996" y="37215"/>
                  </a:lnTo>
                  <a:lnTo>
                    <a:pt x="177453" y="17053"/>
                  </a:lnTo>
                  <a:lnTo>
                    <a:pt x="223559" y="4391"/>
                  </a:lnTo>
                  <a:lnTo>
                    <a:pt x="272542" y="0"/>
                  </a:lnTo>
                  <a:lnTo>
                    <a:pt x="1362710" y="0"/>
                  </a:lnTo>
                  <a:lnTo>
                    <a:pt x="1411692" y="4391"/>
                  </a:lnTo>
                  <a:lnTo>
                    <a:pt x="1457798" y="17053"/>
                  </a:lnTo>
                  <a:lnTo>
                    <a:pt x="1500255" y="37215"/>
                  </a:lnTo>
                  <a:lnTo>
                    <a:pt x="1538294" y="64106"/>
                  </a:lnTo>
                  <a:lnTo>
                    <a:pt x="1571145" y="96957"/>
                  </a:lnTo>
                  <a:lnTo>
                    <a:pt x="1598036" y="134996"/>
                  </a:lnTo>
                  <a:lnTo>
                    <a:pt x="1618198" y="177453"/>
                  </a:lnTo>
                  <a:lnTo>
                    <a:pt x="1630860" y="223559"/>
                  </a:lnTo>
                  <a:lnTo>
                    <a:pt x="1635252" y="272542"/>
                  </a:lnTo>
                  <a:lnTo>
                    <a:pt x="1635252" y="1362710"/>
                  </a:lnTo>
                  <a:lnTo>
                    <a:pt x="1630860" y="1411692"/>
                  </a:lnTo>
                  <a:lnTo>
                    <a:pt x="1618198" y="1457798"/>
                  </a:lnTo>
                  <a:lnTo>
                    <a:pt x="1598036" y="1500255"/>
                  </a:lnTo>
                  <a:lnTo>
                    <a:pt x="1571145" y="1538294"/>
                  </a:lnTo>
                  <a:lnTo>
                    <a:pt x="1538294" y="1571145"/>
                  </a:lnTo>
                  <a:lnTo>
                    <a:pt x="1500255" y="1598036"/>
                  </a:lnTo>
                  <a:lnTo>
                    <a:pt x="1457798" y="1618198"/>
                  </a:lnTo>
                  <a:lnTo>
                    <a:pt x="1411692" y="1630860"/>
                  </a:lnTo>
                  <a:lnTo>
                    <a:pt x="1362710" y="1635252"/>
                  </a:lnTo>
                  <a:lnTo>
                    <a:pt x="272542" y="1635252"/>
                  </a:lnTo>
                  <a:lnTo>
                    <a:pt x="223559" y="1630860"/>
                  </a:lnTo>
                  <a:lnTo>
                    <a:pt x="177453" y="1618198"/>
                  </a:lnTo>
                  <a:lnTo>
                    <a:pt x="134996" y="1598036"/>
                  </a:lnTo>
                  <a:lnTo>
                    <a:pt x="96957" y="1571145"/>
                  </a:lnTo>
                  <a:lnTo>
                    <a:pt x="64106" y="1538294"/>
                  </a:lnTo>
                  <a:lnTo>
                    <a:pt x="37215" y="1500255"/>
                  </a:lnTo>
                  <a:lnTo>
                    <a:pt x="17053" y="1457798"/>
                  </a:lnTo>
                  <a:lnTo>
                    <a:pt x="4391" y="1411692"/>
                  </a:lnTo>
                  <a:lnTo>
                    <a:pt x="0" y="1362710"/>
                  </a:lnTo>
                  <a:lnTo>
                    <a:pt x="0" y="27254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80330" y="2836544"/>
            <a:ext cx="1096645" cy="93789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works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across browsers.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64326" y="2505201"/>
            <a:ext cx="1648460" cy="1648460"/>
            <a:chOff x="6164326" y="2505201"/>
            <a:chExt cx="1648460" cy="1648460"/>
          </a:xfrm>
        </p:grpSpPr>
        <p:sp>
          <p:nvSpPr>
            <p:cNvPr id="9" name="object 9"/>
            <p:cNvSpPr/>
            <p:nvPr/>
          </p:nvSpPr>
          <p:spPr>
            <a:xfrm>
              <a:off x="6170676" y="2511551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59" h="1635760">
                  <a:moveTo>
                    <a:pt x="1362709" y="0"/>
                  </a:moveTo>
                  <a:lnTo>
                    <a:pt x="272541" y="0"/>
                  </a:lnTo>
                  <a:lnTo>
                    <a:pt x="223559" y="4391"/>
                  </a:lnTo>
                  <a:lnTo>
                    <a:pt x="177453" y="17053"/>
                  </a:lnTo>
                  <a:lnTo>
                    <a:pt x="134996" y="37215"/>
                  </a:lnTo>
                  <a:lnTo>
                    <a:pt x="96957" y="64106"/>
                  </a:lnTo>
                  <a:lnTo>
                    <a:pt x="64106" y="96957"/>
                  </a:lnTo>
                  <a:lnTo>
                    <a:pt x="37215" y="134996"/>
                  </a:lnTo>
                  <a:lnTo>
                    <a:pt x="17053" y="177453"/>
                  </a:lnTo>
                  <a:lnTo>
                    <a:pt x="4391" y="223559"/>
                  </a:lnTo>
                  <a:lnTo>
                    <a:pt x="0" y="272542"/>
                  </a:lnTo>
                  <a:lnTo>
                    <a:pt x="0" y="1362710"/>
                  </a:lnTo>
                  <a:lnTo>
                    <a:pt x="4391" y="1411692"/>
                  </a:lnTo>
                  <a:lnTo>
                    <a:pt x="17053" y="1457798"/>
                  </a:lnTo>
                  <a:lnTo>
                    <a:pt x="37215" y="1500255"/>
                  </a:lnTo>
                  <a:lnTo>
                    <a:pt x="64106" y="1538294"/>
                  </a:lnTo>
                  <a:lnTo>
                    <a:pt x="96957" y="1571145"/>
                  </a:lnTo>
                  <a:lnTo>
                    <a:pt x="134996" y="1598036"/>
                  </a:lnTo>
                  <a:lnTo>
                    <a:pt x="177453" y="1618198"/>
                  </a:lnTo>
                  <a:lnTo>
                    <a:pt x="223559" y="1630860"/>
                  </a:lnTo>
                  <a:lnTo>
                    <a:pt x="272541" y="1635252"/>
                  </a:lnTo>
                  <a:lnTo>
                    <a:pt x="1362709" y="1635252"/>
                  </a:lnTo>
                  <a:lnTo>
                    <a:pt x="1411692" y="1630860"/>
                  </a:lnTo>
                  <a:lnTo>
                    <a:pt x="1457798" y="1618198"/>
                  </a:lnTo>
                  <a:lnTo>
                    <a:pt x="1500255" y="1598036"/>
                  </a:lnTo>
                  <a:lnTo>
                    <a:pt x="1538294" y="1571145"/>
                  </a:lnTo>
                  <a:lnTo>
                    <a:pt x="1571145" y="1538294"/>
                  </a:lnTo>
                  <a:lnTo>
                    <a:pt x="1598036" y="1500255"/>
                  </a:lnTo>
                  <a:lnTo>
                    <a:pt x="1618198" y="1457798"/>
                  </a:lnTo>
                  <a:lnTo>
                    <a:pt x="1630860" y="1411692"/>
                  </a:lnTo>
                  <a:lnTo>
                    <a:pt x="1635252" y="1362710"/>
                  </a:lnTo>
                  <a:lnTo>
                    <a:pt x="1635252" y="272542"/>
                  </a:lnTo>
                  <a:lnTo>
                    <a:pt x="1630860" y="223559"/>
                  </a:lnTo>
                  <a:lnTo>
                    <a:pt x="1618198" y="177453"/>
                  </a:lnTo>
                  <a:lnTo>
                    <a:pt x="1598036" y="134996"/>
                  </a:lnTo>
                  <a:lnTo>
                    <a:pt x="1571145" y="96957"/>
                  </a:lnTo>
                  <a:lnTo>
                    <a:pt x="1538294" y="64106"/>
                  </a:lnTo>
                  <a:lnTo>
                    <a:pt x="1500255" y="37215"/>
                  </a:lnTo>
                  <a:lnTo>
                    <a:pt x="1457798" y="17053"/>
                  </a:lnTo>
                  <a:lnTo>
                    <a:pt x="1411692" y="4391"/>
                  </a:lnTo>
                  <a:lnTo>
                    <a:pt x="13627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0676" y="2511551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59" h="1635760">
                  <a:moveTo>
                    <a:pt x="0" y="272542"/>
                  </a:moveTo>
                  <a:lnTo>
                    <a:pt x="4391" y="223559"/>
                  </a:lnTo>
                  <a:lnTo>
                    <a:pt x="17053" y="177453"/>
                  </a:lnTo>
                  <a:lnTo>
                    <a:pt x="37215" y="134996"/>
                  </a:lnTo>
                  <a:lnTo>
                    <a:pt x="64106" y="96957"/>
                  </a:lnTo>
                  <a:lnTo>
                    <a:pt x="96957" y="64106"/>
                  </a:lnTo>
                  <a:lnTo>
                    <a:pt x="134996" y="37215"/>
                  </a:lnTo>
                  <a:lnTo>
                    <a:pt x="177453" y="17053"/>
                  </a:lnTo>
                  <a:lnTo>
                    <a:pt x="223559" y="4391"/>
                  </a:lnTo>
                  <a:lnTo>
                    <a:pt x="272541" y="0"/>
                  </a:lnTo>
                  <a:lnTo>
                    <a:pt x="1362709" y="0"/>
                  </a:lnTo>
                  <a:lnTo>
                    <a:pt x="1411692" y="4391"/>
                  </a:lnTo>
                  <a:lnTo>
                    <a:pt x="1457798" y="17053"/>
                  </a:lnTo>
                  <a:lnTo>
                    <a:pt x="1500255" y="37215"/>
                  </a:lnTo>
                  <a:lnTo>
                    <a:pt x="1538294" y="64106"/>
                  </a:lnTo>
                  <a:lnTo>
                    <a:pt x="1571145" y="96957"/>
                  </a:lnTo>
                  <a:lnTo>
                    <a:pt x="1598036" y="134996"/>
                  </a:lnTo>
                  <a:lnTo>
                    <a:pt x="1618198" y="177453"/>
                  </a:lnTo>
                  <a:lnTo>
                    <a:pt x="1630860" y="223559"/>
                  </a:lnTo>
                  <a:lnTo>
                    <a:pt x="1635252" y="272542"/>
                  </a:lnTo>
                  <a:lnTo>
                    <a:pt x="1635252" y="1362710"/>
                  </a:lnTo>
                  <a:lnTo>
                    <a:pt x="1630860" y="1411692"/>
                  </a:lnTo>
                  <a:lnTo>
                    <a:pt x="1618198" y="1457798"/>
                  </a:lnTo>
                  <a:lnTo>
                    <a:pt x="1598036" y="1500255"/>
                  </a:lnTo>
                  <a:lnTo>
                    <a:pt x="1571145" y="1538294"/>
                  </a:lnTo>
                  <a:lnTo>
                    <a:pt x="1538294" y="1571145"/>
                  </a:lnTo>
                  <a:lnTo>
                    <a:pt x="1500255" y="1598036"/>
                  </a:lnTo>
                  <a:lnTo>
                    <a:pt x="1457798" y="1618198"/>
                  </a:lnTo>
                  <a:lnTo>
                    <a:pt x="1411692" y="1630860"/>
                  </a:lnTo>
                  <a:lnTo>
                    <a:pt x="1362709" y="1635252"/>
                  </a:lnTo>
                  <a:lnTo>
                    <a:pt x="272541" y="1635252"/>
                  </a:lnTo>
                  <a:lnTo>
                    <a:pt x="223559" y="1630860"/>
                  </a:lnTo>
                  <a:lnTo>
                    <a:pt x="177453" y="1618198"/>
                  </a:lnTo>
                  <a:lnTo>
                    <a:pt x="134996" y="1598036"/>
                  </a:lnTo>
                  <a:lnTo>
                    <a:pt x="96957" y="1571145"/>
                  </a:lnTo>
                  <a:lnTo>
                    <a:pt x="64106" y="1538294"/>
                  </a:lnTo>
                  <a:lnTo>
                    <a:pt x="37215" y="1500255"/>
                  </a:lnTo>
                  <a:lnTo>
                    <a:pt x="17053" y="1457798"/>
                  </a:lnTo>
                  <a:lnTo>
                    <a:pt x="4391" y="1411692"/>
                  </a:lnTo>
                  <a:lnTo>
                    <a:pt x="0" y="1362710"/>
                  </a:lnTo>
                  <a:lnTo>
                    <a:pt x="0" y="27254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23152" y="2948177"/>
            <a:ext cx="112966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25400" algn="just">
              <a:lnSpc>
                <a:spcPct val="91600"/>
              </a:lnSpc>
              <a:spcBef>
                <a:spcPts val="25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errors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fix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early.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04105" y="4265421"/>
            <a:ext cx="1648460" cy="1648460"/>
            <a:chOff x="4404105" y="4265421"/>
            <a:chExt cx="1648460" cy="1648460"/>
          </a:xfrm>
        </p:grpSpPr>
        <p:sp>
          <p:nvSpPr>
            <p:cNvPr id="13" name="object 13"/>
            <p:cNvSpPr/>
            <p:nvPr/>
          </p:nvSpPr>
          <p:spPr>
            <a:xfrm>
              <a:off x="4410455" y="4271771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60" h="1635760">
                  <a:moveTo>
                    <a:pt x="1362710" y="0"/>
                  </a:moveTo>
                  <a:lnTo>
                    <a:pt x="272542" y="0"/>
                  </a:lnTo>
                  <a:lnTo>
                    <a:pt x="223559" y="4391"/>
                  </a:lnTo>
                  <a:lnTo>
                    <a:pt x="177453" y="17053"/>
                  </a:lnTo>
                  <a:lnTo>
                    <a:pt x="134996" y="37215"/>
                  </a:lnTo>
                  <a:lnTo>
                    <a:pt x="96957" y="64106"/>
                  </a:lnTo>
                  <a:lnTo>
                    <a:pt x="64106" y="96957"/>
                  </a:lnTo>
                  <a:lnTo>
                    <a:pt x="37215" y="134996"/>
                  </a:lnTo>
                  <a:lnTo>
                    <a:pt x="17053" y="177453"/>
                  </a:lnTo>
                  <a:lnTo>
                    <a:pt x="4391" y="223559"/>
                  </a:lnTo>
                  <a:lnTo>
                    <a:pt x="0" y="272541"/>
                  </a:lnTo>
                  <a:lnTo>
                    <a:pt x="0" y="1362709"/>
                  </a:lnTo>
                  <a:lnTo>
                    <a:pt x="4391" y="1411699"/>
                  </a:lnTo>
                  <a:lnTo>
                    <a:pt x="17053" y="1457808"/>
                  </a:lnTo>
                  <a:lnTo>
                    <a:pt x="37215" y="1500266"/>
                  </a:lnTo>
                  <a:lnTo>
                    <a:pt x="64106" y="1538305"/>
                  </a:lnTo>
                  <a:lnTo>
                    <a:pt x="96957" y="1571153"/>
                  </a:lnTo>
                  <a:lnTo>
                    <a:pt x="134996" y="1598041"/>
                  </a:lnTo>
                  <a:lnTo>
                    <a:pt x="177453" y="1618201"/>
                  </a:lnTo>
                  <a:lnTo>
                    <a:pt x="223559" y="1630860"/>
                  </a:lnTo>
                  <a:lnTo>
                    <a:pt x="272542" y="1635252"/>
                  </a:lnTo>
                  <a:lnTo>
                    <a:pt x="1362710" y="1635252"/>
                  </a:lnTo>
                  <a:lnTo>
                    <a:pt x="1411692" y="1630860"/>
                  </a:lnTo>
                  <a:lnTo>
                    <a:pt x="1457798" y="1618201"/>
                  </a:lnTo>
                  <a:lnTo>
                    <a:pt x="1500255" y="1598041"/>
                  </a:lnTo>
                  <a:lnTo>
                    <a:pt x="1538294" y="1571153"/>
                  </a:lnTo>
                  <a:lnTo>
                    <a:pt x="1571145" y="1538305"/>
                  </a:lnTo>
                  <a:lnTo>
                    <a:pt x="1598036" y="1500266"/>
                  </a:lnTo>
                  <a:lnTo>
                    <a:pt x="1618198" y="1457808"/>
                  </a:lnTo>
                  <a:lnTo>
                    <a:pt x="1630860" y="1411699"/>
                  </a:lnTo>
                  <a:lnTo>
                    <a:pt x="1635252" y="1362709"/>
                  </a:lnTo>
                  <a:lnTo>
                    <a:pt x="1635252" y="272541"/>
                  </a:lnTo>
                  <a:lnTo>
                    <a:pt x="1630860" y="223559"/>
                  </a:lnTo>
                  <a:lnTo>
                    <a:pt x="1618198" y="177453"/>
                  </a:lnTo>
                  <a:lnTo>
                    <a:pt x="1598036" y="134996"/>
                  </a:lnTo>
                  <a:lnTo>
                    <a:pt x="1571145" y="96957"/>
                  </a:lnTo>
                  <a:lnTo>
                    <a:pt x="1538294" y="64106"/>
                  </a:lnTo>
                  <a:lnTo>
                    <a:pt x="1500255" y="37215"/>
                  </a:lnTo>
                  <a:lnTo>
                    <a:pt x="1457798" y="17053"/>
                  </a:lnTo>
                  <a:lnTo>
                    <a:pt x="1411692" y="4391"/>
                  </a:lnTo>
                  <a:lnTo>
                    <a:pt x="13627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10455" y="4271771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60" h="1635760">
                  <a:moveTo>
                    <a:pt x="0" y="272541"/>
                  </a:moveTo>
                  <a:lnTo>
                    <a:pt x="4391" y="223559"/>
                  </a:lnTo>
                  <a:lnTo>
                    <a:pt x="17053" y="177453"/>
                  </a:lnTo>
                  <a:lnTo>
                    <a:pt x="37215" y="134996"/>
                  </a:lnTo>
                  <a:lnTo>
                    <a:pt x="64106" y="96957"/>
                  </a:lnTo>
                  <a:lnTo>
                    <a:pt x="96957" y="64106"/>
                  </a:lnTo>
                  <a:lnTo>
                    <a:pt x="134996" y="37215"/>
                  </a:lnTo>
                  <a:lnTo>
                    <a:pt x="177453" y="17053"/>
                  </a:lnTo>
                  <a:lnTo>
                    <a:pt x="223559" y="4391"/>
                  </a:lnTo>
                  <a:lnTo>
                    <a:pt x="272542" y="0"/>
                  </a:lnTo>
                  <a:lnTo>
                    <a:pt x="1362710" y="0"/>
                  </a:lnTo>
                  <a:lnTo>
                    <a:pt x="1411692" y="4391"/>
                  </a:lnTo>
                  <a:lnTo>
                    <a:pt x="1457798" y="17053"/>
                  </a:lnTo>
                  <a:lnTo>
                    <a:pt x="1500255" y="37215"/>
                  </a:lnTo>
                  <a:lnTo>
                    <a:pt x="1538294" y="64106"/>
                  </a:lnTo>
                  <a:lnTo>
                    <a:pt x="1571145" y="96957"/>
                  </a:lnTo>
                  <a:lnTo>
                    <a:pt x="1598036" y="134996"/>
                  </a:lnTo>
                  <a:lnTo>
                    <a:pt x="1618198" y="177453"/>
                  </a:lnTo>
                  <a:lnTo>
                    <a:pt x="1630860" y="223559"/>
                  </a:lnTo>
                  <a:lnTo>
                    <a:pt x="1635252" y="272541"/>
                  </a:lnTo>
                  <a:lnTo>
                    <a:pt x="1635252" y="1362709"/>
                  </a:lnTo>
                  <a:lnTo>
                    <a:pt x="1630860" y="1411699"/>
                  </a:lnTo>
                  <a:lnTo>
                    <a:pt x="1618198" y="1457808"/>
                  </a:lnTo>
                  <a:lnTo>
                    <a:pt x="1598036" y="1500266"/>
                  </a:lnTo>
                  <a:lnTo>
                    <a:pt x="1571145" y="1538305"/>
                  </a:lnTo>
                  <a:lnTo>
                    <a:pt x="1538294" y="1571153"/>
                  </a:lnTo>
                  <a:lnTo>
                    <a:pt x="1500255" y="1598041"/>
                  </a:lnTo>
                  <a:lnTo>
                    <a:pt x="1457798" y="1618201"/>
                  </a:lnTo>
                  <a:lnTo>
                    <a:pt x="1411692" y="1630860"/>
                  </a:lnTo>
                  <a:lnTo>
                    <a:pt x="1362710" y="1635252"/>
                  </a:lnTo>
                  <a:lnTo>
                    <a:pt x="272542" y="1635252"/>
                  </a:lnTo>
                  <a:lnTo>
                    <a:pt x="223559" y="1630860"/>
                  </a:lnTo>
                  <a:lnTo>
                    <a:pt x="177453" y="1618201"/>
                  </a:lnTo>
                  <a:lnTo>
                    <a:pt x="134996" y="1598041"/>
                  </a:lnTo>
                  <a:lnTo>
                    <a:pt x="96957" y="1571153"/>
                  </a:lnTo>
                  <a:lnTo>
                    <a:pt x="64106" y="1538305"/>
                  </a:lnTo>
                  <a:lnTo>
                    <a:pt x="37215" y="1500266"/>
                  </a:lnTo>
                  <a:lnTo>
                    <a:pt x="17053" y="1457808"/>
                  </a:lnTo>
                  <a:lnTo>
                    <a:pt x="4391" y="1411699"/>
                  </a:lnTo>
                  <a:lnTo>
                    <a:pt x="0" y="1362709"/>
                  </a:lnTo>
                  <a:lnTo>
                    <a:pt x="0" y="27254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52898" y="4486147"/>
            <a:ext cx="1149985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5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Guarantees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proper structure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SEO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ranking.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64326" y="4265421"/>
            <a:ext cx="1648460" cy="1648460"/>
            <a:chOff x="6164326" y="4265421"/>
            <a:chExt cx="1648460" cy="1648460"/>
          </a:xfrm>
        </p:grpSpPr>
        <p:sp>
          <p:nvSpPr>
            <p:cNvPr id="17" name="object 17"/>
            <p:cNvSpPr/>
            <p:nvPr/>
          </p:nvSpPr>
          <p:spPr>
            <a:xfrm>
              <a:off x="6170676" y="4271771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59" h="1635760">
                  <a:moveTo>
                    <a:pt x="1362709" y="0"/>
                  </a:moveTo>
                  <a:lnTo>
                    <a:pt x="272541" y="0"/>
                  </a:lnTo>
                  <a:lnTo>
                    <a:pt x="223559" y="4391"/>
                  </a:lnTo>
                  <a:lnTo>
                    <a:pt x="177453" y="17053"/>
                  </a:lnTo>
                  <a:lnTo>
                    <a:pt x="134996" y="37215"/>
                  </a:lnTo>
                  <a:lnTo>
                    <a:pt x="96957" y="64106"/>
                  </a:lnTo>
                  <a:lnTo>
                    <a:pt x="64106" y="96957"/>
                  </a:lnTo>
                  <a:lnTo>
                    <a:pt x="37215" y="134996"/>
                  </a:lnTo>
                  <a:lnTo>
                    <a:pt x="17053" y="177453"/>
                  </a:lnTo>
                  <a:lnTo>
                    <a:pt x="4391" y="223559"/>
                  </a:lnTo>
                  <a:lnTo>
                    <a:pt x="0" y="272541"/>
                  </a:lnTo>
                  <a:lnTo>
                    <a:pt x="0" y="1362709"/>
                  </a:lnTo>
                  <a:lnTo>
                    <a:pt x="4391" y="1411699"/>
                  </a:lnTo>
                  <a:lnTo>
                    <a:pt x="17053" y="1457808"/>
                  </a:lnTo>
                  <a:lnTo>
                    <a:pt x="37215" y="1500266"/>
                  </a:lnTo>
                  <a:lnTo>
                    <a:pt x="64106" y="1538305"/>
                  </a:lnTo>
                  <a:lnTo>
                    <a:pt x="96957" y="1571153"/>
                  </a:lnTo>
                  <a:lnTo>
                    <a:pt x="134996" y="1598041"/>
                  </a:lnTo>
                  <a:lnTo>
                    <a:pt x="177453" y="1618201"/>
                  </a:lnTo>
                  <a:lnTo>
                    <a:pt x="223559" y="1630860"/>
                  </a:lnTo>
                  <a:lnTo>
                    <a:pt x="272541" y="1635252"/>
                  </a:lnTo>
                  <a:lnTo>
                    <a:pt x="1362709" y="1635252"/>
                  </a:lnTo>
                  <a:lnTo>
                    <a:pt x="1411692" y="1630860"/>
                  </a:lnTo>
                  <a:lnTo>
                    <a:pt x="1457798" y="1618201"/>
                  </a:lnTo>
                  <a:lnTo>
                    <a:pt x="1500255" y="1598041"/>
                  </a:lnTo>
                  <a:lnTo>
                    <a:pt x="1538294" y="1571153"/>
                  </a:lnTo>
                  <a:lnTo>
                    <a:pt x="1571145" y="1538305"/>
                  </a:lnTo>
                  <a:lnTo>
                    <a:pt x="1598036" y="1500266"/>
                  </a:lnTo>
                  <a:lnTo>
                    <a:pt x="1618198" y="1457808"/>
                  </a:lnTo>
                  <a:lnTo>
                    <a:pt x="1630860" y="1411699"/>
                  </a:lnTo>
                  <a:lnTo>
                    <a:pt x="1635252" y="1362709"/>
                  </a:lnTo>
                  <a:lnTo>
                    <a:pt x="1635252" y="272541"/>
                  </a:lnTo>
                  <a:lnTo>
                    <a:pt x="1630860" y="223559"/>
                  </a:lnTo>
                  <a:lnTo>
                    <a:pt x="1618198" y="177453"/>
                  </a:lnTo>
                  <a:lnTo>
                    <a:pt x="1598036" y="134996"/>
                  </a:lnTo>
                  <a:lnTo>
                    <a:pt x="1571145" y="96957"/>
                  </a:lnTo>
                  <a:lnTo>
                    <a:pt x="1538294" y="64106"/>
                  </a:lnTo>
                  <a:lnTo>
                    <a:pt x="1500255" y="37215"/>
                  </a:lnTo>
                  <a:lnTo>
                    <a:pt x="1457798" y="17053"/>
                  </a:lnTo>
                  <a:lnTo>
                    <a:pt x="1411692" y="4391"/>
                  </a:lnTo>
                  <a:lnTo>
                    <a:pt x="13627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0676" y="4271771"/>
              <a:ext cx="1635760" cy="1635760"/>
            </a:xfrm>
            <a:custGeom>
              <a:avLst/>
              <a:gdLst/>
              <a:ahLst/>
              <a:cxnLst/>
              <a:rect l="l" t="t" r="r" b="b"/>
              <a:pathLst>
                <a:path w="1635759" h="1635760">
                  <a:moveTo>
                    <a:pt x="0" y="272541"/>
                  </a:moveTo>
                  <a:lnTo>
                    <a:pt x="4391" y="223559"/>
                  </a:lnTo>
                  <a:lnTo>
                    <a:pt x="17053" y="177453"/>
                  </a:lnTo>
                  <a:lnTo>
                    <a:pt x="37215" y="134996"/>
                  </a:lnTo>
                  <a:lnTo>
                    <a:pt x="64106" y="96957"/>
                  </a:lnTo>
                  <a:lnTo>
                    <a:pt x="96957" y="64106"/>
                  </a:lnTo>
                  <a:lnTo>
                    <a:pt x="134996" y="37215"/>
                  </a:lnTo>
                  <a:lnTo>
                    <a:pt x="177453" y="17053"/>
                  </a:lnTo>
                  <a:lnTo>
                    <a:pt x="223559" y="4391"/>
                  </a:lnTo>
                  <a:lnTo>
                    <a:pt x="272541" y="0"/>
                  </a:lnTo>
                  <a:lnTo>
                    <a:pt x="1362709" y="0"/>
                  </a:lnTo>
                  <a:lnTo>
                    <a:pt x="1411692" y="4391"/>
                  </a:lnTo>
                  <a:lnTo>
                    <a:pt x="1457798" y="17053"/>
                  </a:lnTo>
                  <a:lnTo>
                    <a:pt x="1500255" y="37215"/>
                  </a:lnTo>
                  <a:lnTo>
                    <a:pt x="1538294" y="64106"/>
                  </a:lnTo>
                  <a:lnTo>
                    <a:pt x="1571145" y="96957"/>
                  </a:lnTo>
                  <a:lnTo>
                    <a:pt x="1598036" y="134996"/>
                  </a:lnTo>
                  <a:lnTo>
                    <a:pt x="1618198" y="177453"/>
                  </a:lnTo>
                  <a:lnTo>
                    <a:pt x="1630860" y="223559"/>
                  </a:lnTo>
                  <a:lnTo>
                    <a:pt x="1635252" y="272541"/>
                  </a:lnTo>
                  <a:lnTo>
                    <a:pt x="1635252" y="1362709"/>
                  </a:lnTo>
                  <a:lnTo>
                    <a:pt x="1630860" y="1411699"/>
                  </a:lnTo>
                  <a:lnTo>
                    <a:pt x="1618198" y="1457808"/>
                  </a:lnTo>
                  <a:lnTo>
                    <a:pt x="1598036" y="1500266"/>
                  </a:lnTo>
                  <a:lnTo>
                    <a:pt x="1571145" y="1538305"/>
                  </a:lnTo>
                  <a:lnTo>
                    <a:pt x="1538294" y="1571153"/>
                  </a:lnTo>
                  <a:lnTo>
                    <a:pt x="1500255" y="1598041"/>
                  </a:lnTo>
                  <a:lnTo>
                    <a:pt x="1457798" y="1618201"/>
                  </a:lnTo>
                  <a:lnTo>
                    <a:pt x="1411692" y="1630860"/>
                  </a:lnTo>
                  <a:lnTo>
                    <a:pt x="1362709" y="1635252"/>
                  </a:lnTo>
                  <a:lnTo>
                    <a:pt x="272541" y="1635252"/>
                  </a:lnTo>
                  <a:lnTo>
                    <a:pt x="223559" y="1630860"/>
                  </a:lnTo>
                  <a:lnTo>
                    <a:pt x="177453" y="1618201"/>
                  </a:lnTo>
                  <a:lnTo>
                    <a:pt x="134996" y="1598041"/>
                  </a:lnTo>
                  <a:lnTo>
                    <a:pt x="96957" y="1571153"/>
                  </a:lnTo>
                  <a:lnTo>
                    <a:pt x="64106" y="1538305"/>
                  </a:lnTo>
                  <a:lnTo>
                    <a:pt x="37215" y="1500266"/>
                  </a:lnTo>
                  <a:lnTo>
                    <a:pt x="17053" y="1457808"/>
                  </a:lnTo>
                  <a:lnTo>
                    <a:pt x="4391" y="1411699"/>
                  </a:lnTo>
                  <a:lnTo>
                    <a:pt x="0" y="1362709"/>
                  </a:lnTo>
                  <a:lnTo>
                    <a:pt x="0" y="27254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89623" y="4374641"/>
            <a:ext cx="1198245" cy="13849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indent="-1270" algn="ctr">
              <a:lnSpc>
                <a:spcPct val="91500"/>
              </a:lnSpc>
              <a:spcBef>
                <a:spcPts val="25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accessibility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compliance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(important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disabilities).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8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How</a:t>
            </a:r>
            <a:r>
              <a:rPr sz="44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to Use</a:t>
            </a:r>
            <a:r>
              <a:rPr sz="4400" b="1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a</a:t>
            </a:r>
            <a:r>
              <a:rPr sz="4400" b="1" spc="-7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35" dirty="0">
                <a:solidFill>
                  <a:srgbClr val="2E5395"/>
                </a:solidFill>
                <a:latin typeface="Times New Roman"/>
                <a:cs typeface="Times New Roman"/>
              </a:rPr>
              <a:t>Validator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00273" y="1820926"/>
            <a:ext cx="3712210" cy="1837055"/>
            <a:chOff x="2700273" y="1820926"/>
            <a:chExt cx="3712210" cy="1837055"/>
          </a:xfrm>
        </p:grpSpPr>
        <p:sp>
          <p:nvSpPr>
            <p:cNvPr id="4" name="object 4"/>
            <p:cNvSpPr/>
            <p:nvPr/>
          </p:nvSpPr>
          <p:spPr>
            <a:xfrm>
              <a:off x="2706624" y="1827275"/>
              <a:ext cx="3705860" cy="1824355"/>
            </a:xfrm>
            <a:custGeom>
              <a:avLst/>
              <a:gdLst/>
              <a:ahLst/>
              <a:cxnLst/>
              <a:rect l="l" t="t" r="r" b="b"/>
              <a:pathLst>
                <a:path w="3705860" h="1824354">
                  <a:moveTo>
                    <a:pt x="3705860" y="912876"/>
                  </a:moveTo>
                  <a:lnTo>
                    <a:pt x="3694963" y="906526"/>
                  </a:lnTo>
                  <a:lnTo>
                    <a:pt x="3617214" y="861187"/>
                  </a:lnTo>
                  <a:lnTo>
                    <a:pt x="3613404" y="862203"/>
                  </a:lnTo>
                  <a:lnTo>
                    <a:pt x="3609848" y="868299"/>
                  </a:lnTo>
                  <a:lnTo>
                    <a:pt x="3610864" y="872109"/>
                  </a:lnTo>
                  <a:lnTo>
                    <a:pt x="3669842" y="906526"/>
                  </a:lnTo>
                  <a:lnTo>
                    <a:pt x="3040380" y="906526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824228"/>
                  </a:lnTo>
                  <a:lnTo>
                    <a:pt x="3040380" y="1824228"/>
                  </a:lnTo>
                  <a:lnTo>
                    <a:pt x="3040380" y="919226"/>
                  </a:lnTo>
                  <a:lnTo>
                    <a:pt x="3669842" y="919226"/>
                  </a:lnTo>
                  <a:lnTo>
                    <a:pt x="3610864" y="953643"/>
                  </a:lnTo>
                  <a:lnTo>
                    <a:pt x="3609848" y="957453"/>
                  </a:lnTo>
                  <a:lnTo>
                    <a:pt x="3613404" y="963549"/>
                  </a:lnTo>
                  <a:lnTo>
                    <a:pt x="3617214" y="964565"/>
                  </a:lnTo>
                  <a:lnTo>
                    <a:pt x="3694963" y="919226"/>
                  </a:lnTo>
                  <a:lnTo>
                    <a:pt x="3705860" y="91287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6623" y="1827276"/>
              <a:ext cx="3040380" cy="1824355"/>
            </a:xfrm>
            <a:custGeom>
              <a:avLst/>
              <a:gdLst/>
              <a:ahLst/>
              <a:cxnLst/>
              <a:rect l="l" t="t" r="r" b="b"/>
              <a:pathLst>
                <a:path w="3040379" h="1824354">
                  <a:moveTo>
                    <a:pt x="0" y="1824228"/>
                  </a:moveTo>
                  <a:lnTo>
                    <a:pt x="3040379" y="1824228"/>
                  </a:lnTo>
                  <a:lnTo>
                    <a:pt x="3040379" y="0"/>
                  </a:lnTo>
                  <a:lnTo>
                    <a:pt x="0" y="0"/>
                  </a:lnTo>
                  <a:lnTo>
                    <a:pt x="0" y="182422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6623" y="1827276"/>
            <a:ext cx="3040380" cy="18243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70"/>
              </a:spcBef>
            </a:pPr>
            <a:endParaRPr sz="1900">
              <a:latin typeface="Times New Roman"/>
              <a:cs typeface="Times New Roman"/>
            </a:endParaRPr>
          </a:p>
          <a:p>
            <a:pPr marL="207010" marR="198755" indent="-635" algn="ctr">
              <a:lnSpc>
                <a:spcPts val="2090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W3C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Validator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9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https://validator.w3.org/).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74363" y="1820926"/>
            <a:ext cx="5317490" cy="2498090"/>
            <a:chOff x="4174363" y="1820926"/>
            <a:chExt cx="5317490" cy="2498090"/>
          </a:xfrm>
        </p:grpSpPr>
        <p:sp>
          <p:nvSpPr>
            <p:cNvPr id="8" name="object 8"/>
            <p:cNvSpPr/>
            <p:nvPr/>
          </p:nvSpPr>
          <p:spPr>
            <a:xfrm>
              <a:off x="4174363" y="1827275"/>
              <a:ext cx="5311140" cy="2491740"/>
            </a:xfrm>
            <a:custGeom>
              <a:avLst/>
              <a:gdLst/>
              <a:ahLst/>
              <a:cxnLst/>
              <a:rect l="l" t="t" r="r" b="b"/>
              <a:pathLst>
                <a:path w="5311140" h="2491740">
                  <a:moveTo>
                    <a:pt x="5311013" y="0"/>
                  </a:moveTo>
                  <a:lnTo>
                    <a:pt x="2270633" y="0"/>
                  </a:lnTo>
                  <a:lnTo>
                    <a:pt x="2270633" y="1824228"/>
                  </a:lnTo>
                  <a:lnTo>
                    <a:pt x="3784092" y="1824228"/>
                  </a:lnTo>
                  <a:lnTo>
                    <a:pt x="3784092" y="2167763"/>
                  </a:lnTo>
                  <a:lnTo>
                    <a:pt x="45339" y="2167763"/>
                  </a:lnTo>
                  <a:lnTo>
                    <a:pt x="45339" y="2455240"/>
                  </a:lnTo>
                  <a:lnTo>
                    <a:pt x="10922" y="2396236"/>
                  </a:lnTo>
                  <a:lnTo>
                    <a:pt x="7112" y="2395220"/>
                  </a:lnTo>
                  <a:lnTo>
                    <a:pt x="1016" y="2398776"/>
                  </a:lnTo>
                  <a:lnTo>
                    <a:pt x="0" y="2402586"/>
                  </a:lnTo>
                  <a:lnTo>
                    <a:pt x="51689" y="2491232"/>
                  </a:lnTo>
                  <a:lnTo>
                    <a:pt x="59016" y="2478659"/>
                  </a:lnTo>
                  <a:lnTo>
                    <a:pt x="103378" y="2402586"/>
                  </a:lnTo>
                  <a:lnTo>
                    <a:pt x="102362" y="2398776"/>
                  </a:lnTo>
                  <a:lnTo>
                    <a:pt x="96266" y="2395220"/>
                  </a:lnTo>
                  <a:lnTo>
                    <a:pt x="92456" y="2396236"/>
                  </a:lnTo>
                  <a:lnTo>
                    <a:pt x="58039" y="2455240"/>
                  </a:lnTo>
                  <a:lnTo>
                    <a:pt x="58039" y="2180463"/>
                  </a:lnTo>
                  <a:lnTo>
                    <a:pt x="3796792" y="2180463"/>
                  </a:lnTo>
                  <a:lnTo>
                    <a:pt x="3796792" y="2167763"/>
                  </a:lnTo>
                  <a:lnTo>
                    <a:pt x="3796792" y="1824228"/>
                  </a:lnTo>
                  <a:lnTo>
                    <a:pt x="5311013" y="1824228"/>
                  </a:lnTo>
                  <a:lnTo>
                    <a:pt x="531101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4995" y="1827276"/>
              <a:ext cx="3040380" cy="1824355"/>
            </a:xfrm>
            <a:custGeom>
              <a:avLst/>
              <a:gdLst/>
              <a:ahLst/>
              <a:cxnLst/>
              <a:rect l="l" t="t" r="r" b="b"/>
              <a:pathLst>
                <a:path w="3040379" h="1824354">
                  <a:moveTo>
                    <a:pt x="0" y="1824228"/>
                  </a:moveTo>
                  <a:lnTo>
                    <a:pt x="3040379" y="1824228"/>
                  </a:lnTo>
                  <a:lnTo>
                    <a:pt x="3040379" y="0"/>
                  </a:lnTo>
                  <a:lnTo>
                    <a:pt x="0" y="0"/>
                  </a:lnTo>
                  <a:lnTo>
                    <a:pt x="0" y="182422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996" y="1827276"/>
            <a:ext cx="3040380" cy="182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900">
              <a:latin typeface="Times New Roman"/>
              <a:cs typeface="Times New Roman"/>
            </a:endParaRPr>
          </a:p>
          <a:p>
            <a:pPr marL="711200" marR="278130" indent="-421005">
              <a:lnSpc>
                <a:spcPts val="2090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Upload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paste</a:t>
            </a:r>
            <a:r>
              <a:rPr sz="1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00273" y="4344670"/>
            <a:ext cx="3712210" cy="1837055"/>
            <a:chOff x="2700273" y="4344670"/>
            <a:chExt cx="3712210" cy="1837055"/>
          </a:xfrm>
        </p:grpSpPr>
        <p:sp>
          <p:nvSpPr>
            <p:cNvPr id="12" name="object 12"/>
            <p:cNvSpPr/>
            <p:nvPr/>
          </p:nvSpPr>
          <p:spPr>
            <a:xfrm>
              <a:off x="2706624" y="4351032"/>
              <a:ext cx="3705860" cy="1824355"/>
            </a:xfrm>
            <a:custGeom>
              <a:avLst/>
              <a:gdLst/>
              <a:ahLst/>
              <a:cxnLst/>
              <a:rect l="l" t="t" r="r" b="b"/>
              <a:pathLst>
                <a:path w="3705860" h="1824354">
                  <a:moveTo>
                    <a:pt x="3705860" y="911339"/>
                  </a:moveTo>
                  <a:lnTo>
                    <a:pt x="3694963" y="904989"/>
                  </a:lnTo>
                  <a:lnTo>
                    <a:pt x="3617214" y="859650"/>
                  </a:lnTo>
                  <a:lnTo>
                    <a:pt x="3613404" y="860666"/>
                  </a:lnTo>
                  <a:lnTo>
                    <a:pt x="3609848" y="866762"/>
                  </a:lnTo>
                  <a:lnTo>
                    <a:pt x="3610864" y="870572"/>
                  </a:lnTo>
                  <a:lnTo>
                    <a:pt x="3669842" y="904989"/>
                  </a:lnTo>
                  <a:lnTo>
                    <a:pt x="3040380" y="904989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824215"/>
                  </a:lnTo>
                  <a:lnTo>
                    <a:pt x="3040380" y="1824215"/>
                  </a:lnTo>
                  <a:lnTo>
                    <a:pt x="3040380" y="917689"/>
                  </a:lnTo>
                  <a:lnTo>
                    <a:pt x="3669842" y="917689"/>
                  </a:lnTo>
                  <a:lnTo>
                    <a:pt x="3610864" y="952106"/>
                  </a:lnTo>
                  <a:lnTo>
                    <a:pt x="3609848" y="955916"/>
                  </a:lnTo>
                  <a:lnTo>
                    <a:pt x="3613404" y="962012"/>
                  </a:lnTo>
                  <a:lnTo>
                    <a:pt x="3617214" y="963028"/>
                  </a:lnTo>
                  <a:lnTo>
                    <a:pt x="3694963" y="917689"/>
                  </a:lnTo>
                  <a:lnTo>
                    <a:pt x="3705860" y="91133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06623" y="4351020"/>
              <a:ext cx="3040380" cy="1824355"/>
            </a:xfrm>
            <a:custGeom>
              <a:avLst/>
              <a:gdLst/>
              <a:ahLst/>
              <a:cxnLst/>
              <a:rect l="l" t="t" r="r" b="b"/>
              <a:pathLst>
                <a:path w="3040379" h="1824354">
                  <a:moveTo>
                    <a:pt x="0" y="1824227"/>
                  </a:moveTo>
                  <a:lnTo>
                    <a:pt x="3040379" y="1824227"/>
                  </a:lnTo>
                  <a:lnTo>
                    <a:pt x="3040379" y="0"/>
                  </a:lnTo>
                  <a:lnTo>
                    <a:pt x="0" y="0"/>
                  </a:lnTo>
                  <a:lnTo>
                    <a:pt x="0" y="18242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6623" y="4351020"/>
            <a:ext cx="3040380" cy="1824355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70"/>
              </a:spcBef>
            </a:pPr>
            <a:endParaRPr sz="1900">
              <a:latin typeface="Times New Roman"/>
              <a:cs typeface="Times New Roman"/>
            </a:endParaRPr>
          </a:p>
          <a:p>
            <a:pPr marL="454025" marR="445770" algn="ctr">
              <a:lnSpc>
                <a:spcPts val="2090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highlight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suggest corrections.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4996" y="4351020"/>
            <a:ext cx="3040380" cy="182435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247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70"/>
              </a:spcBef>
            </a:pPr>
            <a:endParaRPr sz="1900">
              <a:latin typeface="Times New Roman"/>
              <a:cs typeface="Times New Roman"/>
            </a:endParaRPr>
          </a:p>
          <a:p>
            <a:pPr marL="186690" marR="178435" indent="2540" algn="ctr">
              <a:lnSpc>
                <a:spcPts val="2090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r>
              <a:rPr sz="19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Correcting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closing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tags,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invalid attributes,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Lesson</a:t>
            </a:r>
            <a:r>
              <a:rPr spc="-170" dirty="0"/>
              <a:t> </a:t>
            </a:r>
            <a:r>
              <a:rPr spc="-25" dirty="0"/>
              <a:t>Learning</a:t>
            </a:r>
            <a:r>
              <a:rPr spc="-175" dirty="0"/>
              <a:t> </a:t>
            </a:r>
            <a:r>
              <a:rPr spc="-45" dirty="0"/>
              <a:t>Outcomes</a:t>
            </a:r>
            <a:r>
              <a:rPr spc="-165" dirty="0"/>
              <a:t> </a:t>
            </a:r>
            <a:r>
              <a:rPr spc="-10" dirty="0"/>
              <a:t>(LLOs)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7032" rIns="0" bIns="0" rtlCol="0">
            <a:spAutoFit/>
          </a:bodyPr>
          <a:lstStyle/>
          <a:p>
            <a:pPr marL="622935" indent="-227329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622935" algn="l"/>
              </a:tabLst>
            </a:pPr>
            <a:r>
              <a:rPr dirty="0"/>
              <a:t>HTML</a:t>
            </a:r>
            <a:r>
              <a:rPr spc="-4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b="1" dirty="0">
                <a:latin typeface="Calibri"/>
                <a:cs typeface="Calibri"/>
              </a:rPr>
              <a:t>foundation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web</a:t>
            </a:r>
            <a:r>
              <a:rPr spc="-45" dirty="0"/>
              <a:t> </a:t>
            </a:r>
            <a:r>
              <a:rPr spc="-10" dirty="0"/>
              <a:t>development.</a:t>
            </a:r>
          </a:p>
          <a:p>
            <a:pPr marL="622935" indent="-227329">
              <a:lnSpc>
                <a:spcPts val="3650"/>
              </a:lnSpc>
              <a:spcBef>
                <a:spcPts val="615"/>
              </a:spcBef>
              <a:buFont typeface="Arial MT"/>
              <a:buChar char="•"/>
              <a:tabLst>
                <a:tab pos="622935" algn="l"/>
              </a:tabLst>
            </a:pPr>
            <a:r>
              <a:rPr spc="-10" dirty="0"/>
              <a:t>Understanding</a:t>
            </a:r>
            <a:r>
              <a:rPr spc="-35" dirty="0"/>
              <a:t> </a:t>
            </a:r>
            <a:r>
              <a:rPr dirty="0"/>
              <a:t>its</a:t>
            </a:r>
            <a:r>
              <a:rPr spc="-55" dirty="0"/>
              <a:t> </a:t>
            </a:r>
            <a:r>
              <a:rPr b="1" spc="-25" dirty="0">
                <a:latin typeface="Calibri"/>
                <a:cs typeface="Calibri"/>
              </a:rPr>
              <a:t>history,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structure,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validation</a:t>
            </a:r>
          </a:p>
          <a:p>
            <a:pPr marL="624205">
              <a:lnSpc>
                <a:spcPts val="3650"/>
              </a:lnSpc>
            </a:pPr>
            <a:r>
              <a:rPr dirty="0"/>
              <a:t>helps</a:t>
            </a:r>
            <a:r>
              <a:rPr spc="-95" dirty="0"/>
              <a:t> </a:t>
            </a:r>
            <a:r>
              <a:rPr dirty="0"/>
              <a:t>create</a:t>
            </a:r>
            <a:r>
              <a:rPr spc="-114" dirty="0"/>
              <a:t> </a:t>
            </a:r>
            <a:r>
              <a:rPr spc="-40" dirty="0"/>
              <a:t>better,</a:t>
            </a:r>
            <a:r>
              <a:rPr spc="-85" dirty="0"/>
              <a:t> </a:t>
            </a:r>
            <a:r>
              <a:rPr dirty="0"/>
              <a:t>cleaner</a:t>
            </a:r>
            <a:r>
              <a:rPr spc="-114" dirty="0"/>
              <a:t> </a:t>
            </a:r>
            <a:r>
              <a:rPr spc="-10" dirty="0"/>
              <a:t>websites.</a:t>
            </a:r>
          </a:p>
          <a:p>
            <a:pPr marL="622935" marR="5080" indent="-227329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624205" algn="l"/>
              </a:tabLst>
            </a:pPr>
            <a:r>
              <a:rPr dirty="0"/>
              <a:t>Knowing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difference</a:t>
            </a:r>
            <a:r>
              <a:rPr spc="-60" dirty="0"/>
              <a:t> </a:t>
            </a:r>
            <a:r>
              <a:rPr dirty="0"/>
              <a:t>between</a:t>
            </a:r>
            <a:r>
              <a:rPr spc="-80" dirty="0"/>
              <a:t> </a:t>
            </a:r>
            <a:r>
              <a:rPr b="1" dirty="0">
                <a:latin typeface="Calibri"/>
                <a:cs typeface="Calibri"/>
              </a:rPr>
              <a:t>block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vs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inline 	</a:t>
            </a:r>
            <a:r>
              <a:rPr dirty="0"/>
              <a:t>elements</a:t>
            </a:r>
            <a:r>
              <a:rPr spc="-8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b="1" spc="-10" dirty="0">
                <a:latin typeface="Calibri"/>
                <a:cs typeface="Calibri"/>
              </a:rPr>
              <a:t>validators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dirty="0"/>
              <a:t>ensures</a:t>
            </a:r>
            <a:r>
              <a:rPr spc="-114" dirty="0"/>
              <a:t> </a:t>
            </a:r>
            <a:r>
              <a:rPr dirty="0"/>
              <a:t>your</a:t>
            </a:r>
            <a:r>
              <a:rPr spc="-75" dirty="0"/>
              <a:t> </a:t>
            </a:r>
            <a:r>
              <a:rPr dirty="0"/>
              <a:t>website</a:t>
            </a:r>
            <a:r>
              <a:rPr spc="-70" dirty="0"/>
              <a:t> </a:t>
            </a:r>
            <a:r>
              <a:rPr spc="-25" dirty="0"/>
              <a:t>is 	</a:t>
            </a:r>
            <a:r>
              <a:rPr dirty="0"/>
              <a:t>functional</a:t>
            </a:r>
            <a:r>
              <a:rPr spc="-8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optimized.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236040"/>
            <a:ext cx="154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859379"/>
            <a:ext cx="3981450" cy="2834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Brief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History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XHTML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Tags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Block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vs.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Inline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Introduction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Validator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9770" y="-3"/>
            <a:ext cx="5442585" cy="6858000"/>
            <a:chOff x="6749770" y="-3"/>
            <a:chExt cx="5442585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9770" y="0"/>
              <a:ext cx="5442229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9" y="-3"/>
              <a:ext cx="5334000" cy="6857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72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</a:rPr>
              <a:t>What</a:t>
            </a:r>
            <a:r>
              <a:rPr sz="4400" spc="-1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is</a:t>
            </a:r>
            <a:r>
              <a:rPr sz="4400" spc="-13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HTML?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838200" y="4636008"/>
            <a:ext cx="3118485" cy="1614170"/>
            <a:chOff x="838200" y="4636008"/>
            <a:chExt cx="3118485" cy="161417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4636008"/>
              <a:ext cx="3118104" cy="16139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931" y="4753343"/>
              <a:ext cx="2900172" cy="1434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7635" y="4675632"/>
              <a:ext cx="3003804" cy="15011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13510" y="4859858"/>
            <a:ext cx="2372360" cy="10610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2540" algn="ctr">
              <a:lnSpc>
                <a:spcPct val="91500"/>
              </a:lnSpc>
              <a:spcBef>
                <a:spcPts val="3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stands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HyperText</a:t>
            </a:r>
            <a:r>
              <a:rPr sz="24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Markup Language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85132" y="4636008"/>
            <a:ext cx="3118485" cy="1614170"/>
            <a:chOff x="4485132" y="4636008"/>
            <a:chExt cx="3118485" cy="16141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5132" y="4636008"/>
              <a:ext cx="3118104" cy="16139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6780" y="4753343"/>
              <a:ext cx="2703576" cy="14340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4568" y="4675632"/>
              <a:ext cx="3003804" cy="150114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49697" y="4859858"/>
            <a:ext cx="2192655" cy="10610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30480" algn="just">
              <a:lnSpc>
                <a:spcPct val="91500"/>
              </a:lnSpc>
              <a:spcBef>
                <a:spcPts val="3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 the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standard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webpages.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90559" y="4579620"/>
            <a:ext cx="3118485" cy="1769745"/>
            <a:chOff x="8290559" y="4579620"/>
            <a:chExt cx="3118485" cy="176974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0559" y="4628388"/>
              <a:ext cx="3118104" cy="16154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38387" y="4579620"/>
              <a:ext cx="2820924" cy="17693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49995" y="4668012"/>
              <a:ext cx="3003804" cy="150266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671941" y="4686045"/>
            <a:ext cx="2360295" cy="1396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indent="-635" algn="ctr">
              <a:lnSpc>
                <a:spcPct val="91600"/>
              </a:lnSpc>
              <a:spcBef>
                <a:spcPts val="34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webpage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tags.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2223642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WebPage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3286" y="2207514"/>
            <a:ext cx="2037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Hyper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Document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27404" y="1965959"/>
            <a:ext cx="2876550" cy="866140"/>
          </a:xfrm>
          <a:custGeom>
            <a:avLst/>
            <a:gdLst/>
            <a:ahLst/>
            <a:cxnLst/>
            <a:rect l="l" t="t" r="r" b="b"/>
            <a:pathLst>
              <a:path w="2876550" h="866139">
                <a:moveTo>
                  <a:pt x="294767" y="38100"/>
                </a:moveTo>
                <a:lnTo>
                  <a:pt x="282067" y="31750"/>
                </a:lnTo>
                <a:lnTo>
                  <a:pt x="218567" y="0"/>
                </a:lnTo>
                <a:lnTo>
                  <a:pt x="218567" y="31750"/>
                </a:lnTo>
                <a:lnTo>
                  <a:pt x="0" y="31750"/>
                </a:lnTo>
                <a:lnTo>
                  <a:pt x="0" y="44450"/>
                </a:lnTo>
                <a:lnTo>
                  <a:pt x="218567" y="44450"/>
                </a:lnTo>
                <a:lnTo>
                  <a:pt x="218567" y="76200"/>
                </a:lnTo>
                <a:lnTo>
                  <a:pt x="282067" y="44450"/>
                </a:lnTo>
                <a:lnTo>
                  <a:pt x="294767" y="38100"/>
                </a:lnTo>
                <a:close/>
              </a:path>
              <a:path w="2876550" h="866139">
                <a:moveTo>
                  <a:pt x="895223" y="423672"/>
                </a:moveTo>
                <a:lnTo>
                  <a:pt x="882523" y="417322"/>
                </a:lnTo>
                <a:lnTo>
                  <a:pt x="819023" y="385572"/>
                </a:lnTo>
                <a:lnTo>
                  <a:pt x="819023" y="417322"/>
                </a:lnTo>
                <a:lnTo>
                  <a:pt x="600456" y="417322"/>
                </a:lnTo>
                <a:lnTo>
                  <a:pt x="600456" y="430022"/>
                </a:lnTo>
                <a:lnTo>
                  <a:pt x="819023" y="430022"/>
                </a:lnTo>
                <a:lnTo>
                  <a:pt x="819023" y="461772"/>
                </a:lnTo>
                <a:lnTo>
                  <a:pt x="882523" y="430022"/>
                </a:lnTo>
                <a:lnTo>
                  <a:pt x="895223" y="423672"/>
                </a:lnTo>
                <a:close/>
              </a:path>
              <a:path w="2876550" h="866139">
                <a:moveTo>
                  <a:pt x="2876423" y="827532"/>
                </a:moveTo>
                <a:lnTo>
                  <a:pt x="2863723" y="821182"/>
                </a:lnTo>
                <a:lnTo>
                  <a:pt x="2800223" y="789432"/>
                </a:lnTo>
                <a:lnTo>
                  <a:pt x="2800223" y="821182"/>
                </a:lnTo>
                <a:lnTo>
                  <a:pt x="2581656" y="821182"/>
                </a:lnTo>
                <a:lnTo>
                  <a:pt x="2581656" y="833882"/>
                </a:lnTo>
                <a:lnTo>
                  <a:pt x="2800223" y="833882"/>
                </a:lnTo>
                <a:lnTo>
                  <a:pt x="2800223" y="865632"/>
                </a:lnTo>
                <a:lnTo>
                  <a:pt x="2863723" y="833882"/>
                </a:lnTo>
                <a:lnTo>
                  <a:pt x="2876423" y="82753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0117" y="1838071"/>
            <a:ext cx="35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8342" y="1837766"/>
            <a:ext cx="6136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7539" algn="l"/>
              </a:tabLst>
            </a:pPr>
            <a:r>
              <a:rPr sz="1800" dirty="0">
                <a:latin typeface="Calibri"/>
                <a:cs typeface="Calibri"/>
              </a:rPr>
              <a:t>Hypertext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link</a:t>
            </a:r>
            <a:r>
              <a:rPr sz="1800" dirty="0">
                <a:latin typeface="Calibri"/>
                <a:cs typeface="Calibri"/>
              </a:rPr>
              <a:t>	**</a:t>
            </a:r>
            <a:r>
              <a:rPr sz="1800" b="1" dirty="0">
                <a:latin typeface="Calibri"/>
                <a:cs typeface="Calibri"/>
              </a:rPr>
              <a:t>Hyper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C7C30"/>
                </a:solidFill>
                <a:latin typeface="Calibri"/>
                <a:cs typeface="Calibri"/>
              </a:rPr>
              <a:t>beyond</a:t>
            </a:r>
            <a:r>
              <a:rPr sz="1800" b="1" spc="-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(outside,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elsewhere)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067" y="2627121"/>
            <a:ext cx="266636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Web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Markup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</a:t>
            </a:r>
            <a:endParaRPr sz="1800" dirty="0">
              <a:latin typeface="Calibri"/>
              <a:cs typeface="Calibri"/>
            </a:endParaRPr>
          </a:p>
          <a:p>
            <a:pPr marL="1089660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(WPML)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7484" y="2589275"/>
            <a:ext cx="2729230" cy="6502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Hyper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Text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Markup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 marR="287655" algn="ctr">
              <a:lnSpc>
                <a:spcPct val="100000"/>
              </a:lnSpc>
              <a:spcBef>
                <a:spcPts val="300"/>
              </a:spcBef>
            </a:pP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5043" y="3442538"/>
            <a:ext cx="2371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Markup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Language: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8152" y="3538220"/>
            <a:ext cx="901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markup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solidFill>
                  <a:srgbClr val="000000"/>
                </a:solidFill>
              </a:rPr>
              <a:t>History</a:t>
            </a:r>
            <a:r>
              <a:rPr sz="4400" spc="-1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14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HTML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838200" y="3174492"/>
            <a:ext cx="10515600" cy="828040"/>
          </a:xfrm>
          <a:custGeom>
            <a:avLst/>
            <a:gdLst/>
            <a:ahLst/>
            <a:cxnLst/>
            <a:rect l="l" t="t" r="r" b="b"/>
            <a:pathLst>
              <a:path w="10515600" h="828039">
                <a:moveTo>
                  <a:pt x="0" y="827531"/>
                </a:moveTo>
                <a:lnTo>
                  <a:pt x="10515600" y="827531"/>
                </a:lnTo>
              </a:path>
              <a:path w="10515600" h="828039">
                <a:moveTo>
                  <a:pt x="214884" y="522731"/>
                </a:moveTo>
                <a:lnTo>
                  <a:pt x="3296412" y="522731"/>
                </a:lnTo>
                <a:lnTo>
                  <a:pt x="3296412" y="0"/>
                </a:lnTo>
                <a:lnTo>
                  <a:pt x="214884" y="0"/>
                </a:lnTo>
                <a:lnTo>
                  <a:pt x="214884" y="522731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3083" y="3174492"/>
            <a:ext cx="3081655" cy="5232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1989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083" y="2368295"/>
            <a:ext cx="3081655" cy="806450"/>
          </a:xfrm>
          <a:prstGeom prst="rect">
            <a:avLst/>
          </a:prstGeom>
          <a:solidFill>
            <a:srgbClr val="F8D6CD">
              <a:alpha val="90194"/>
            </a:srgbClr>
          </a:solidFill>
          <a:ln w="12700">
            <a:solidFill>
              <a:srgbClr val="F8D6CD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61925" marR="240665">
              <a:lnSpc>
                <a:spcPts val="1860"/>
              </a:lnSpc>
              <a:spcBef>
                <a:spcPts val="1240"/>
              </a:spcBef>
            </a:pPr>
            <a:r>
              <a:rPr sz="1700" dirty="0">
                <a:latin typeface="Calibri"/>
                <a:cs typeface="Calibri"/>
              </a:rPr>
              <a:t>Tim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Berners-</a:t>
            </a:r>
            <a:r>
              <a:rPr sz="1700" dirty="0">
                <a:latin typeface="Calibri"/>
                <a:cs typeface="Calibri"/>
              </a:rPr>
              <a:t>Lee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invents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HTML </a:t>
            </a:r>
            <a:r>
              <a:rPr sz="1700" dirty="0">
                <a:latin typeface="Calibri"/>
                <a:cs typeface="Calibri"/>
              </a:rPr>
              <a:t>while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CERN.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90673" y="3694048"/>
            <a:ext cx="3301365" cy="1140460"/>
            <a:chOff x="2590673" y="3694048"/>
            <a:chExt cx="3301365" cy="1140460"/>
          </a:xfrm>
        </p:grpSpPr>
        <p:sp>
          <p:nvSpPr>
            <p:cNvPr id="10" name="object 10"/>
            <p:cNvSpPr/>
            <p:nvPr/>
          </p:nvSpPr>
          <p:spPr>
            <a:xfrm>
              <a:off x="2593848" y="36972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4160" y="4305299"/>
              <a:ext cx="3081655" cy="523240"/>
            </a:xfrm>
            <a:custGeom>
              <a:avLst/>
              <a:gdLst/>
              <a:ahLst/>
              <a:cxnLst/>
              <a:rect l="l" t="t" r="r" b="b"/>
              <a:pathLst>
                <a:path w="3081654" h="523239">
                  <a:moveTo>
                    <a:pt x="0" y="522731"/>
                  </a:moveTo>
                  <a:lnTo>
                    <a:pt x="3081528" y="522731"/>
                  </a:lnTo>
                  <a:lnTo>
                    <a:pt x="3081528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699">
              <a:solidFill>
                <a:srgbClr val="D779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4160" y="4305300"/>
            <a:ext cx="3081655" cy="523240"/>
          </a:xfrm>
          <a:prstGeom prst="rect">
            <a:avLst/>
          </a:prstGeom>
          <a:solidFill>
            <a:srgbClr val="D77951"/>
          </a:solidFill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1993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4160" y="4828032"/>
            <a:ext cx="3081655" cy="806450"/>
          </a:xfrm>
          <a:prstGeom prst="rect">
            <a:avLst/>
          </a:prstGeom>
          <a:solidFill>
            <a:srgbClr val="F1D7D2">
              <a:alpha val="90194"/>
            </a:srgbClr>
          </a:solidFill>
          <a:ln w="12700">
            <a:solidFill>
              <a:srgbClr val="F1D7D2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61925" marR="876935">
              <a:lnSpc>
                <a:spcPts val="1860"/>
              </a:lnSpc>
              <a:spcBef>
                <a:spcPts val="1240"/>
              </a:spcBef>
            </a:pPr>
            <a:r>
              <a:rPr sz="1700" dirty="0">
                <a:latin typeface="Calibri"/>
                <a:cs typeface="Calibri"/>
              </a:rPr>
              <a:t>First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version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HTML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is </a:t>
            </a:r>
            <a:r>
              <a:rPr sz="1700" dirty="0">
                <a:latin typeface="Calibri"/>
                <a:cs typeface="Calibri"/>
              </a:rPr>
              <a:t>released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(HTML</a:t>
            </a:r>
            <a:r>
              <a:rPr sz="1700" spc="-20" dirty="0">
                <a:latin typeface="Calibri"/>
                <a:cs typeface="Calibri"/>
              </a:rPr>
              <a:t> 1.0).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43175" y="3168142"/>
            <a:ext cx="5100320" cy="1140460"/>
            <a:chOff x="2543175" y="3168142"/>
            <a:chExt cx="5100320" cy="1140460"/>
          </a:xfrm>
        </p:grpSpPr>
        <p:sp>
          <p:nvSpPr>
            <p:cNvPr id="15" name="object 15"/>
            <p:cNvSpPr/>
            <p:nvPr/>
          </p:nvSpPr>
          <p:spPr>
            <a:xfrm>
              <a:off x="4344923" y="4002024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0"/>
                  </a:moveTo>
                  <a:lnTo>
                    <a:pt x="0" y="303275"/>
                  </a:lnTo>
                </a:path>
              </a:pathLst>
            </a:custGeom>
            <a:ln w="6350">
              <a:solidFill>
                <a:srgbClr val="D779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3175" y="3950208"/>
              <a:ext cx="102107" cy="1021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4123" y="3950208"/>
              <a:ext cx="101980" cy="1021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55235" y="3174492"/>
              <a:ext cx="3081655" cy="523240"/>
            </a:xfrm>
            <a:custGeom>
              <a:avLst/>
              <a:gdLst/>
              <a:ahLst/>
              <a:cxnLst/>
              <a:rect l="l" t="t" r="r" b="b"/>
              <a:pathLst>
                <a:path w="3081654" h="523239">
                  <a:moveTo>
                    <a:pt x="0" y="522731"/>
                  </a:moveTo>
                  <a:lnTo>
                    <a:pt x="3081527" y="522731"/>
                  </a:lnTo>
                  <a:lnTo>
                    <a:pt x="3081527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55235" y="3174492"/>
            <a:ext cx="3081655" cy="523240"/>
          </a:xfrm>
          <a:prstGeom prst="rect">
            <a:avLst/>
          </a:prstGeom>
          <a:solidFill>
            <a:srgbClr val="C4816F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1995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5235" y="2368295"/>
            <a:ext cx="3081655" cy="806450"/>
          </a:xfrm>
          <a:prstGeom prst="rect">
            <a:avLst/>
          </a:prstGeom>
          <a:solidFill>
            <a:srgbClr val="ECD9D6">
              <a:alpha val="90194"/>
            </a:srgbClr>
          </a:solidFill>
          <a:ln w="12700">
            <a:solidFill>
              <a:srgbClr val="ECD9D6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161925" marR="672465">
              <a:lnSpc>
                <a:spcPts val="1860"/>
              </a:lnSpc>
              <a:spcBef>
                <a:spcPts val="1240"/>
              </a:spcBef>
            </a:pPr>
            <a:r>
              <a:rPr sz="1700" dirty="0">
                <a:latin typeface="Calibri"/>
                <a:cs typeface="Calibri"/>
              </a:rPr>
              <a:t>HTML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2.0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introduces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new </a:t>
            </a:r>
            <a:r>
              <a:rPr sz="1700" spc="-10" dirty="0">
                <a:latin typeface="Calibri"/>
                <a:cs typeface="Calibri"/>
              </a:rPr>
              <a:t>features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(forms,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tables).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2825" y="3694048"/>
            <a:ext cx="3301365" cy="1140460"/>
            <a:chOff x="6092825" y="3694048"/>
            <a:chExt cx="3301365" cy="1140460"/>
          </a:xfrm>
        </p:grpSpPr>
        <p:sp>
          <p:nvSpPr>
            <p:cNvPr id="22" name="object 22"/>
            <p:cNvSpPr/>
            <p:nvPr/>
          </p:nvSpPr>
          <p:spPr>
            <a:xfrm>
              <a:off x="6096000" y="36972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635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06311" y="4305299"/>
              <a:ext cx="3081655" cy="523240"/>
            </a:xfrm>
            <a:custGeom>
              <a:avLst/>
              <a:gdLst/>
              <a:ahLst/>
              <a:cxnLst/>
              <a:rect l="l" t="t" r="r" b="b"/>
              <a:pathLst>
                <a:path w="3081654" h="523239">
                  <a:moveTo>
                    <a:pt x="0" y="522731"/>
                  </a:moveTo>
                  <a:lnTo>
                    <a:pt x="3081528" y="522731"/>
                  </a:lnTo>
                  <a:lnTo>
                    <a:pt x="3081528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699">
              <a:solidFill>
                <a:srgbClr val="B49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06311" y="4305300"/>
            <a:ext cx="3081655" cy="523240"/>
          </a:xfrm>
          <a:prstGeom prst="rect">
            <a:avLst/>
          </a:prstGeom>
          <a:solidFill>
            <a:srgbClr val="B4908A"/>
          </a:solidFill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1997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6311" y="4828032"/>
            <a:ext cx="3081655" cy="1036319"/>
          </a:xfrm>
          <a:prstGeom prst="rect">
            <a:avLst/>
          </a:prstGeom>
          <a:solidFill>
            <a:srgbClr val="E7DCDC">
              <a:alpha val="90194"/>
            </a:srgbClr>
          </a:solidFill>
          <a:ln w="12700">
            <a:solidFill>
              <a:srgbClr val="E7DCDC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61925" marR="193040">
              <a:lnSpc>
                <a:spcPct val="91500"/>
              </a:lnSpc>
              <a:spcBef>
                <a:spcPts val="1170"/>
              </a:spcBef>
            </a:pPr>
            <a:r>
              <a:rPr sz="1700" dirty="0">
                <a:latin typeface="Calibri"/>
                <a:cs typeface="Calibri"/>
              </a:rPr>
              <a:t>HTML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4.0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becomes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0" dirty="0">
                <a:latin typeface="Calibri"/>
                <a:cs typeface="Calibri"/>
              </a:rPr>
              <a:t> major </a:t>
            </a:r>
            <a:r>
              <a:rPr sz="1700" dirty="0">
                <a:latin typeface="Calibri"/>
                <a:cs typeface="Calibri"/>
              </a:rPr>
              <a:t>update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(more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tags,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multimedia support).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44946" y="3168142"/>
            <a:ext cx="5100320" cy="1140460"/>
            <a:chOff x="6044946" y="3168142"/>
            <a:chExt cx="5100320" cy="1140460"/>
          </a:xfrm>
        </p:grpSpPr>
        <p:sp>
          <p:nvSpPr>
            <p:cNvPr id="27" name="object 27"/>
            <p:cNvSpPr/>
            <p:nvPr/>
          </p:nvSpPr>
          <p:spPr>
            <a:xfrm>
              <a:off x="7847076" y="4002024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0"/>
                  </a:moveTo>
                  <a:lnTo>
                    <a:pt x="0" y="303275"/>
                  </a:lnTo>
                </a:path>
              </a:pathLst>
            </a:custGeom>
            <a:ln w="6350">
              <a:solidFill>
                <a:srgbClr val="B490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4946" y="3950208"/>
              <a:ext cx="102107" cy="1021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5895" y="3950208"/>
              <a:ext cx="101980" cy="1021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57388" y="3174492"/>
              <a:ext cx="3081655" cy="523240"/>
            </a:xfrm>
            <a:custGeom>
              <a:avLst/>
              <a:gdLst/>
              <a:ahLst/>
              <a:cxnLst/>
              <a:rect l="l" t="t" r="r" b="b"/>
              <a:pathLst>
                <a:path w="3081654" h="523239">
                  <a:moveTo>
                    <a:pt x="0" y="522731"/>
                  </a:moveTo>
                  <a:lnTo>
                    <a:pt x="3081528" y="522731"/>
                  </a:lnTo>
                  <a:lnTo>
                    <a:pt x="3081528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57388" y="3174492"/>
            <a:ext cx="3081655" cy="52324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2014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7388" y="1892807"/>
            <a:ext cx="3081655" cy="1282065"/>
          </a:xfrm>
          <a:prstGeom prst="rect">
            <a:avLst/>
          </a:prstGeom>
          <a:solidFill>
            <a:srgbClr val="E0E0E0">
              <a:alpha val="90194"/>
            </a:srgbClr>
          </a:solidFill>
          <a:ln w="12700">
            <a:solidFill>
              <a:srgbClr val="E0E0E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161925" marR="160020">
              <a:lnSpc>
                <a:spcPct val="91400"/>
              </a:lnSpc>
              <a:spcBef>
                <a:spcPts val="1205"/>
              </a:spcBef>
            </a:pPr>
            <a:r>
              <a:rPr sz="1700" dirty="0">
                <a:latin typeface="Calibri"/>
                <a:cs typeface="Calibri"/>
              </a:rPr>
              <a:t>HTML5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becomes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current </a:t>
            </a:r>
            <a:r>
              <a:rPr sz="1700" dirty="0">
                <a:latin typeface="Calibri"/>
                <a:cs typeface="Calibri"/>
              </a:rPr>
              <a:t>standard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new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features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like </a:t>
            </a:r>
            <a:r>
              <a:rPr sz="1700" dirty="0">
                <a:latin typeface="Calibri"/>
                <a:cs typeface="Calibri"/>
              </a:rPr>
              <a:t>audio,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video,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semantic tags.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546717" y="3697223"/>
            <a:ext cx="102235" cy="355600"/>
            <a:chOff x="9546717" y="3697223"/>
            <a:chExt cx="102235" cy="355600"/>
          </a:xfrm>
        </p:grpSpPr>
        <p:sp>
          <p:nvSpPr>
            <p:cNvPr id="34" name="object 34"/>
            <p:cNvSpPr/>
            <p:nvPr/>
          </p:nvSpPr>
          <p:spPr>
            <a:xfrm>
              <a:off x="9598152" y="36972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46717" y="3950207"/>
              <a:ext cx="102107" cy="1021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000000"/>
                </a:solidFill>
              </a:rPr>
              <a:t>Evolution</a:t>
            </a:r>
            <a:r>
              <a:rPr sz="4400" spc="-1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14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HTML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831850" y="1871217"/>
            <a:ext cx="10528300" cy="4260215"/>
            <a:chOff x="831850" y="1871217"/>
            <a:chExt cx="10528300" cy="4260215"/>
          </a:xfrm>
        </p:grpSpPr>
        <p:sp>
          <p:nvSpPr>
            <p:cNvPr id="7" name="object 7"/>
            <p:cNvSpPr/>
            <p:nvPr/>
          </p:nvSpPr>
          <p:spPr>
            <a:xfrm>
              <a:off x="838200" y="1877567"/>
              <a:ext cx="10515600" cy="2071370"/>
            </a:xfrm>
            <a:custGeom>
              <a:avLst/>
              <a:gdLst/>
              <a:ahLst/>
              <a:cxnLst/>
              <a:rect l="l" t="t" r="r" b="b"/>
              <a:pathLst>
                <a:path w="10515600" h="2071370">
                  <a:moveTo>
                    <a:pt x="10170414" y="0"/>
                  </a:moveTo>
                  <a:lnTo>
                    <a:pt x="345198" y="0"/>
                  </a:lnTo>
                  <a:lnTo>
                    <a:pt x="298356" y="3151"/>
                  </a:lnTo>
                  <a:lnTo>
                    <a:pt x="253429" y="12331"/>
                  </a:lnTo>
                  <a:lnTo>
                    <a:pt x="210829" y="27128"/>
                  </a:lnTo>
                  <a:lnTo>
                    <a:pt x="170968" y="47131"/>
                  </a:lnTo>
                  <a:lnTo>
                    <a:pt x="134256" y="71928"/>
                  </a:lnTo>
                  <a:lnTo>
                    <a:pt x="101104" y="101107"/>
                  </a:lnTo>
                  <a:lnTo>
                    <a:pt x="71925" y="134259"/>
                  </a:lnTo>
                  <a:lnTo>
                    <a:pt x="47128" y="170970"/>
                  </a:lnTo>
                  <a:lnTo>
                    <a:pt x="27126" y="210829"/>
                  </a:lnTo>
                  <a:lnTo>
                    <a:pt x="12330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0" y="1725930"/>
                  </a:lnTo>
                  <a:lnTo>
                    <a:pt x="3151" y="1772766"/>
                  </a:lnTo>
                  <a:lnTo>
                    <a:pt x="12330" y="1817689"/>
                  </a:lnTo>
                  <a:lnTo>
                    <a:pt x="27126" y="1860286"/>
                  </a:lnTo>
                  <a:lnTo>
                    <a:pt x="47128" y="1900145"/>
                  </a:lnTo>
                  <a:lnTo>
                    <a:pt x="71925" y="1936856"/>
                  </a:lnTo>
                  <a:lnTo>
                    <a:pt x="101104" y="1970008"/>
                  </a:lnTo>
                  <a:lnTo>
                    <a:pt x="134256" y="1999187"/>
                  </a:lnTo>
                  <a:lnTo>
                    <a:pt x="170968" y="2023984"/>
                  </a:lnTo>
                  <a:lnTo>
                    <a:pt x="210829" y="2043987"/>
                  </a:lnTo>
                  <a:lnTo>
                    <a:pt x="253429" y="2058784"/>
                  </a:lnTo>
                  <a:lnTo>
                    <a:pt x="298356" y="2067964"/>
                  </a:lnTo>
                  <a:lnTo>
                    <a:pt x="345198" y="2071116"/>
                  </a:lnTo>
                  <a:lnTo>
                    <a:pt x="10170414" y="2071116"/>
                  </a:lnTo>
                  <a:lnTo>
                    <a:pt x="10217250" y="2067964"/>
                  </a:lnTo>
                  <a:lnTo>
                    <a:pt x="10262173" y="2058784"/>
                  </a:lnTo>
                  <a:lnTo>
                    <a:pt x="10304770" y="2043987"/>
                  </a:lnTo>
                  <a:lnTo>
                    <a:pt x="10344629" y="2023984"/>
                  </a:lnTo>
                  <a:lnTo>
                    <a:pt x="10381340" y="1999187"/>
                  </a:lnTo>
                  <a:lnTo>
                    <a:pt x="10414492" y="1970008"/>
                  </a:lnTo>
                  <a:lnTo>
                    <a:pt x="10443671" y="1936856"/>
                  </a:lnTo>
                  <a:lnTo>
                    <a:pt x="10468468" y="1900145"/>
                  </a:lnTo>
                  <a:lnTo>
                    <a:pt x="10488471" y="1860286"/>
                  </a:lnTo>
                  <a:lnTo>
                    <a:pt x="10503268" y="1817689"/>
                  </a:lnTo>
                  <a:lnTo>
                    <a:pt x="10512448" y="1772766"/>
                  </a:lnTo>
                  <a:lnTo>
                    <a:pt x="10515600" y="1725930"/>
                  </a:lnTo>
                  <a:lnTo>
                    <a:pt x="10515600" y="345186"/>
                  </a:lnTo>
                  <a:lnTo>
                    <a:pt x="10512448" y="298349"/>
                  </a:lnTo>
                  <a:lnTo>
                    <a:pt x="10503268" y="253426"/>
                  </a:lnTo>
                  <a:lnTo>
                    <a:pt x="10488471" y="210829"/>
                  </a:lnTo>
                  <a:lnTo>
                    <a:pt x="10468468" y="170970"/>
                  </a:lnTo>
                  <a:lnTo>
                    <a:pt x="10443671" y="134259"/>
                  </a:lnTo>
                  <a:lnTo>
                    <a:pt x="10414492" y="101107"/>
                  </a:lnTo>
                  <a:lnTo>
                    <a:pt x="10381340" y="71928"/>
                  </a:lnTo>
                  <a:lnTo>
                    <a:pt x="10344629" y="47131"/>
                  </a:lnTo>
                  <a:lnTo>
                    <a:pt x="10304770" y="27128"/>
                  </a:lnTo>
                  <a:lnTo>
                    <a:pt x="10262173" y="12331"/>
                  </a:lnTo>
                  <a:lnTo>
                    <a:pt x="10217250" y="3151"/>
                  </a:lnTo>
                  <a:lnTo>
                    <a:pt x="1017041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877567"/>
              <a:ext cx="10515600" cy="2071370"/>
            </a:xfrm>
            <a:custGeom>
              <a:avLst/>
              <a:gdLst/>
              <a:ahLst/>
              <a:cxnLst/>
              <a:rect l="l" t="t" r="r" b="b"/>
              <a:pathLst>
                <a:path w="10515600" h="2071370">
                  <a:moveTo>
                    <a:pt x="0" y="345186"/>
                  </a:moveTo>
                  <a:lnTo>
                    <a:pt x="3151" y="298349"/>
                  </a:lnTo>
                  <a:lnTo>
                    <a:pt x="12330" y="253426"/>
                  </a:lnTo>
                  <a:lnTo>
                    <a:pt x="27126" y="210829"/>
                  </a:lnTo>
                  <a:lnTo>
                    <a:pt x="47128" y="170970"/>
                  </a:lnTo>
                  <a:lnTo>
                    <a:pt x="71925" y="134259"/>
                  </a:lnTo>
                  <a:lnTo>
                    <a:pt x="101104" y="101107"/>
                  </a:lnTo>
                  <a:lnTo>
                    <a:pt x="134256" y="71928"/>
                  </a:lnTo>
                  <a:lnTo>
                    <a:pt x="170968" y="47131"/>
                  </a:lnTo>
                  <a:lnTo>
                    <a:pt x="210829" y="27128"/>
                  </a:lnTo>
                  <a:lnTo>
                    <a:pt x="253429" y="12331"/>
                  </a:lnTo>
                  <a:lnTo>
                    <a:pt x="298356" y="3151"/>
                  </a:lnTo>
                  <a:lnTo>
                    <a:pt x="345198" y="0"/>
                  </a:lnTo>
                  <a:lnTo>
                    <a:pt x="10170414" y="0"/>
                  </a:lnTo>
                  <a:lnTo>
                    <a:pt x="10217250" y="3151"/>
                  </a:lnTo>
                  <a:lnTo>
                    <a:pt x="10262173" y="12331"/>
                  </a:lnTo>
                  <a:lnTo>
                    <a:pt x="10304770" y="27128"/>
                  </a:lnTo>
                  <a:lnTo>
                    <a:pt x="10344629" y="47131"/>
                  </a:lnTo>
                  <a:lnTo>
                    <a:pt x="10381340" y="71928"/>
                  </a:lnTo>
                  <a:lnTo>
                    <a:pt x="10414492" y="101107"/>
                  </a:lnTo>
                  <a:lnTo>
                    <a:pt x="10443671" y="134259"/>
                  </a:lnTo>
                  <a:lnTo>
                    <a:pt x="10468468" y="170970"/>
                  </a:lnTo>
                  <a:lnTo>
                    <a:pt x="10488471" y="210829"/>
                  </a:lnTo>
                  <a:lnTo>
                    <a:pt x="10503268" y="253426"/>
                  </a:lnTo>
                  <a:lnTo>
                    <a:pt x="10512448" y="298349"/>
                  </a:lnTo>
                  <a:lnTo>
                    <a:pt x="10515600" y="345186"/>
                  </a:lnTo>
                  <a:lnTo>
                    <a:pt x="10515600" y="1725930"/>
                  </a:lnTo>
                  <a:lnTo>
                    <a:pt x="10512448" y="1772766"/>
                  </a:lnTo>
                  <a:lnTo>
                    <a:pt x="10503268" y="1817689"/>
                  </a:lnTo>
                  <a:lnTo>
                    <a:pt x="10488471" y="1860286"/>
                  </a:lnTo>
                  <a:lnTo>
                    <a:pt x="10468468" y="1900145"/>
                  </a:lnTo>
                  <a:lnTo>
                    <a:pt x="10443671" y="1936856"/>
                  </a:lnTo>
                  <a:lnTo>
                    <a:pt x="10414492" y="1970008"/>
                  </a:lnTo>
                  <a:lnTo>
                    <a:pt x="10381340" y="1999187"/>
                  </a:lnTo>
                  <a:lnTo>
                    <a:pt x="10344629" y="2023984"/>
                  </a:lnTo>
                  <a:lnTo>
                    <a:pt x="10304770" y="2043987"/>
                  </a:lnTo>
                  <a:lnTo>
                    <a:pt x="10262173" y="2058784"/>
                  </a:lnTo>
                  <a:lnTo>
                    <a:pt x="10217250" y="2067964"/>
                  </a:lnTo>
                  <a:lnTo>
                    <a:pt x="10170414" y="2071116"/>
                  </a:lnTo>
                  <a:lnTo>
                    <a:pt x="345198" y="2071116"/>
                  </a:lnTo>
                  <a:lnTo>
                    <a:pt x="298356" y="2067964"/>
                  </a:lnTo>
                  <a:lnTo>
                    <a:pt x="253429" y="2058784"/>
                  </a:lnTo>
                  <a:lnTo>
                    <a:pt x="210829" y="2043987"/>
                  </a:lnTo>
                  <a:lnTo>
                    <a:pt x="170968" y="2023984"/>
                  </a:lnTo>
                  <a:lnTo>
                    <a:pt x="134256" y="1999187"/>
                  </a:lnTo>
                  <a:lnTo>
                    <a:pt x="101104" y="1970008"/>
                  </a:lnTo>
                  <a:lnTo>
                    <a:pt x="71925" y="1936856"/>
                  </a:lnTo>
                  <a:lnTo>
                    <a:pt x="47128" y="1900145"/>
                  </a:lnTo>
                  <a:lnTo>
                    <a:pt x="27126" y="1860286"/>
                  </a:lnTo>
                  <a:lnTo>
                    <a:pt x="12330" y="1817689"/>
                  </a:lnTo>
                  <a:lnTo>
                    <a:pt x="3151" y="1772766"/>
                  </a:lnTo>
                  <a:lnTo>
                    <a:pt x="0" y="1725930"/>
                  </a:lnTo>
                  <a:lnTo>
                    <a:pt x="0" y="34518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4053839"/>
              <a:ext cx="10515600" cy="2071370"/>
            </a:xfrm>
            <a:custGeom>
              <a:avLst/>
              <a:gdLst/>
              <a:ahLst/>
              <a:cxnLst/>
              <a:rect l="l" t="t" r="r" b="b"/>
              <a:pathLst>
                <a:path w="10515600" h="2071370">
                  <a:moveTo>
                    <a:pt x="10170414" y="0"/>
                  </a:moveTo>
                  <a:lnTo>
                    <a:pt x="345198" y="0"/>
                  </a:lnTo>
                  <a:lnTo>
                    <a:pt x="298356" y="3151"/>
                  </a:lnTo>
                  <a:lnTo>
                    <a:pt x="253429" y="12331"/>
                  </a:lnTo>
                  <a:lnTo>
                    <a:pt x="210829" y="27128"/>
                  </a:lnTo>
                  <a:lnTo>
                    <a:pt x="170968" y="47131"/>
                  </a:lnTo>
                  <a:lnTo>
                    <a:pt x="134256" y="71928"/>
                  </a:lnTo>
                  <a:lnTo>
                    <a:pt x="101104" y="101107"/>
                  </a:lnTo>
                  <a:lnTo>
                    <a:pt x="71925" y="134259"/>
                  </a:lnTo>
                  <a:lnTo>
                    <a:pt x="47128" y="170970"/>
                  </a:lnTo>
                  <a:lnTo>
                    <a:pt x="27126" y="210829"/>
                  </a:lnTo>
                  <a:lnTo>
                    <a:pt x="12330" y="253426"/>
                  </a:lnTo>
                  <a:lnTo>
                    <a:pt x="3151" y="298349"/>
                  </a:lnTo>
                  <a:lnTo>
                    <a:pt x="0" y="345186"/>
                  </a:lnTo>
                  <a:lnTo>
                    <a:pt x="0" y="1725917"/>
                  </a:lnTo>
                  <a:lnTo>
                    <a:pt x="3151" y="1772759"/>
                  </a:lnTo>
                  <a:lnTo>
                    <a:pt x="12330" y="1817686"/>
                  </a:lnTo>
                  <a:lnTo>
                    <a:pt x="27126" y="1860286"/>
                  </a:lnTo>
                  <a:lnTo>
                    <a:pt x="47128" y="1900147"/>
                  </a:lnTo>
                  <a:lnTo>
                    <a:pt x="71925" y="1936859"/>
                  </a:lnTo>
                  <a:lnTo>
                    <a:pt x="101104" y="1970011"/>
                  </a:lnTo>
                  <a:lnTo>
                    <a:pt x="134256" y="1999190"/>
                  </a:lnTo>
                  <a:lnTo>
                    <a:pt x="170968" y="2023987"/>
                  </a:lnTo>
                  <a:lnTo>
                    <a:pt x="210829" y="2043989"/>
                  </a:lnTo>
                  <a:lnTo>
                    <a:pt x="253429" y="2058785"/>
                  </a:lnTo>
                  <a:lnTo>
                    <a:pt x="298356" y="2067964"/>
                  </a:lnTo>
                  <a:lnTo>
                    <a:pt x="345198" y="2071116"/>
                  </a:lnTo>
                  <a:lnTo>
                    <a:pt x="10170414" y="2071116"/>
                  </a:lnTo>
                  <a:lnTo>
                    <a:pt x="10217250" y="2067964"/>
                  </a:lnTo>
                  <a:lnTo>
                    <a:pt x="10262173" y="2058785"/>
                  </a:lnTo>
                  <a:lnTo>
                    <a:pt x="10304770" y="2043989"/>
                  </a:lnTo>
                  <a:lnTo>
                    <a:pt x="10344629" y="2023987"/>
                  </a:lnTo>
                  <a:lnTo>
                    <a:pt x="10381340" y="1999190"/>
                  </a:lnTo>
                  <a:lnTo>
                    <a:pt x="10414492" y="1970011"/>
                  </a:lnTo>
                  <a:lnTo>
                    <a:pt x="10443671" y="1936859"/>
                  </a:lnTo>
                  <a:lnTo>
                    <a:pt x="10468468" y="1900147"/>
                  </a:lnTo>
                  <a:lnTo>
                    <a:pt x="10488471" y="1860286"/>
                  </a:lnTo>
                  <a:lnTo>
                    <a:pt x="10503268" y="1817686"/>
                  </a:lnTo>
                  <a:lnTo>
                    <a:pt x="10512448" y="1772759"/>
                  </a:lnTo>
                  <a:lnTo>
                    <a:pt x="10515600" y="1725917"/>
                  </a:lnTo>
                  <a:lnTo>
                    <a:pt x="10515600" y="345186"/>
                  </a:lnTo>
                  <a:lnTo>
                    <a:pt x="10512448" y="298349"/>
                  </a:lnTo>
                  <a:lnTo>
                    <a:pt x="10503268" y="253426"/>
                  </a:lnTo>
                  <a:lnTo>
                    <a:pt x="10488471" y="210829"/>
                  </a:lnTo>
                  <a:lnTo>
                    <a:pt x="10468468" y="170970"/>
                  </a:lnTo>
                  <a:lnTo>
                    <a:pt x="10443671" y="134259"/>
                  </a:lnTo>
                  <a:lnTo>
                    <a:pt x="10414492" y="101107"/>
                  </a:lnTo>
                  <a:lnTo>
                    <a:pt x="10381340" y="71928"/>
                  </a:lnTo>
                  <a:lnTo>
                    <a:pt x="10344629" y="47131"/>
                  </a:lnTo>
                  <a:lnTo>
                    <a:pt x="10304770" y="27128"/>
                  </a:lnTo>
                  <a:lnTo>
                    <a:pt x="10262173" y="12331"/>
                  </a:lnTo>
                  <a:lnTo>
                    <a:pt x="10217250" y="3151"/>
                  </a:lnTo>
                  <a:lnTo>
                    <a:pt x="1017041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4053839"/>
              <a:ext cx="10515600" cy="2071370"/>
            </a:xfrm>
            <a:custGeom>
              <a:avLst/>
              <a:gdLst/>
              <a:ahLst/>
              <a:cxnLst/>
              <a:rect l="l" t="t" r="r" b="b"/>
              <a:pathLst>
                <a:path w="10515600" h="2071370">
                  <a:moveTo>
                    <a:pt x="0" y="345186"/>
                  </a:moveTo>
                  <a:lnTo>
                    <a:pt x="3151" y="298349"/>
                  </a:lnTo>
                  <a:lnTo>
                    <a:pt x="12330" y="253426"/>
                  </a:lnTo>
                  <a:lnTo>
                    <a:pt x="27126" y="210829"/>
                  </a:lnTo>
                  <a:lnTo>
                    <a:pt x="47128" y="170970"/>
                  </a:lnTo>
                  <a:lnTo>
                    <a:pt x="71925" y="134259"/>
                  </a:lnTo>
                  <a:lnTo>
                    <a:pt x="101104" y="101107"/>
                  </a:lnTo>
                  <a:lnTo>
                    <a:pt x="134256" y="71928"/>
                  </a:lnTo>
                  <a:lnTo>
                    <a:pt x="170968" y="47131"/>
                  </a:lnTo>
                  <a:lnTo>
                    <a:pt x="210829" y="27128"/>
                  </a:lnTo>
                  <a:lnTo>
                    <a:pt x="253429" y="12331"/>
                  </a:lnTo>
                  <a:lnTo>
                    <a:pt x="298356" y="3151"/>
                  </a:lnTo>
                  <a:lnTo>
                    <a:pt x="345198" y="0"/>
                  </a:lnTo>
                  <a:lnTo>
                    <a:pt x="10170414" y="0"/>
                  </a:lnTo>
                  <a:lnTo>
                    <a:pt x="10217250" y="3151"/>
                  </a:lnTo>
                  <a:lnTo>
                    <a:pt x="10262173" y="12331"/>
                  </a:lnTo>
                  <a:lnTo>
                    <a:pt x="10304770" y="27128"/>
                  </a:lnTo>
                  <a:lnTo>
                    <a:pt x="10344629" y="47131"/>
                  </a:lnTo>
                  <a:lnTo>
                    <a:pt x="10381340" y="71928"/>
                  </a:lnTo>
                  <a:lnTo>
                    <a:pt x="10414492" y="101107"/>
                  </a:lnTo>
                  <a:lnTo>
                    <a:pt x="10443671" y="134259"/>
                  </a:lnTo>
                  <a:lnTo>
                    <a:pt x="10468468" y="170970"/>
                  </a:lnTo>
                  <a:lnTo>
                    <a:pt x="10488471" y="210829"/>
                  </a:lnTo>
                  <a:lnTo>
                    <a:pt x="10503268" y="253426"/>
                  </a:lnTo>
                  <a:lnTo>
                    <a:pt x="10512448" y="298349"/>
                  </a:lnTo>
                  <a:lnTo>
                    <a:pt x="10515600" y="345186"/>
                  </a:lnTo>
                  <a:lnTo>
                    <a:pt x="10515600" y="1725917"/>
                  </a:lnTo>
                  <a:lnTo>
                    <a:pt x="10512448" y="1772759"/>
                  </a:lnTo>
                  <a:lnTo>
                    <a:pt x="10503268" y="1817686"/>
                  </a:lnTo>
                  <a:lnTo>
                    <a:pt x="10488471" y="1860286"/>
                  </a:lnTo>
                  <a:lnTo>
                    <a:pt x="10468468" y="1900147"/>
                  </a:lnTo>
                  <a:lnTo>
                    <a:pt x="10443671" y="1936859"/>
                  </a:lnTo>
                  <a:lnTo>
                    <a:pt x="10414492" y="1970011"/>
                  </a:lnTo>
                  <a:lnTo>
                    <a:pt x="10381340" y="1999190"/>
                  </a:lnTo>
                  <a:lnTo>
                    <a:pt x="10344629" y="2023987"/>
                  </a:lnTo>
                  <a:lnTo>
                    <a:pt x="10304770" y="2043989"/>
                  </a:lnTo>
                  <a:lnTo>
                    <a:pt x="10262173" y="2058785"/>
                  </a:lnTo>
                  <a:lnTo>
                    <a:pt x="10217250" y="2067964"/>
                  </a:lnTo>
                  <a:lnTo>
                    <a:pt x="10170414" y="2071116"/>
                  </a:lnTo>
                  <a:lnTo>
                    <a:pt x="345198" y="2071116"/>
                  </a:lnTo>
                  <a:lnTo>
                    <a:pt x="298356" y="2067964"/>
                  </a:lnTo>
                  <a:lnTo>
                    <a:pt x="253429" y="2058785"/>
                  </a:lnTo>
                  <a:lnTo>
                    <a:pt x="210829" y="2043989"/>
                  </a:lnTo>
                  <a:lnTo>
                    <a:pt x="170968" y="2023987"/>
                  </a:lnTo>
                  <a:lnTo>
                    <a:pt x="134256" y="1999190"/>
                  </a:lnTo>
                  <a:lnTo>
                    <a:pt x="101104" y="1970011"/>
                  </a:lnTo>
                  <a:lnTo>
                    <a:pt x="71925" y="1936859"/>
                  </a:lnTo>
                  <a:lnTo>
                    <a:pt x="47128" y="1900147"/>
                  </a:lnTo>
                  <a:lnTo>
                    <a:pt x="27126" y="1860286"/>
                  </a:lnTo>
                  <a:lnTo>
                    <a:pt x="12330" y="1817686"/>
                  </a:lnTo>
                  <a:lnTo>
                    <a:pt x="3151" y="1772759"/>
                  </a:lnTo>
                  <a:lnTo>
                    <a:pt x="0" y="1725917"/>
                  </a:lnTo>
                  <a:lnTo>
                    <a:pt x="0" y="34518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4070"/>
              </a:lnSpc>
              <a:spcBef>
                <a:spcPts val="540"/>
              </a:spcBef>
            </a:pPr>
            <a:r>
              <a:rPr sz="3700" b="1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37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FFFF"/>
                </a:solidFill>
                <a:latin typeface="Calibri"/>
                <a:cs typeface="Calibri"/>
              </a:rPr>
              <a:t>1.0</a:t>
            </a:r>
            <a:r>
              <a:rPr sz="37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7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FFFF"/>
                </a:solidFill>
                <a:latin typeface="Calibri"/>
                <a:cs typeface="Calibri"/>
              </a:rPr>
              <a:t>4.01</a:t>
            </a:r>
            <a:r>
              <a:rPr sz="3700" dirty="0">
                <a:solidFill>
                  <a:srgbClr val="FFFFFF"/>
                </a:solidFill>
              </a:rPr>
              <a:t>:</a:t>
            </a:r>
            <a:r>
              <a:rPr sz="3700" spc="-7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Focused</a:t>
            </a:r>
            <a:r>
              <a:rPr sz="3700" spc="-6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on</a:t>
            </a:r>
            <a:r>
              <a:rPr sz="3700" spc="-8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basic</a:t>
            </a:r>
            <a:r>
              <a:rPr sz="3700" spc="-7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page</a:t>
            </a:r>
            <a:r>
              <a:rPr sz="3700" spc="-70" dirty="0">
                <a:solidFill>
                  <a:srgbClr val="FFFFFF"/>
                </a:solidFill>
              </a:rPr>
              <a:t> </a:t>
            </a:r>
            <a:r>
              <a:rPr sz="3700" spc="-10" dirty="0">
                <a:solidFill>
                  <a:srgbClr val="FFFFFF"/>
                </a:solidFill>
              </a:rPr>
              <a:t>structure, </a:t>
            </a:r>
            <a:r>
              <a:rPr sz="3700" dirty="0">
                <a:solidFill>
                  <a:srgbClr val="FFFFFF"/>
                </a:solidFill>
              </a:rPr>
              <a:t>links,</a:t>
            </a:r>
            <a:r>
              <a:rPr sz="3700" spc="-8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images,</a:t>
            </a:r>
            <a:r>
              <a:rPr sz="3700" spc="-7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and</a:t>
            </a:r>
            <a:r>
              <a:rPr sz="3700" spc="-85" dirty="0">
                <a:solidFill>
                  <a:srgbClr val="FFFFFF"/>
                </a:solidFill>
              </a:rPr>
              <a:t> </a:t>
            </a:r>
            <a:r>
              <a:rPr sz="3700" spc="-10" dirty="0">
                <a:solidFill>
                  <a:srgbClr val="FFFFFF"/>
                </a:solidFill>
              </a:rPr>
              <a:t>forms.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80"/>
              </a:spcBef>
            </a:pPr>
            <a:endParaRPr sz="3700"/>
          </a:p>
          <a:p>
            <a:pPr marL="12700" marR="298450">
              <a:lnSpc>
                <a:spcPct val="91500"/>
              </a:lnSpc>
            </a:pPr>
            <a:r>
              <a:rPr sz="3700" b="1" dirty="0">
                <a:solidFill>
                  <a:srgbClr val="FFFFFF"/>
                </a:solidFill>
                <a:latin typeface="Calibri"/>
                <a:cs typeface="Calibri"/>
              </a:rPr>
              <a:t>HTML5</a:t>
            </a:r>
            <a:r>
              <a:rPr sz="3700" dirty="0">
                <a:solidFill>
                  <a:srgbClr val="FFFFFF"/>
                </a:solidFill>
              </a:rPr>
              <a:t>:</a:t>
            </a:r>
            <a:r>
              <a:rPr sz="3700" spc="-10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Added</a:t>
            </a:r>
            <a:r>
              <a:rPr sz="3700" spc="-114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more</a:t>
            </a:r>
            <a:r>
              <a:rPr sz="3700" spc="-9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flexibility</a:t>
            </a:r>
            <a:r>
              <a:rPr sz="3700" spc="-11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for</a:t>
            </a:r>
            <a:r>
              <a:rPr sz="3700" spc="-11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modern</a:t>
            </a:r>
            <a:r>
              <a:rPr sz="3700" spc="-105" dirty="0">
                <a:solidFill>
                  <a:srgbClr val="FFFFFF"/>
                </a:solidFill>
              </a:rPr>
              <a:t> </a:t>
            </a:r>
            <a:r>
              <a:rPr sz="3700" spc="-25" dirty="0">
                <a:solidFill>
                  <a:srgbClr val="FFFFFF"/>
                </a:solidFill>
              </a:rPr>
              <a:t>web </a:t>
            </a:r>
            <a:r>
              <a:rPr sz="3700" spc="-10" dirty="0">
                <a:solidFill>
                  <a:srgbClr val="FFFFFF"/>
                </a:solidFill>
              </a:rPr>
              <a:t>development,</a:t>
            </a:r>
            <a:r>
              <a:rPr sz="3700" spc="-125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including</a:t>
            </a:r>
            <a:r>
              <a:rPr sz="3700" spc="-15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multimedia</a:t>
            </a:r>
            <a:r>
              <a:rPr sz="3700" spc="-14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support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-25" dirty="0">
                <a:solidFill>
                  <a:srgbClr val="FFFFFF"/>
                </a:solidFill>
              </a:rPr>
              <a:t>and </a:t>
            </a:r>
            <a:r>
              <a:rPr sz="3700" dirty="0">
                <a:solidFill>
                  <a:srgbClr val="FFFFFF"/>
                </a:solidFill>
              </a:rPr>
              <a:t>better</a:t>
            </a:r>
            <a:r>
              <a:rPr sz="3700" spc="-12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structuring</a:t>
            </a:r>
            <a:r>
              <a:rPr sz="3700" spc="-100" dirty="0">
                <a:solidFill>
                  <a:srgbClr val="FFFFFF"/>
                </a:solidFill>
              </a:rPr>
              <a:t> </a:t>
            </a:r>
            <a:r>
              <a:rPr sz="3700" dirty="0">
                <a:solidFill>
                  <a:srgbClr val="FFFFFF"/>
                </a:solidFill>
              </a:rPr>
              <a:t>of</a:t>
            </a:r>
            <a:r>
              <a:rPr sz="3700" spc="-130" dirty="0">
                <a:solidFill>
                  <a:srgbClr val="FFFFFF"/>
                </a:solidFill>
              </a:rPr>
              <a:t> </a:t>
            </a:r>
            <a:r>
              <a:rPr sz="3700" spc="-10" dirty="0">
                <a:solidFill>
                  <a:srgbClr val="FFFFFF"/>
                </a:solidFill>
              </a:rPr>
              <a:t>content.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759" y="2061463"/>
            <a:ext cx="2623820" cy="2507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endParaRPr sz="44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260"/>
              </a:spcBef>
            </a:pPr>
            <a:r>
              <a:rPr sz="4400" b="1" spc="-25" dirty="0">
                <a:solidFill>
                  <a:srgbClr val="FFFFFF"/>
                </a:solidFill>
                <a:latin typeface="Calibri"/>
                <a:cs typeface="Calibri"/>
              </a:rPr>
              <a:t>(eXtensible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Markup Language)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92818" y="4498085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2159"/>
                </a:moveTo>
                <a:lnTo>
                  <a:pt x="48205" y="2041602"/>
                </a:lnTo>
                <a:lnTo>
                  <a:pt x="96136" y="2039937"/>
                </a:lnTo>
                <a:lnTo>
                  <a:pt x="143781" y="2037177"/>
                </a:lnTo>
                <a:lnTo>
                  <a:pt x="191128" y="2033334"/>
                </a:lnTo>
                <a:lnTo>
                  <a:pt x="238165" y="2028420"/>
                </a:lnTo>
                <a:lnTo>
                  <a:pt x="284878" y="2022449"/>
                </a:lnTo>
                <a:lnTo>
                  <a:pt x="331257" y="2015431"/>
                </a:lnTo>
                <a:lnTo>
                  <a:pt x="377288" y="2007379"/>
                </a:lnTo>
                <a:lnTo>
                  <a:pt x="422959" y="1998307"/>
                </a:lnTo>
                <a:lnTo>
                  <a:pt x="468258" y="1988224"/>
                </a:lnTo>
                <a:lnTo>
                  <a:pt x="513174" y="1977145"/>
                </a:lnTo>
                <a:lnTo>
                  <a:pt x="557693" y="1965081"/>
                </a:lnTo>
                <a:lnTo>
                  <a:pt x="601803" y="1952045"/>
                </a:lnTo>
                <a:lnTo>
                  <a:pt x="645493" y="1938048"/>
                </a:lnTo>
                <a:lnTo>
                  <a:pt x="688749" y="1923104"/>
                </a:lnTo>
                <a:lnTo>
                  <a:pt x="731560" y="1907224"/>
                </a:lnTo>
                <a:lnTo>
                  <a:pt x="773913" y="1890420"/>
                </a:lnTo>
                <a:lnTo>
                  <a:pt x="815796" y="1872705"/>
                </a:lnTo>
                <a:lnTo>
                  <a:pt x="857198" y="1854092"/>
                </a:lnTo>
                <a:lnTo>
                  <a:pt x="898104" y="1834591"/>
                </a:lnTo>
                <a:lnTo>
                  <a:pt x="938504" y="1814216"/>
                </a:lnTo>
                <a:lnTo>
                  <a:pt x="978385" y="1792979"/>
                </a:lnTo>
                <a:lnTo>
                  <a:pt x="1017735" y="1770893"/>
                </a:lnTo>
                <a:lnTo>
                  <a:pt x="1056541" y="1747968"/>
                </a:lnTo>
                <a:lnTo>
                  <a:pt x="1094792" y="1724219"/>
                </a:lnTo>
                <a:lnTo>
                  <a:pt x="1132475" y="1699656"/>
                </a:lnTo>
                <a:lnTo>
                  <a:pt x="1169577" y="1674292"/>
                </a:lnTo>
                <a:lnTo>
                  <a:pt x="1206087" y="1648140"/>
                </a:lnTo>
                <a:lnTo>
                  <a:pt x="1241992" y="1621211"/>
                </a:lnTo>
                <a:lnTo>
                  <a:pt x="1277280" y="1593518"/>
                </a:lnTo>
                <a:lnTo>
                  <a:pt x="1311939" y="1565074"/>
                </a:lnTo>
                <a:lnTo>
                  <a:pt x="1345957" y="1535890"/>
                </a:lnTo>
                <a:lnTo>
                  <a:pt x="1379320" y="1505978"/>
                </a:lnTo>
                <a:lnTo>
                  <a:pt x="1412018" y="1475352"/>
                </a:lnTo>
                <a:lnTo>
                  <a:pt x="1444037" y="1444023"/>
                </a:lnTo>
                <a:lnTo>
                  <a:pt x="1475366" y="1412003"/>
                </a:lnTo>
                <a:lnTo>
                  <a:pt x="1505992" y="1379305"/>
                </a:lnTo>
                <a:lnTo>
                  <a:pt x="1535903" y="1345941"/>
                </a:lnTo>
                <a:lnTo>
                  <a:pt x="1565086" y="1311924"/>
                </a:lnTo>
                <a:lnTo>
                  <a:pt x="1593530" y="1277264"/>
                </a:lnTo>
                <a:lnTo>
                  <a:pt x="1621223" y="1241976"/>
                </a:lnTo>
                <a:lnTo>
                  <a:pt x="1648151" y="1206071"/>
                </a:lnTo>
                <a:lnTo>
                  <a:pt x="1674302" y="1169560"/>
                </a:lnTo>
                <a:lnTo>
                  <a:pt x="1699666" y="1132458"/>
                </a:lnTo>
                <a:lnTo>
                  <a:pt x="1724228" y="1094775"/>
                </a:lnTo>
                <a:lnTo>
                  <a:pt x="1747977" y="1056524"/>
                </a:lnTo>
                <a:lnTo>
                  <a:pt x="1770901" y="1017718"/>
                </a:lnTo>
                <a:lnTo>
                  <a:pt x="1792987" y="978368"/>
                </a:lnTo>
                <a:lnTo>
                  <a:pt x="1814224" y="938487"/>
                </a:lnTo>
                <a:lnTo>
                  <a:pt x="1834598" y="898088"/>
                </a:lnTo>
                <a:lnTo>
                  <a:pt x="1854098" y="857181"/>
                </a:lnTo>
                <a:lnTo>
                  <a:pt x="1872711" y="815780"/>
                </a:lnTo>
                <a:lnTo>
                  <a:pt x="1890425" y="773897"/>
                </a:lnTo>
                <a:lnTo>
                  <a:pt x="1907228" y="731544"/>
                </a:lnTo>
                <a:lnTo>
                  <a:pt x="1923108" y="688734"/>
                </a:lnTo>
                <a:lnTo>
                  <a:pt x="1938052" y="645478"/>
                </a:lnTo>
                <a:lnTo>
                  <a:pt x="1952048" y="601789"/>
                </a:lnTo>
                <a:lnTo>
                  <a:pt x="1965084" y="557679"/>
                </a:lnTo>
                <a:lnTo>
                  <a:pt x="1977148" y="513161"/>
                </a:lnTo>
                <a:lnTo>
                  <a:pt x="1988226" y="468247"/>
                </a:lnTo>
                <a:lnTo>
                  <a:pt x="1998308" y="422948"/>
                </a:lnTo>
                <a:lnTo>
                  <a:pt x="2007381" y="377277"/>
                </a:lnTo>
                <a:lnTo>
                  <a:pt x="2015432" y="331247"/>
                </a:lnTo>
                <a:lnTo>
                  <a:pt x="2022449" y="284870"/>
                </a:lnTo>
                <a:lnTo>
                  <a:pt x="2028421" y="238158"/>
                </a:lnTo>
                <a:lnTo>
                  <a:pt x="2033334" y="191122"/>
                </a:lnTo>
                <a:lnTo>
                  <a:pt x="2037177" y="143777"/>
                </a:lnTo>
                <a:lnTo>
                  <a:pt x="2039937" y="96133"/>
                </a:lnTo>
                <a:lnTo>
                  <a:pt x="2041602" y="48203"/>
                </a:lnTo>
                <a:lnTo>
                  <a:pt x="2042159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08753" y="388442"/>
            <a:ext cx="6495415" cy="149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05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b="1" dirty="0">
                <a:latin typeface="Calibri"/>
                <a:cs typeface="Calibri"/>
              </a:rPr>
              <a:t>Definition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markup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language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designed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store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transport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data.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b="1" dirty="0">
                <a:latin typeface="Calibri"/>
                <a:cs typeface="Calibri"/>
              </a:rPr>
              <a:t>Purpose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Focuses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structure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organization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data,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not </a:t>
            </a:r>
            <a:r>
              <a:rPr sz="1900" dirty="0">
                <a:latin typeface="Calibri"/>
                <a:cs typeface="Calibri"/>
              </a:rPr>
              <a:t>how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displayed.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b="1" dirty="0">
                <a:latin typeface="Calibri"/>
                <a:cs typeface="Calibri"/>
              </a:rPr>
              <a:t>Key</a:t>
            </a:r>
            <a:r>
              <a:rPr sz="1900" b="1" spc="-9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Features</a:t>
            </a:r>
            <a:r>
              <a:rPr sz="1900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953" y="1864232"/>
            <a:ext cx="5483860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Allows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defining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custom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tags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(e.g.,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&lt;student&gt;,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&lt;book&gt;)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20" dirty="0">
                <a:latin typeface="Calibri"/>
                <a:cs typeface="Calibri"/>
              </a:rPr>
              <a:t>Self-</a:t>
            </a:r>
            <a:r>
              <a:rPr sz="1900" dirty="0">
                <a:latin typeface="Calibri"/>
                <a:cs typeface="Calibri"/>
              </a:rPr>
              <a:t>descriptive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human-</a:t>
            </a:r>
            <a:r>
              <a:rPr sz="1900" dirty="0">
                <a:latin typeface="Calibri"/>
                <a:cs typeface="Calibri"/>
              </a:rPr>
              <a:t>readable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format</a:t>
            </a:r>
            <a:endParaRPr sz="1900">
              <a:latin typeface="Calibri"/>
              <a:cs typeface="Calibri"/>
            </a:endParaRPr>
          </a:p>
          <a:p>
            <a:pPr marL="241300" marR="179705" indent="-228600">
              <a:lnSpc>
                <a:spcPct val="8000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Used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web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services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(e.g.,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SOAP),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storage,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configurations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8753" y="3045713"/>
            <a:ext cx="15640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b="1" dirty="0">
                <a:latin typeface="Calibri"/>
                <a:cs typeface="Calibri"/>
              </a:rPr>
              <a:t>Strict</a:t>
            </a:r>
            <a:r>
              <a:rPr sz="1900" b="1" spc="-5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Syntax</a:t>
            </a:r>
            <a:r>
              <a:rPr sz="1900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5953" y="3341370"/>
            <a:ext cx="3086735" cy="90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Must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have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root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element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30" dirty="0">
                <a:latin typeface="Calibri"/>
                <a:cs typeface="Calibri"/>
              </a:rPr>
              <a:t>Tags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must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properly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closed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10" dirty="0">
                <a:latin typeface="Calibri"/>
                <a:cs typeface="Calibri"/>
              </a:rPr>
              <a:t>Case-sensitive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8753" y="4289552"/>
            <a:ext cx="6280785" cy="251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b="1" dirty="0">
                <a:latin typeface="Calibri"/>
                <a:cs typeface="Calibri"/>
              </a:rPr>
              <a:t>Usage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Example</a:t>
            </a:r>
            <a:r>
              <a:rPr sz="1900" spc="-10" dirty="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  <a:p>
            <a:pPr marL="714375">
              <a:lnSpc>
                <a:spcPct val="100000"/>
              </a:lnSpc>
              <a:spcBef>
                <a:spcPts val="70"/>
              </a:spcBef>
            </a:pP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b="1" spc="-10" dirty="0">
                <a:solidFill>
                  <a:srgbClr val="559CD5"/>
                </a:solidFill>
                <a:latin typeface="Consolas"/>
                <a:cs typeface="Consolas"/>
              </a:rPr>
              <a:t>bookstore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386840">
              <a:lnSpc>
                <a:spcPct val="100000"/>
              </a:lnSpc>
            </a:pP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b="1" spc="-10" dirty="0">
                <a:solidFill>
                  <a:srgbClr val="559CD5"/>
                </a:solidFill>
                <a:latin typeface="Consolas"/>
                <a:cs typeface="Consolas"/>
              </a:rPr>
              <a:t>book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724025">
              <a:lnSpc>
                <a:spcPct val="100000"/>
              </a:lnSpc>
            </a:pPr>
            <a:r>
              <a:rPr sz="2400" b="1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b="1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b="1" dirty="0">
                <a:solidFill>
                  <a:srgbClr val="7E7E7E"/>
                </a:solidFill>
                <a:latin typeface="Consolas"/>
                <a:cs typeface="Consolas"/>
              </a:rPr>
              <a:t>Learning</a:t>
            </a:r>
            <a:r>
              <a:rPr sz="2400" b="1" spc="-1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7E7E7E"/>
                </a:solidFill>
                <a:latin typeface="Consolas"/>
                <a:cs typeface="Consolas"/>
              </a:rPr>
              <a:t>XML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b="1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724025">
              <a:lnSpc>
                <a:spcPct val="100000"/>
              </a:lnSpc>
            </a:pPr>
            <a:r>
              <a:rPr sz="2400" b="1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b="1" dirty="0">
                <a:solidFill>
                  <a:srgbClr val="559CD5"/>
                </a:solidFill>
                <a:latin typeface="Consolas"/>
                <a:cs typeface="Consolas"/>
              </a:rPr>
              <a:t>author</a:t>
            </a:r>
            <a:r>
              <a:rPr sz="2400" b="1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b="1" dirty="0">
                <a:solidFill>
                  <a:srgbClr val="7E7E7E"/>
                </a:solidFill>
                <a:latin typeface="Consolas"/>
                <a:cs typeface="Consolas"/>
              </a:rPr>
              <a:t>John</a:t>
            </a:r>
            <a:r>
              <a:rPr sz="2400" b="1" spc="-9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7E7E7E"/>
                </a:solidFill>
                <a:latin typeface="Consolas"/>
                <a:cs typeface="Consolas"/>
              </a:rPr>
              <a:t>Doe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b="1" spc="-10" dirty="0">
                <a:solidFill>
                  <a:srgbClr val="559CD5"/>
                </a:solidFill>
                <a:latin typeface="Consolas"/>
                <a:cs typeface="Consolas"/>
              </a:rPr>
              <a:t>author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386840">
              <a:lnSpc>
                <a:spcPct val="100000"/>
              </a:lnSpc>
            </a:pP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b="1" spc="-10" dirty="0">
                <a:solidFill>
                  <a:srgbClr val="559CD5"/>
                </a:solidFill>
                <a:latin typeface="Consolas"/>
                <a:cs typeface="Consolas"/>
              </a:rPr>
              <a:t>book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714375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b="1" spc="-10" dirty="0">
                <a:solidFill>
                  <a:srgbClr val="559CD5"/>
                </a:solidFill>
                <a:latin typeface="Consolas"/>
                <a:cs typeface="Consolas"/>
              </a:rPr>
              <a:t>bookstore</a:t>
            </a:r>
            <a:r>
              <a:rPr sz="2400" b="1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759" y="1759153"/>
            <a:ext cx="2623820" cy="1301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XHTML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5015"/>
              </a:lnSpc>
            </a:pP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(eXtensible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759" y="2966415"/>
            <a:ext cx="2393950" cy="19043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1" spc="-45" dirty="0">
                <a:solidFill>
                  <a:srgbClr val="FFFFFF"/>
                </a:solidFill>
                <a:latin typeface="Calibri"/>
                <a:cs typeface="Calibri"/>
              </a:rPr>
              <a:t>HyperText </a:t>
            </a:r>
            <a:r>
              <a:rPr sz="4400" b="1" spc="-10" dirty="0">
                <a:solidFill>
                  <a:srgbClr val="FFFFFF"/>
                </a:solidFill>
                <a:latin typeface="Calibri"/>
                <a:cs typeface="Calibri"/>
              </a:rPr>
              <a:t>Markup </a:t>
            </a:r>
            <a:r>
              <a:rPr sz="4400" b="1" spc="-20" dirty="0">
                <a:solidFill>
                  <a:srgbClr val="FFFFFF"/>
                </a:solidFill>
                <a:latin typeface="Calibri"/>
                <a:cs typeface="Calibri"/>
              </a:rPr>
              <a:t>Language)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2818" y="4498085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2159"/>
                </a:moveTo>
                <a:lnTo>
                  <a:pt x="48205" y="2041602"/>
                </a:lnTo>
                <a:lnTo>
                  <a:pt x="96136" y="2039937"/>
                </a:lnTo>
                <a:lnTo>
                  <a:pt x="143781" y="2037177"/>
                </a:lnTo>
                <a:lnTo>
                  <a:pt x="191128" y="2033334"/>
                </a:lnTo>
                <a:lnTo>
                  <a:pt x="238165" y="2028420"/>
                </a:lnTo>
                <a:lnTo>
                  <a:pt x="284878" y="2022449"/>
                </a:lnTo>
                <a:lnTo>
                  <a:pt x="331257" y="2015431"/>
                </a:lnTo>
                <a:lnTo>
                  <a:pt x="377288" y="2007379"/>
                </a:lnTo>
                <a:lnTo>
                  <a:pt x="422959" y="1998307"/>
                </a:lnTo>
                <a:lnTo>
                  <a:pt x="468258" y="1988224"/>
                </a:lnTo>
                <a:lnTo>
                  <a:pt x="513174" y="1977145"/>
                </a:lnTo>
                <a:lnTo>
                  <a:pt x="557693" y="1965081"/>
                </a:lnTo>
                <a:lnTo>
                  <a:pt x="601803" y="1952045"/>
                </a:lnTo>
                <a:lnTo>
                  <a:pt x="645493" y="1938048"/>
                </a:lnTo>
                <a:lnTo>
                  <a:pt x="688749" y="1923104"/>
                </a:lnTo>
                <a:lnTo>
                  <a:pt x="731560" y="1907224"/>
                </a:lnTo>
                <a:lnTo>
                  <a:pt x="773913" y="1890420"/>
                </a:lnTo>
                <a:lnTo>
                  <a:pt x="815796" y="1872705"/>
                </a:lnTo>
                <a:lnTo>
                  <a:pt x="857198" y="1854092"/>
                </a:lnTo>
                <a:lnTo>
                  <a:pt x="898104" y="1834591"/>
                </a:lnTo>
                <a:lnTo>
                  <a:pt x="938504" y="1814216"/>
                </a:lnTo>
                <a:lnTo>
                  <a:pt x="978385" y="1792979"/>
                </a:lnTo>
                <a:lnTo>
                  <a:pt x="1017735" y="1770893"/>
                </a:lnTo>
                <a:lnTo>
                  <a:pt x="1056541" y="1747968"/>
                </a:lnTo>
                <a:lnTo>
                  <a:pt x="1094792" y="1724219"/>
                </a:lnTo>
                <a:lnTo>
                  <a:pt x="1132475" y="1699656"/>
                </a:lnTo>
                <a:lnTo>
                  <a:pt x="1169577" y="1674292"/>
                </a:lnTo>
                <a:lnTo>
                  <a:pt x="1206087" y="1648140"/>
                </a:lnTo>
                <a:lnTo>
                  <a:pt x="1241992" y="1621211"/>
                </a:lnTo>
                <a:lnTo>
                  <a:pt x="1277280" y="1593518"/>
                </a:lnTo>
                <a:lnTo>
                  <a:pt x="1311939" y="1565074"/>
                </a:lnTo>
                <a:lnTo>
                  <a:pt x="1345957" y="1535890"/>
                </a:lnTo>
                <a:lnTo>
                  <a:pt x="1379320" y="1505978"/>
                </a:lnTo>
                <a:lnTo>
                  <a:pt x="1412018" y="1475352"/>
                </a:lnTo>
                <a:lnTo>
                  <a:pt x="1444037" y="1444023"/>
                </a:lnTo>
                <a:lnTo>
                  <a:pt x="1475366" y="1412003"/>
                </a:lnTo>
                <a:lnTo>
                  <a:pt x="1505992" y="1379305"/>
                </a:lnTo>
                <a:lnTo>
                  <a:pt x="1535903" y="1345941"/>
                </a:lnTo>
                <a:lnTo>
                  <a:pt x="1565086" y="1311924"/>
                </a:lnTo>
                <a:lnTo>
                  <a:pt x="1593530" y="1277264"/>
                </a:lnTo>
                <a:lnTo>
                  <a:pt x="1621223" y="1241976"/>
                </a:lnTo>
                <a:lnTo>
                  <a:pt x="1648151" y="1206071"/>
                </a:lnTo>
                <a:lnTo>
                  <a:pt x="1674302" y="1169560"/>
                </a:lnTo>
                <a:lnTo>
                  <a:pt x="1699666" y="1132458"/>
                </a:lnTo>
                <a:lnTo>
                  <a:pt x="1724228" y="1094775"/>
                </a:lnTo>
                <a:lnTo>
                  <a:pt x="1747977" y="1056524"/>
                </a:lnTo>
                <a:lnTo>
                  <a:pt x="1770901" y="1017718"/>
                </a:lnTo>
                <a:lnTo>
                  <a:pt x="1792987" y="978368"/>
                </a:lnTo>
                <a:lnTo>
                  <a:pt x="1814224" y="938487"/>
                </a:lnTo>
                <a:lnTo>
                  <a:pt x="1834598" y="898088"/>
                </a:lnTo>
                <a:lnTo>
                  <a:pt x="1854098" y="857181"/>
                </a:lnTo>
                <a:lnTo>
                  <a:pt x="1872711" y="815780"/>
                </a:lnTo>
                <a:lnTo>
                  <a:pt x="1890425" y="773897"/>
                </a:lnTo>
                <a:lnTo>
                  <a:pt x="1907228" y="731544"/>
                </a:lnTo>
                <a:lnTo>
                  <a:pt x="1923108" y="688734"/>
                </a:lnTo>
                <a:lnTo>
                  <a:pt x="1938052" y="645478"/>
                </a:lnTo>
                <a:lnTo>
                  <a:pt x="1952048" y="601789"/>
                </a:lnTo>
                <a:lnTo>
                  <a:pt x="1965084" y="557679"/>
                </a:lnTo>
                <a:lnTo>
                  <a:pt x="1977148" y="513161"/>
                </a:lnTo>
                <a:lnTo>
                  <a:pt x="1988226" y="468247"/>
                </a:lnTo>
                <a:lnTo>
                  <a:pt x="1998308" y="422948"/>
                </a:lnTo>
                <a:lnTo>
                  <a:pt x="2007381" y="377277"/>
                </a:lnTo>
                <a:lnTo>
                  <a:pt x="2015432" y="331247"/>
                </a:lnTo>
                <a:lnTo>
                  <a:pt x="2022449" y="284870"/>
                </a:lnTo>
                <a:lnTo>
                  <a:pt x="2028421" y="238158"/>
                </a:lnTo>
                <a:lnTo>
                  <a:pt x="2033334" y="191122"/>
                </a:lnTo>
                <a:lnTo>
                  <a:pt x="2037177" y="143777"/>
                </a:lnTo>
                <a:lnTo>
                  <a:pt x="2039937" y="96133"/>
                </a:lnTo>
                <a:lnTo>
                  <a:pt x="2041602" y="48203"/>
                </a:lnTo>
                <a:lnTo>
                  <a:pt x="2042159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6626" y="826769"/>
            <a:ext cx="6591934" cy="13957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Definition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stricter,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XML-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ts val="195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Purpose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Ensures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compatibility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browsers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enforcing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stricter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Features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3826" y="2198624"/>
            <a:ext cx="5960745" cy="1266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Combines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syntax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XML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properly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nested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closed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-20" dirty="0">
                <a:latin typeface="Calibri"/>
                <a:cs typeface="Calibri"/>
              </a:rPr>
              <a:t>Tags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lowercase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Documents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well-</a:t>
            </a:r>
            <a:r>
              <a:rPr sz="1800" dirty="0">
                <a:latin typeface="Calibri"/>
                <a:cs typeface="Calibri"/>
              </a:rPr>
              <a:t>formed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6626" y="3404869"/>
            <a:ext cx="7675245" cy="221361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Usage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Example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4604" marR="63373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6B0E0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solidFill>
                  <a:srgbClr val="46B0E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6B0E0"/>
                </a:solidFill>
                <a:latin typeface="Consolas"/>
                <a:cs typeface="Consolas"/>
              </a:rPr>
              <a:t>PUBLIC</a:t>
            </a:r>
            <a:r>
              <a:rPr sz="1800" spc="-50" dirty="0">
                <a:solidFill>
                  <a:srgbClr val="46B0E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"-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//W3C//DTD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XHTML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1.0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Strict//EN" 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  <a:hlinkClick r:id="rId2"/>
              </a:rPr>
              <a:t>http://www.w3.org/TR/xhtml1/DTD/xhtml1-strict.dtd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6B0E0"/>
                </a:solidFill>
                <a:latin typeface="Consolas"/>
                <a:cs typeface="Consolas"/>
              </a:rPr>
              <a:t>xmlns=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  <a:hlinkClick r:id="rId3"/>
              </a:rPr>
              <a:t>http://www.w3.org/1999/xhtml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My</a:t>
            </a:r>
            <a:r>
              <a:rPr sz="1800" spc="-5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XHTML</a:t>
            </a:r>
            <a:r>
              <a:rPr sz="18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nsolas"/>
                <a:cs typeface="Consolas"/>
              </a:rPr>
              <a:t>Page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Welcome!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This</a:t>
            </a:r>
            <a:r>
              <a:rPr sz="1800" spc="-6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is</a:t>
            </a:r>
            <a:r>
              <a:rPr sz="18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an</a:t>
            </a:r>
            <a:r>
              <a:rPr sz="1800" spc="-5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7E7E7E"/>
                </a:solidFill>
                <a:latin typeface="Consolas"/>
                <a:cs typeface="Consolas"/>
              </a:rPr>
              <a:t>XHTML</a:t>
            </a:r>
            <a:r>
              <a:rPr sz="18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onsolas"/>
                <a:cs typeface="Consolas"/>
              </a:rPr>
              <a:t>page.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4604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4951095" cy="6867525"/>
            <a:chOff x="-4762" y="-4762"/>
            <a:chExt cx="495109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5910" y="0"/>
              <a:ext cx="1340231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819015" cy="6858000"/>
            </a:xfrm>
            <a:custGeom>
              <a:avLst/>
              <a:gdLst/>
              <a:ahLst/>
              <a:cxnLst/>
              <a:rect l="l" t="t" r="r" b="b"/>
              <a:pathLst>
                <a:path w="4819015" h="6858000">
                  <a:moveTo>
                    <a:pt x="360591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605911" y="6857999"/>
                  </a:lnTo>
                  <a:lnTo>
                    <a:pt x="3668903" y="6788730"/>
                  </a:lnTo>
                  <a:lnTo>
                    <a:pt x="3697951" y="6753210"/>
                  </a:lnTo>
                  <a:lnTo>
                    <a:pt x="3726691" y="6717324"/>
                  </a:lnTo>
                  <a:lnTo>
                    <a:pt x="3755121" y="6681075"/>
                  </a:lnTo>
                  <a:lnTo>
                    <a:pt x="3783238" y="6644466"/>
                  </a:lnTo>
                  <a:lnTo>
                    <a:pt x="3811039" y="6607500"/>
                  </a:lnTo>
                  <a:lnTo>
                    <a:pt x="3838522" y="6570181"/>
                  </a:lnTo>
                  <a:lnTo>
                    <a:pt x="3865684" y="6532511"/>
                  </a:lnTo>
                  <a:lnTo>
                    <a:pt x="3892522" y="6494494"/>
                  </a:lnTo>
                  <a:lnTo>
                    <a:pt x="3919035" y="6456132"/>
                  </a:lnTo>
                  <a:lnTo>
                    <a:pt x="3945219" y="6417430"/>
                  </a:lnTo>
                  <a:lnTo>
                    <a:pt x="3971071" y="6378390"/>
                  </a:lnTo>
                  <a:lnTo>
                    <a:pt x="3996590" y="6339015"/>
                  </a:lnTo>
                  <a:lnTo>
                    <a:pt x="4021772" y="6299308"/>
                  </a:lnTo>
                  <a:lnTo>
                    <a:pt x="4046616" y="6259273"/>
                  </a:lnTo>
                  <a:lnTo>
                    <a:pt x="4071117" y="6218913"/>
                  </a:lnTo>
                  <a:lnTo>
                    <a:pt x="4095275" y="6178231"/>
                  </a:lnTo>
                  <a:lnTo>
                    <a:pt x="4119086" y="6137229"/>
                  </a:lnTo>
                  <a:lnTo>
                    <a:pt x="4142547" y="6095912"/>
                  </a:lnTo>
                  <a:lnTo>
                    <a:pt x="4165656" y="6054282"/>
                  </a:lnTo>
                  <a:lnTo>
                    <a:pt x="4188411" y="6012342"/>
                  </a:lnTo>
                  <a:lnTo>
                    <a:pt x="4210808" y="5970096"/>
                  </a:lnTo>
                  <a:lnTo>
                    <a:pt x="4232846" y="5927547"/>
                  </a:lnTo>
                  <a:lnTo>
                    <a:pt x="4254521" y="5884697"/>
                  </a:lnTo>
                  <a:lnTo>
                    <a:pt x="4275832" y="5841550"/>
                  </a:lnTo>
                  <a:lnTo>
                    <a:pt x="4296774" y="5798110"/>
                  </a:lnTo>
                  <a:lnTo>
                    <a:pt x="4317347" y="5754379"/>
                  </a:lnTo>
                  <a:lnTo>
                    <a:pt x="4337547" y="5710360"/>
                  </a:lnTo>
                  <a:lnTo>
                    <a:pt x="4357371" y="5666057"/>
                  </a:lnTo>
                  <a:lnTo>
                    <a:pt x="4376818" y="5621472"/>
                  </a:lnTo>
                  <a:lnTo>
                    <a:pt x="4395884" y="5576610"/>
                  </a:lnTo>
                  <a:lnTo>
                    <a:pt x="4414566" y="5531472"/>
                  </a:lnTo>
                  <a:lnTo>
                    <a:pt x="4432863" y="5486062"/>
                  </a:lnTo>
                  <a:lnTo>
                    <a:pt x="4450772" y="5440384"/>
                  </a:lnTo>
                  <a:lnTo>
                    <a:pt x="4468290" y="5394440"/>
                  </a:lnTo>
                  <a:lnTo>
                    <a:pt x="4485414" y="5348234"/>
                  </a:lnTo>
                  <a:lnTo>
                    <a:pt x="4502142" y="5301769"/>
                  </a:lnTo>
                  <a:lnTo>
                    <a:pt x="4518472" y="5255047"/>
                  </a:lnTo>
                  <a:lnTo>
                    <a:pt x="4534400" y="5208072"/>
                  </a:lnTo>
                  <a:lnTo>
                    <a:pt x="4549924" y="5160848"/>
                  </a:lnTo>
                  <a:lnTo>
                    <a:pt x="4565041" y="5113377"/>
                  </a:lnTo>
                  <a:lnTo>
                    <a:pt x="4579750" y="5065662"/>
                  </a:lnTo>
                  <a:lnTo>
                    <a:pt x="4594047" y="5017707"/>
                  </a:lnTo>
                  <a:lnTo>
                    <a:pt x="4607929" y="4969514"/>
                  </a:lnTo>
                  <a:lnTo>
                    <a:pt x="4621395" y="4921088"/>
                  </a:lnTo>
                  <a:lnTo>
                    <a:pt x="4634441" y="4872430"/>
                  </a:lnTo>
                  <a:lnTo>
                    <a:pt x="4647065" y="4823545"/>
                  </a:lnTo>
                  <a:lnTo>
                    <a:pt x="4659265" y="4774434"/>
                  </a:lnTo>
                  <a:lnTo>
                    <a:pt x="4671037" y="4725103"/>
                  </a:lnTo>
                  <a:lnTo>
                    <a:pt x="4682379" y="4675553"/>
                  </a:lnTo>
                  <a:lnTo>
                    <a:pt x="4693289" y="4625787"/>
                  </a:lnTo>
                  <a:lnTo>
                    <a:pt x="4703764" y="4575810"/>
                  </a:lnTo>
                  <a:lnTo>
                    <a:pt x="4713801" y="4525623"/>
                  </a:lnTo>
                  <a:lnTo>
                    <a:pt x="4723398" y="4475231"/>
                  </a:lnTo>
                  <a:lnTo>
                    <a:pt x="4732552" y="4424636"/>
                  </a:lnTo>
                  <a:lnTo>
                    <a:pt x="4741261" y="4373841"/>
                  </a:lnTo>
                  <a:lnTo>
                    <a:pt x="4749521" y="4322850"/>
                  </a:lnTo>
                  <a:lnTo>
                    <a:pt x="4757331" y="4271666"/>
                  </a:lnTo>
                  <a:lnTo>
                    <a:pt x="4764688" y="4220292"/>
                  </a:lnTo>
                  <a:lnTo>
                    <a:pt x="4771589" y="4168730"/>
                  </a:lnTo>
                  <a:lnTo>
                    <a:pt x="4778032" y="4116985"/>
                  </a:lnTo>
                  <a:lnTo>
                    <a:pt x="4784013" y="4065059"/>
                  </a:lnTo>
                  <a:lnTo>
                    <a:pt x="4789531" y="4012956"/>
                  </a:lnTo>
                  <a:lnTo>
                    <a:pt x="4794583" y="3960678"/>
                  </a:lnTo>
                  <a:lnTo>
                    <a:pt x="4799165" y="3908229"/>
                  </a:lnTo>
                  <a:lnTo>
                    <a:pt x="4803277" y="3855612"/>
                  </a:lnTo>
                  <a:lnTo>
                    <a:pt x="4806915" y="3802830"/>
                  </a:lnTo>
                  <a:lnTo>
                    <a:pt x="4810075" y="3749886"/>
                  </a:lnTo>
                  <a:lnTo>
                    <a:pt x="4812757" y="3696783"/>
                  </a:lnTo>
                  <a:lnTo>
                    <a:pt x="4814957" y="3643525"/>
                  </a:lnTo>
                  <a:lnTo>
                    <a:pt x="4816673" y="3590114"/>
                  </a:lnTo>
                  <a:lnTo>
                    <a:pt x="4817901" y="3536554"/>
                  </a:lnTo>
                  <a:lnTo>
                    <a:pt x="4818641" y="3482848"/>
                  </a:lnTo>
                  <a:lnTo>
                    <a:pt x="4818888" y="3429000"/>
                  </a:lnTo>
                  <a:lnTo>
                    <a:pt x="4818641" y="3375151"/>
                  </a:lnTo>
                  <a:lnTo>
                    <a:pt x="4817901" y="3321445"/>
                  </a:lnTo>
                  <a:lnTo>
                    <a:pt x="4816673" y="3267885"/>
                  </a:lnTo>
                  <a:lnTo>
                    <a:pt x="4814957" y="3214474"/>
                  </a:lnTo>
                  <a:lnTo>
                    <a:pt x="4812757" y="3161216"/>
                  </a:lnTo>
                  <a:lnTo>
                    <a:pt x="4810075" y="3108114"/>
                  </a:lnTo>
                  <a:lnTo>
                    <a:pt x="4806915" y="3055170"/>
                  </a:lnTo>
                  <a:lnTo>
                    <a:pt x="4803277" y="3002388"/>
                  </a:lnTo>
                  <a:lnTo>
                    <a:pt x="4799165" y="2949771"/>
                  </a:lnTo>
                  <a:lnTo>
                    <a:pt x="4794583" y="2897322"/>
                  </a:lnTo>
                  <a:lnTo>
                    <a:pt x="4789531" y="2845045"/>
                  </a:lnTo>
                  <a:lnTo>
                    <a:pt x="4784013" y="2792941"/>
                  </a:lnTo>
                  <a:lnTo>
                    <a:pt x="4778032" y="2741016"/>
                  </a:lnTo>
                  <a:lnTo>
                    <a:pt x="4771589" y="2689271"/>
                  </a:lnTo>
                  <a:lnTo>
                    <a:pt x="4764688" y="2637709"/>
                  </a:lnTo>
                  <a:lnTo>
                    <a:pt x="4757331" y="2586335"/>
                  </a:lnTo>
                  <a:lnTo>
                    <a:pt x="4749521" y="2535151"/>
                  </a:lnTo>
                  <a:lnTo>
                    <a:pt x="4741261" y="2484160"/>
                  </a:lnTo>
                  <a:lnTo>
                    <a:pt x="4732552" y="2433366"/>
                  </a:lnTo>
                  <a:lnTo>
                    <a:pt x="4723398" y="2382771"/>
                  </a:lnTo>
                  <a:lnTo>
                    <a:pt x="4713801" y="2332379"/>
                  </a:lnTo>
                  <a:lnTo>
                    <a:pt x="4703764" y="2282193"/>
                  </a:lnTo>
                  <a:lnTo>
                    <a:pt x="4693289" y="2232215"/>
                  </a:lnTo>
                  <a:lnTo>
                    <a:pt x="4682379" y="2182450"/>
                  </a:lnTo>
                  <a:lnTo>
                    <a:pt x="4671037" y="2132900"/>
                  </a:lnTo>
                  <a:lnTo>
                    <a:pt x="4659265" y="2083568"/>
                  </a:lnTo>
                  <a:lnTo>
                    <a:pt x="4647065" y="2034458"/>
                  </a:lnTo>
                  <a:lnTo>
                    <a:pt x="4634441" y="1985573"/>
                  </a:lnTo>
                  <a:lnTo>
                    <a:pt x="4621395" y="1936915"/>
                  </a:lnTo>
                  <a:lnTo>
                    <a:pt x="4607929" y="1888489"/>
                  </a:lnTo>
                  <a:lnTo>
                    <a:pt x="4594047" y="1840296"/>
                  </a:lnTo>
                  <a:lnTo>
                    <a:pt x="4579750" y="1792341"/>
                  </a:lnTo>
                  <a:lnTo>
                    <a:pt x="4565041" y="1744626"/>
                  </a:lnTo>
                  <a:lnTo>
                    <a:pt x="4549924" y="1697154"/>
                  </a:lnTo>
                  <a:lnTo>
                    <a:pt x="4534400" y="1649930"/>
                  </a:lnTo>
                  <a:lnTo>
                    <a:pt x="4518472" y="1602955"/>
                  </a:lnTo>
                  <a:lnTo>
                    <a:pt x="4502142" y="1556233"/>
                  </a:lnTo>
                  <a:lnTo>
                    <a:pt x="4485414" y="1509767"/>
                  </a:lnTo>
                  <a:lnTo>
                    <a:pt x="4468290" y="1463560"/>
                  </a:lnTo>
                  <a:lnTo>
                    <a:pt x="4450772" y="1417616"/>
                  </a:lnTo>
                  <a:lnTo>
                    <a:pt x="4432863" y="1371937"/>
                  </a:lnTo>
                  <a:lnTo>
                    <a:pt x="4414566" y="1326527"/>
                  </a:lnTo>
                  <a:lnTo>
                    <a:pt x="4395884" y="1281389"/>
                  </a:lnTo>
                  <a:lnTo>
                    <a:pt x="4376818" y="1236526"/>
                  </a:lnTo>
                  <a:lnTo>
                    <a:pt x="4357371" y="1191941"/>
                  </a:lnTo>
                  <a:lnTo>
                    <a:pt x="4337547" y="1147637"/>
                  </a:lnTo>
                  <a:lnTo>
                    <a:pt x="4317347" y="1103617"/>
                  </a:lnTo>
                  <a:lnTo>
                    <a:pt x="4296774" y="1059885"/>
                  </a:lnTo>
                  <a:lnTo>
                    <a:pt x="4275832" y="1016443"/>
                  </a:lnTo>
                  <a:lnTo>
                    <a:pt x="4254521" y="973296"/>
                  </a:lnTo>
                  <a:lnTo>
                    <a:pt x="4232846" y="930445"/>
                  </a:lnTo>
                  <a:lnTo>
                    <a:pt x="4210808" y="887894"/>
                  </a:lnTo>
                  <a:lnTo>
                    <a:pt x="4188411" y="845647"/>
                  </a:lnTo>
                  <a:lnTo>
                    <a:pt x="4165656" y="803706"/>
                  </a:lnTo>
                  <a:lnTo>
                    <a:pt x="4142547" y="762074"/>
                  </a:lnTo>
                  <a:lnTo>
                    <a:pt x="4119086" y="720756"/>
                  </a:lnTo>
                  <a:lnTo>
                    <a:pt x="4095275" y="679753"/>
                  </a:lnTo>
                  <a:lnTo>
                    <a:pt x="4071117" y="639068"/>
                  </a:lnTo>
                  <a:lnTo>
                    <a:pt x="4046616" y="598706"/>
                  </a:lnTo>
                  <a:lnTo>
                    <a:pt x="4021772" y="558669"/>
                  </a:lnTo>
                  <a:lnTo>
                    <a:pt x="3996590" y="518961"/>
                  </a:lnTo>
                  <a:lnTo>
                    <a:pt x="3971071" y="479584"/>
                  </a:lnTo>
                  <a:lnTo>
                    <a:pt x="3945219" y="440542"/>
                  </a:lnTo>
                  <a:lnTo>
                    <a:pt x="3919035" y="401837"/>
                  </a:lnTo>
                  <a:lnTo>
                    <a:pt x="3892522" y="363473"/>
                  </a:lnTo>
                  <a:lnTo>
                    <a:pt x="3865684" y="325454"/>
                  </a:lnTo>
                  <a:lnTo>
                    <a:pt x="3838522" y="287781"/>
                  </a:lnTo>
                  <a:lnTo>
                    <a:pt x="3811039" y="250459"/>
                  </a:lnTo>
                  <a:lnTo>
                    <a:pt x="3783238" y="213491"/>
                  </a:lnTo>
                  <a:lnTo>
                    <a:pt x="3755121" y="176879"/>
                  </a:lnTo>
                  <a:lnTo>
                    <a:pt x="3726691" y="140627"/>
                  </a:lnTo>
                  <a:lnTo>
                    <a:pt x="3697951" y="104738"/>
                  </a:lnTo>
                  <a:lnTo>
                    <a:pt x="3668903" y="69215"/>
                  </a:lnTo>
                  <a:lnTo>
                    <a:pt x="3605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819015" cy="6858000"/>
            </a:xfrm>
            <a:custGeom>
              <a:avLst/>
              <a:gdLst/>
              <a:ahLst/>
              <a:cxnLst/>
              <a:rect l="l" t="t" r="r" b="b"/>
              <a:pathLst>
                <a:path w="4819015" h="6858000">
                  <a:moveTo>
                    <a:pt x="0" y="0"/>
                  </a:moveTo>
                  <a:lnTo>
                    <a:pt x="3605911" y="0"/>
                  </a:lnTo>
                  <a:lnTo>
                    <a:pt x="3668903" y="69215"/>
                  </a:lnTo>
                  <a:lnTo>
                    <a:pt x="3697951" y="104738"/>
                  </a:lnTo>
                  <a:lnTo>
                    <a:pt x="3726691" y="140627"/>
                  </a:lnTo>
                  <a:lnTo>
                    <a:pt x="3755121" y="176879"/>
                  </a:lnTo>
                  <a:lnTo>
                    <a:pt x="3783238" y="213491"/>
                  </a:lnTo>
                  <a:lnTo>
                    <a:pt x="3811039" y="250459"/>
                  </a:lnTo>
                  <a:lnTo>
                    <a:pt x="3838522" y="287781"/>
                  </a:lnTo>
                  <a:lnTo>
                    <a:pt x="3865684" y="325454"/>
                  </a:lnTo>
                  <a:lnTo>
                    <a:pt x="3892522" y="363473"/>
                  </a:lnTo>
                  <a:lnTo>
                    <a:pt x="3919035" y="401837"/>
                  </a:lnTo>
                  <a:lnTo>
                    <a:pt x="3945219" y="440542"/>
                  </a:lnTo>
                  <a:lnTo>
                    <a:pt x="3971071" y="479584"/>
                  </a:lnTo>
                  <a:lnTo>
                    <a:pt x="3996590" y="518961"/>
                  </a:lnTo>
                  <a:lnTo>
                    <a:pt x="4021772" y="558669"/>
                  </a:lnTo>
                  <a:lnTo>
                    <a:pt x="4046616" y="598706"/>
                  </a:lnTo>
                  <a:lnTo>
                    <a:pt x="4071117" y="639068"/>
                  </a:lnTo>
                  <a:lnTo>
                    <a:pt x="4095275" y="679753"/>
                  </a:lnTo>
                  <a:lnTo>
                    <a:pt x="4119086" y="720756"/>
                  </a:lnTo>
                  <a:lnTo>
                    <a:pt x="4142547" y="762074"/>
                  </a:lnTo>
                  <a:lnTo>
                    <a:pt x="4165656" y="803706"/>
                  </a:lnTo>
                  <a:lnTo>
                    <a:pt x="4188411" y="845647"/>
                  </a:lnTo>
                  <a:lnTo>
                    <a:pt x="4210808" y="887894"/>
                  </a:lnTo>
                  <a:lnTo>
                    <a:pt x="4232846" y="930445"/>
                  </a:lnTo>
                  <a:lnTo>
                    <a:pt x="4254521" y="973296"/>
                  </a:lnTo>
                  <a:lnTo>
                    <a:pt x="4275832" y="1016443"/>
                  </a:lnTo>
                  <a:lnTo>
                    <a:pt x="4296774" y="1059885"/>
                  </a:lnTo>
                  <a:lnTo>
                    <a:pt x="4317347" y="1103617"/>
                  </a:lnTo>
                  <a:lnTo>
                    <a:pt x="4337547" y="1147637"/>
                  </a:lnTo>
                  <a:lnTo>
                    <a:pt x="4357371" y="1191941"/>
                  </a:lnTo>
                  <a:lnTo>
                    <a:pt x="4376818" y="1236526"/>
                  </a:lnTo>
                  <a:lnTo>
                    <a:pt x="4395884" y="1281389"/>
                  </a:lnTo>
                  <a:lnTo>
                    <a:pt x="4414566" y="1326527"/>
                  </a:lnTo>
                  <a:lnTo>
                    <a:pt x="4432863" y="1371937"/>
                  </a:lnTo>
                  <a:lnTo>
                    <a:pt x="4450772" y="1417616"/>
                  </a:lnTo>
                  <a:lnTo>
                    <a:pt x="4468290" y="1463560"/>
                  </a:lnTo>
                  <a:lnTo>
                    <a:pt x="4485414" y="1509767"/>
                  </a:lnTo>
                  <a:lnTo>
                    <a:pt x="4502142" y="1556233"/>
                  </a:lnTo>
                  <a:lnTo>
                    <a:pt x="4518472" y="1602955"/>
                  </a:lnTo>
                  <a:lnTo>
                    <a:pt x="4534400" y="1649930"/>
                  </a:lnTo>
                  <a:lnTo>
                    <a:pt x="4549924" y="1697154"/>
                  </a:lnTo>
                  <a:lnTo>
                    <a:pt x="4565041" y="1744626"/>
                  </a:lnTo>
                  <a:lnTo>
                    <a:pt x="4579750" y="1792341"/>
                  </a:lnTo>
                  <a:lnTo>
                    <a:pt x="4594047" y="1840296"/>
                  </a:lnTo>
                  <a:lnTo>
                    <a:pt x="4607929" y="1888489"/>
                  </a:lnTo>
                  <a:lnTo>
                    <a:pt x="4621395" y="1936915"/>
                  </a:lnTo>
                  <a:lnTo>
                    <a:pt x="4634441" y="1985573"/>
                  </a:lnTo>
                  <a:lnTo>
                    <a:pt x="4647065" y="2034458"/>
                  </a:lnTo>
                  <a:lnTo>
                    <a:pt x="4659265" y="2083568"/>
                  </a:lnTo>
                  <a:lnTo>
                    <a:pt x="4671037" y="2132900"/>
                  </a:lnTo>
                  <a:lnTo>
                    <a:pt x="4682379" y="2182450"/>
                  </a:lnTo>
                  <a:lnTo>
                    <a:pt x="4693289" y="2232215"/>
                  </a:lnTo>
                  <a:lnTo>
                    <a:pt x="4703764" y="2282193"/>
                  </a:lnTo>
                  <a:lnTo>
                    <a:pt x="4713801" y="2332379"/>
                  </a:lnTo>
                  <a:lnTo>
                    <a:pt x="4723398" y="2382771"/>
                  </a:lnTo>
                  <a:lnTo>
                    <a:pt x="4732552" y="2433366"/>
                  </a:lnTo>
                  <a:lnTo>
                    <a:pt x="4741261" y="2484160"/>
                  </a:lnTo>
                  <a:lnTo>
                    <a:pt x="4749521" y="2535151"/>
                  </a:lnTo>
                  <a:lnTo>
                    <a:pt x="4757331" y="2586335"/>
                  </a:lnTo>
                  <a:lnTo>
                    <a:pt x="4764688" y="2637709"/>
                  </a:lnTo>
                  <a:lnTo>
                    <a:pt x="4771589" y="2689271"/>
                  </a:lnTo>
                  <a:lnTo>
                    <a:pt x="4778032" y="2741016"/>
                  </a:lnTo>
                  <a:lnTo>
                    <a:pt x="4784013" y="2792941"/>
                  </a:lnTo>
                  <a:lnTo>
                    <a:pt x="4789531" y="2845045"/>
                  </a:lnTo>
                  <a:lnTo>
                    <a:pt x="4794583" y="2897322"/>
                  </a:lnTo>
                  <a:lnTo>
                    <a:pt x="4799165" y="2949771"/>
                  </a:lnTo>
                  <a:lnTo>
                    <a:pt x="4803277" y="3002388"/>
                  </a:lnTo>
                  <a:lnTo>
                    <a:pt x="4806915" y="3055170"/>
                  </a:lnTo>
                  <a:lnTo>
                    <a:pt x="4810075" y="3108114"/>
                  </a:lnTo>
                  <a:lnTo>
                    <a:pt x="4812757" y="3161216"/>
                  </a:lnTo>
                  <a:lnTo>
                    <a:pt x="4814957" y="3214474"/>
                  </a:lnTo>
                  <a:lnTo>
                    <a:pt x="4816673" y="3267885"/>
                  </a:lnTo>
                  <a:lnTo>
                    <a:pt x="4817901" y="3321445"/>
                  </a:lnTo>
                  <a:lnTo>
                    <a:pt x="4818641" y="3375151"/>
                  </a:lnTo>
                  <a:lnTo>
                    <a:pt x="4818888" y="3429000"/>
                  </a:lnTo>
                  <a:lnTo>
                    <a:pt x="4818641" y="3482848"/>
                  </a:lnTo>
                  <a:lnTo>
                    <a:pt x="4817901" y="3536554"/>
                  </a:lnTo>
                  <a:lnTo>
                    <a:pt x="4816673" y="3590114"/>
                  </a:lnTo>
                  <a:lnTo>
                    <a:pt x="4814957" y="3643525"/>
                  </a:lnTo>
                  <a:lnTo>
                    <a:pt x="4812757" y="3696783"/>
                  </a:lnTo>
                  <a:lnTo>
                    <a:pt x="4810075" y="3749886"/>
                  </a:lnTo>
                  <a:lnTo>
                    <a:pt x="4806915" y="3802830"/>
                  </a:lnTo>
                  <a:lnTo>
                    <a:pt x="4803277" y="3855612"/>
                  </a:lnTo>
                  <a:lnTo>
                    <a:pt x="4799165" y="3908229"/>
                  </a:lnTo>
                  <a:lnTo>
                    <a:pt x="4794583" y="3960678"/>
                  </a:lnTo>
                  <a:lnTo>
                    <a:pt x="4789531" y="4012956"/>
                  </a:lnTo>
                  <a:lnTo>
                    <a:pt x="4784013" y="4065059"/>
                  </a:lnTo>
                  <a:lnTo>
                    <a:pt x="4778032" y="4116985"/>
                  </a:lnTo>
                  <a:lnTo>
                    <a:pt x="4771589" y="4168730"/>
                  </a:lnTo>
                  <a:lnTo>
                    <a:pt x="4764688" y="4220292"/>
                  </a:lnTo>
                  <a:lnTo>
                    <a:pt x="4757331" y="4271666"/>
                  </a:lnTo>
                  <a:lnTo>
                    <a:pt x="4749521" y="4322850"/>
                  </a:lnTo>
                  <a:lnTo>
                    <a:pt x="4741261" y="4373841"/>
                  </a:lnTo>
                  <a:lnTo>
                    <a:pt x="4732552" y="4424636"/>
                  </a:lnTo>
                  <a:lnTo>
                    <a:pt x="4723398" y="4475231"/>
                  </a:lnTo>
                  <a:lnTo>
                    <a:pt x="4713801" y="4525623"/>
                  </a:lnTo>
                  <a:lnTo>
                    <a:pt x="4703764" y="4575810"/>
                  </a:lnTo>
                  <a:lnTo>
                    <a:pt x="4693289" y="4625787"/>
                  </a:lnTo>
                  <a:lnTo>
                    <a:pt x="4682379" y="4675553"/>
                  </a:lnTo>
                  <a:lnTo>
                    <a:pt x="4671037" y="4725103"/>
                  </a:lnTo>
                  <a:lnTo>
                    <a:pt x="4659265" y="4774434"/>
                  </a:lnTo>
                  <a:lnTo>
                    <a:pt x="4647065" y="4823545"/>
                  </a:lnTo>
                  <a:lnTo>
                    <a:pt x="4634441" y="4872430"/>
                  </a:lnTo>
                  <a:lnTo>
                    <a:pt x="4621395" y="4921088"/>
                  </a:lnTo>
                  <a:lnTo>
                    <a:pt x="4607929" y="4969514"/>
                  </a:lnTo>
                  <a:lnTo>
                    <a:pt x="4594047" y="5017707"/>
                  </a:lnTo>
                  <a:lnTo>
                    <a:pt x="4579750" y="5065662"/>
                  </a:lnTo>
                  <a:lnTo>
                    <a:pt x="4565041" y="5113377"/>
                  </a:lnTo>
                  <a:lnTo>
                    <a:pt x="4549924" y="5160848"/>
                  </a:lnTo>
                  <a:lnTo>
                    <a:pt x="4534400" y="5208072"/>
                  </a:lnTo>
                  <a:lnTo>
                    <a:pt x="4518472" y="5255047"/>
                  </a:lnTo>
                  <a:lnTo>
                    <a:pt x="4502142" y="5301769"/>
                  </a:lnTo>
                  <a:lnTo>
                    <a:pt x="4485414" y="5348234"/>
                  </a:lnTo>
                  <a:lnTo>
                    <a:pt x="4468290" y="5394440"/>
                  </a:lnTo>
                  <a:lnTo>
                    <a:pt x="4450772" y="5440384"/>
                  </a:lnTo>
                  <a:lnTo>
                    <a:pt x="4432863" y="5486062"/>
                  </a:lnTo>
                  <a:lnTo>
                    <a:pt x="4414566" y="5531472"/>
                  </a:lnTo>
                  <a:lnTo>
                    <a:pt x="4395884" y="5576610"/>
                  </a:lnTo>
                  <a:lnTo>
                    <a:pt x="4376818" y="5621472"/>
                  </a:lnTo>
                  <a:lnTo>
                    <a:pt x="4357371" y="5666057"/>
                  </a:lnTo>
                  <a:lnTo>
                    <a:pt x="4337547" y="5710360"/>
                  </a:lnTo>
                  <a:lnTo>
                    <a:pt x="4317347" y="5754379"/>
                  </a:lnTo>
                  <a:lnTo>
                    <a:pt x="4296774" y="5798110"/>
                  </a:lnTo>
                  <a:lnTo>
                    <a:pt x="4275832" y="5841550"/>
                  </a:lnTo>
                  <a:lnTo>
                    <a:pt x="4254521" y="5884697"/>
                  </a:lnTo>
                  <a:lnTo>
                    <a:pt x="4232846" y="5927547"/>
                  </a:lnTo>
                  <a:lnTo>
                    <a:pt x="4210808" y="5970096"/>
                  </a:lnTo>
                  <a:lnTo>
                    <a:pt x="4188411" y="6012342"/>
                  </a:lnTo>
                  <a:lnTo>
                    <a:pt x="4165656" y="6054282"/>
                  </a:lnTo>
                  <a:lnTo>
                    <a:pt x="4142547" y="6095912"/>
                  </a:lnTo>
                  <a:lnTo>
                    <a:pt x="4119086" y="6137229"/>
                  </a:lnTo>
                  <a:lnTo>
                    <a:pt x="4095275" y="6178231"/>
                  </a:lnTo>
                  <a:lnTo>
                    <a:pt x="4071117" y="6218913"/>
                  </a:lnTo>
                  <a:lnTo>
                    <a:pt x="4046616" y="6259273"/>
                  </a:lnTo>
                  <a:lnTo>
                    <a:pt x="4021772" y="6299308"/>
                  </a:lnTo>
                  <a:lnTo>
                    <a:pt x="3996590" y="6339015"/>
                  </a:lnTo>
                  <a:lnTo>
                    <a:pt x="3971071" y="6378390"/>
                  </a:lnTo>
                  <a:lnTo>
                    <a:pt x="3945219" y="6417430"/>
                  </a:lnTo>
                  <a:lnTo>
                    <a:pt x="3919035" y="6456132"/>
                  </a:lnTo>
                  <a:lnTo>
                    <a:pt x="3892522" y="6494494"/>
                  </a:lnTo>
                  <a:lnTo>
                    <a:pt x="3865684" y="6532511"/>
                  </a:lnTo>
                  <a:lnTo>
                    <a:pt x="3838522" y="6570181"/>
                  </a:lnTo>
                  <a:lnTo>
                    <a:pt x="3811039" y="6607500"/>
                  </a:lnTo>
                  <a:lnTo>
                    <a:pt x="3783238" y="6644466"/>
                  </a:lnTo>
                  <a:lnTo>
                    <a:pt x="3755121" y="6681075"/>
                  </a:lnTo>
                  <a:lnTo>
                    <a:pt x="3726691" y="6717324"/>
                  </a:lnTo>
                  <a:lnTo>
                    <a:pt x="3697951" y="6753210"/>
                  </a:lnTo>
                  <a:lnTo>
                    <a:pt x="3668903" y="6788730"/>
                  </a:lnTo>
                  <a:lnTo>
                    <a:pt x="3605911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811395" cy="6858000"/>
            </a:xfrm>
            <a:custGeom>
              <a:avLst/>
              <a:gdLst/>
              <a:ahLst/>
              <a:cxnLst/>
              <a:rect l="l" t="t" r="r" b="b"/>
              <a:pathLst>
                <a:path w="4811395" h="6858000">
                  <a:moveTo>
                    <a:pt x="359829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598291" y="6857999"/>
                  </a:lnTo>
                  <a:lnTo>
                    <a:pt x="3661283" y="6788730"/>
                  </a:lnTo>
                  <a:lnTo>
                    <a:pt x="3690331" y="6753210"/>
                  </a:lnTo>
                  <a:lnTo>
                    <a:pt x="3719071" y="6717324"/>
                  </a:lnTo>
                  <a:lnTo>
                    <a:pt x="3747501" y="6681075"/>
                  </a:lnTo>
                  <a:lnTo>
                    <a:pt x="3775618" y="6644466"/>
                  </a:lnTo>
                  <a:lnTo>
                    <a:pt x="3803419" y="6607500"/>
                  </a:lnTo>
                  <a:lnTo>
                    <a:pt x="3830902" y="6570181"/>
                  </a:lnTo>
                  <a:lnTo>
                    <a:pt x="3858064" y="6532511"/>
                  </a:lnTo>
                  <a:lnTo>
                    <a:pt x="3884902" y="6494494"/>
                  </a:lnTo>
                  <a:lnTo>
                    <a:pt x="3911415" y="6456132"/>
                  </a:lnTo>
                  <a:lnTo>
                    <a:pt x="3937599" y="6417430"/>
                  </a:lnTo>
                  <a:lnTo>
                    <a:pt x="3963451" y="6378390"/>
                  </a:lnTo>
                  <a:lnTo>
                    <a:pt x="3988970" y="6339015"/>
                  </a:lnTo>
                  <a:lnTo>
                    <a:pt x="4014152" y="6299308"/>
                  </a:lnTo>
                  <a:lnTo>
                    <a:pt x="4038996" y="6259273"/>
                  </a:lnTo>
                  <a:lnTo>
                    <a:pt x="4063497" y="6218913"/>
                  </a:lnTo>
                  <a:lnTo>
                    <a:pt x="4087655" y="6178231"/>
                  </a:lnTo>
                  <a:lnTo>
                    <a:pt x="4111466" y="6137229"/>
                  </a:lnTo>
                  <a:lnTo>
                    <a:pt x="4134927" y="6095912"/>
                  </a:lnTo>
                  <a:lnTo>
                    <a:pt x="4158036" y="6054282"/>
                  </a:lnTo>
                  <a:lnTo>
                    <a:pt x="4180791" y="6012342"/>
                  </a:lnTo>
                  <a:lnTo>
                    <a:pt x="4203188" y="5970096"/>
                  </a:lnTo>
                  <a:lnTo>
                    <a:pt x="4225226" y="5927547"/>
                  </a:lnTo>
                  <a:lnTo>
                    <a:pt x="4246901" y="5884697"/>
                  </a:lnTo>
                  <a:lnTo>
                    <a:pt x="4268212" y="5841550"/>
                  </a:lnTo>
                  <a:lnTo>
                    <a:pt x="4289154" y="5798110"/>
                  </a:lnTo>
                  <a:lnTo>
                    <a:pt x="4309727" y="5754379"/>
                  </a:lnTo>
                  <a:lnTo>
                    <a:pt x="4329927" y="5710360"/>
                  </a:lnTo>
                  <a:lnTo>
                    <a:pt x="4349751" y="5666057"/>
                  </a:lnTo>
                  <a:lnTo>
                    <a:pt x="4369198" y="5621472"/>
                  </a:lnTo>
                  <a:lnTo>
                    <a:pt x="4388264" y="5576610"/>
                  </a:lnTo>
                  <a:lnTo>
                    <a:pt x="4406946" y="5531472"/>
                  </a:lnTo>
                  <a:lnTo>
                    <a:pt x="4425243" y="5486062"/>
                  </a:lnTo>
                  <a:lnTo>
                    <a:pt x="4443152" y="5440384"/>
                  </a:lnTo>
                  <a:lnTo>
                    <a:pt x="4460670" y="5394440"/>
                  </a:lnTo>
                  <a:lnTo>
                    <a:pt x="4477794" y="5348234"/>
                  </a:lnTo>
                  <a:lnTo>
                    <a:pt x="4494522" y="5301769"/>
                  </a:lnTo>
                  <a:lnTo>
                    <a:pt x="4510852" y="5255047"/>
                  </a:lnTo>
                  <a:lnTo>
                    <a:pt x="4526780" y="5208072"/>
                  </a:lnTo>
                  <a:lnTo>
                    <a:pt x="4542304" y="5160848"/>
                  </a:lnTo>
                  <a:lnTo>
                    <a:pt x="4557421" y="5113377"/>
                  </a:lnTo>
                  <a:lnTo>
                    <a:pt x="4572130" y="5065662"/>
                  </a:lnTo>
                  <a:lnTo>
                    <a:pt x="4586427" y="5017707"/>
                  </a:lnTo>
                  <a:lnTo>
                    <a:pt x="4600309" y="4969514"/>
                  </a:lnTo>
                  <a:lnTo>
                    <a:pt x="4613775" y="4921088"/>
                  </a:lnTo>
                  <a:lnTo>
                    <a:pt x="4626821" y="4872430"/>
                  </a:lnTo>
                  <a:lnTo>
                    <a:pt x="4639445" y="4823545"/>
                  </a:lnTo>
                  <a:lnTo>
                    <a:pt x="4651645" y="4774434"/>
                  </a:lnTo>
                  <a:lnTo>
                    <a:pt x="4663417" y="4725103"/>
                  </a:lnTo>
                  <a:lnTo>
                    <a:pt x="4674759" y="4675553"/>
                  </a:lnTo>
                  <a:lnTo>
                    <a:pt x="4685669" y="4625787"/>
                  </a:lnTo>
                  <a:lnTo>
                    <a:pt x="4696144" y="4575810"/>
                  </a:lnTo>
                  <a:lnTo>
                    <a:pt x="4706181" y="4525623"/>
                  </a:lnTo>
                  <a:lnTo>
                    <a:pt x="4715778" y="4475231"/>
                  </a:lnTo>
                  <a:lnTo>
                    <a:pt x="4724932" y="4424636"/>
                  </a:lnTo>
                  <a:lnTo>
                    <a:pt x="4733641" y="4373841"/>
                  </a:lnTo>
                  <a:lnTo>
                    <a:pt x="4741901" y="4322850"/>
                  </a:lnTo>
                  <a:lnTo>
                    <a:pt x="4749711" y="4271666"/>
                  </a:lnTo>
                  <a:lnTo>
                    <a:pt x="4757068" y="4220292"/>
                  </a:lnTo>
                  <a:lnTo>
                    <a:pt x="4763969" y="4168730"/>
                  </a:lnTo>
                  <a:lnTo>
                    <a:pt x="4770412" y="4116985"/>
                  </a:lnTo>
                  <a:lnTo>
                    <a:pt x="4776393" y="4065059"/>
                  </a:lnTo>
                  <a:lnTo>
                    <a:pt x="4781911" y="4012956"/>
                  </a:lnTo>
                  <a:lnTo>
                    <a:pt x="4786963" y="3960678"/>
                  </a:lnTo>
                  <a:lnTo>
                    <a:pt x="4791545" y="3908229"/>
                  </a:lnTo>
                  <a:lnTo>
                    <a:pt x="4795657" y="3855612"/>
                  </a:lnTo>
                  <a:lnTo>
                    <a:pt x="4799295" y="3802830"/>
                  </a:lnTo>
                  <a:lnTo>
                    <a:pt x="4802455" y="3749886"/>
                  </a:lnTo>
                  <a:lnTo>
                    <a:pt x="4805137" y="3696783"/>
                  </a:lnTo>
                  <a:lnTo>
                    <a:pt x="4807337" y="3643525"/>
                  </a:lnTo>
                  <a:lnTo>
                    <a:pt x="4809053" y="3590114"/>
                  </a:lnTo>
                  <a:lnTo>
                    <a:pt x="4810281" y="3536554"/>
                  </a:lnTo>
                  <a:lnTo>
                    <a:pt x="4811021" y="3482848"/>
                  </a:lnTo>
                  <a:lnTo>
                    <a:pt x="4811268" y="3429000"/>
                  </a:lnTo>
                  <a:lnTo>
                    <a:pt x="4811021" y="3375151"/>
                  </a:lnTo>
                  <a:lnTo>
                    <a:pt x="4810281" y="3321445"/>
                  </a:lnTo>
                  <a:lnTo>
                    <a:pt x="4809053" y="3267885"/>
                  </a:lnTo>
                  <a:lnTo>
                    <a:pt x="4807337" y="3214474"/>
                  </a:lnTo>
                  <a:lnTo>
                    <a:pt x="4805137" y="3161216"/>
                  </a:lnTo>
                  <a:lnTo>
                    <a:pt x="4802455" y="3108114"/>
                  </a:lnTo>
                  <a:lnTo>
                    <a:pt x="4799295" y="3055170"/>
                  </a:lnTo>
                  <a:lnTo>
                    <a:pt x="4795657" y="3002388"/>
                  </a:lnTo>
                  <a:lnTo>
                    <a:pt x="4791545" y="2949771"/>
                  </a:lnTo>
                  <a:lnTo>
                    <a:pt x="4786963" y="2897322"/>
                  </a:lnTo>
                  <a:lnTo>
                    <a:pt x="4781911" y="2845045"/>
                  </a:lnTo>
                  <a:lnTo>
                    <a:pt x="4776393" y="2792941"/>
                  </a:lnTo>
                  <a:lnTo>
                    <a:pt x="4770412" y="2741016"/>
                  </a:lnTo>
                  <a:lnTo>
                    <a:pt x="4763969" y="2689271"/>
                  </a:lnTo>
                  <a:lnTo>
                    <a:pt x="4757068" y="2637709"/>
                  </a:lnTo>
                  <a:lnTo>
                    <a:pt x="4749711" y="2586335"/>
                  </a:lnTo>
                  <a:lnTo>
                    <a:pt x="4741901" y="2535151"/>
                  </a:lnTo>
                  <a:lnTo>
                    <a:pt x="4733641" y="2484160"/>
                  </a:lnTo>
                  <a:lnTo>
                    <a:pt x="4724932" y="2433366"/>
                  </a:lnTo>
                  <a:lnTo>
                    <a:pt x="4715778" y="2382771"/>
                  </a:lnTo>
                  <a:lnTo>
                    <a:pt x="4706181" y="2332379"/>
                  </a:lnTo>
                  <a:lnTo>
                    <a:pt x="4696144" y="2282193"/>
                  </a:lnTo>
                  <a:lnTo>
                    <a:pt x="4685669" y="2232215"/>
                  </a:lnTo>
                  <a:lnTo>
                    <a:pt x="4674759" y="2182450"/>
                  </a:lnTo>
                  <a:lnTo>
                    <a:pt x="4663417" y="2132900"/>
                  </a:lnTo>
                  <a:lnTo>
                    <a:pt x="4651645" y="2083568"/>
                  </a:lnTo>
                  <a:lnTo>
                    <a:pt x="4639445" y="2034458"/>
                  </a:lnTo>
                  <a:lnTo>
                    <a:pt x="4626821" y="1985573"/>
                  </a:lnTo>
                  <a:lnTo>
                    <a:pt x="4613775" y="1936915"/>
                  </a:lnTo>
                  <a:lnTo>
                    <a:pt x="4600309" y="1888489"/>
                  </a:lnTo>
                  <a:lnTo>
                    <a:pt x="4586427" y="1840296"/>
                  </a:lnTo>
                  <a:lnTo>
                    <a:pt x="4572130" y="1792341"/>
                  </a:lnTo>
                  <a:lnTo>
                    <a:pt x="4557421" y="1744626"/>
                  </a:lnTo>
                  <a:lnTo>
                    <a:pt x="4542304" y="1697154"/>
                  </a:lnTo>
                  <a:lnTo>
                    <a:pt x="4526780" y="1649930"/>
                  </a:lnTo>
                  <a:lnTo>
                    <a:pt x="4510852" y="1602955"/>
                  </a:lnTo>
                  <a:lnTo>
                    <a:pt x="4494522" y="1556233"/>
                  </a:lnTo>
                  <a:lnTo>
                    <a:pt x="4477794" y="1509767"/>
                  </a:lnTo>
                  <a:lnTo>
                    <a:pt x="4460670" y="1463560"/>
                  </a:lnTo>
                  <a:lnTo>
                    <a:pt x="4443152" y="1417616"/>
                  </a:lnTo>
                  <a:lnTo>
                    <a:pt x="4425243" y="1371937"/>
                  </a:lnTo>
                  <a:lnTo>
                    <a:pt x="4406946" y="1326527"/>
                  </a:lnTo>
                  <a:lnTo>
                    <a:pt x="4388264" y="1281389"/>
                  </a:lnTo>
                  <a:lnTo>
                    <a:pt x="4369198" y="1236526"/>
                  </a:lnTo>
                  <a:lnTo>
                    <a:pt x="4349751" y="1191941"/>
                  </a:lnTo>
                  <a:lnTo>
                    <a:pt x="4329927" y="1147637"/>
                  </a:lnTo>
                  <a:lnTo>
                    <a:pt x="4309727" y="1103617"/>
                  </a:lnTo>
                  <a:lnTo>
                    <a:pt x="4289154" y="1059885"/>
                  </a:lnTo>
                  <a:lnTo>
                    <a:pt x="4268212" y="1016443"/>
                  </a:lnTo>
                  <a:lnTo>
                    <a:pt x="4246901" y="973296"/>
                  </a:lnTo>
                  <a:lnTo>
                    <a:pt x="4225226" y="930445"/>
                  </a:lnTo>
                  <a:lnTo>
                    <a:pt x="4203188" y="887894"/>
                  </a:lnTo>
                  <a:lnTo>
                    <a:pt x="4180791" y="845647"/>
                  </a:lnTo>
                  <a:lnTo>
                    <a:pt x="4158036" y="803706"/>
                  </a:lnTo>
                  <a:lnTo>
                    <a:pt x="4134927" y="762074"/>
                  </a:lnTo>
                  <a:lnTo>
                    <a:pt x="4111466" y="720756"/>
                  </a:lnTo>
                  <a:lnTo>
                    <a:pt x="4087655" y="679753"/>
                  </a:lnTo>
                  <a:lnTo>
                    <a:pt x="4063497" y="639068"/>
                  </a:lnTo>
                  <a:lnTo>
                    <a:pt x="4038996" y="598706"/>
                  </a:lnTo>
                  <a:lnTo>
                    <a:pt x="4014152" y="558669"/>
                  </a:lnTo>
                  <a:lnTo>
                    <a:pt x="3988970" y="518961"/>
                  </a:lnTo>
                  <a:lnTo>
                    <a:pt x="3963451" y="479584"/>
                  </a:lnTo>
                  <a:lnTo>
                    <a:pt x="3937599" y="440542"/>
                  </a:lnTo>
                  <a:lnTo>
                    <a:pt x="3911415" y="401837"/>
                  </a:lnTo>
                  <a:lnTo>
                    <a:pt x="3884902" y="363473"/>
                  </a:lnTo>
                  <a:lnTo>
                    <a:pt x="3858064" y="325454"/>
                  </a:lnTo>
                  <a:lnTo>
                    <a:pt x="3830902" y="287781"/>
                  </a:lnTo>
                  <a:lnTo>
                    <a:pt x="3803419" y="250459"/>
                  </a:lnTo>
                  <a:lnTo>
                    <a:pt x="3775618" y="213491"/>
                  </a:lnTo>
                  <a:lnTo>
                    <a:pt x="3747501" y="176879"/>
                  </a:lnTo>
                  <a:lnTo>
                    <a:pt x="3719071" y="140627"/>
                  </a:lnTo>
                  <a:lnTo>
                    <a:pt x="3690331" y="104738"/>
                  </a:lnTo>
                  <a:lnTo>
                    <a:pt x="3661283" y="69215"/>
                  </a:lnTo>
                  <a:lnTo>
                    <a:pt x="3598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0531" y="2770758"/>
            <a:ext cx="30480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>
                <a:latin typeface="Calibri Light"/>
                <a:cs typeface="Calibri Light"/>
              </a:rPr>
              <a:t>Introduction</a:t>
            </a:r>
            <a:r>
              <a:rPr sz="4000" spc="-160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to </a:t>
            </a:r>
            <a:r>
              <a:rPr sz="4000" spc="-10" dirty="0">
                <a:latin typeface="Calibri Light"/>
                <a:cs typeface="Calibri Light"/>
              </a:rPr>
              <a:t>XHTML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081527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4">
                <a:moveTo>
                  <a:pt x="128016" y="0"/>
                </a:moveTo>
                <a:lnTo>
                  <a:pt x="0" y="0"/>
                </a:lnTo>
                <a:lnTo>
                  <a:pt x="0" y="704088"/>
                </a:lnTo>
                <a:lnTo>
                  <a:pt x="128016" y="704088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303520" y="679704"/>
            <a:ext cx="6364605" cy="1160145"/>
            <a:chOff x="5303520" y="679704"/>
            <a:chExt cx="6364605" cy="1160145"/>
          </a:xfrm>
        </p:grpSpPr>
        <p:sp>
          <p:nvSpPr>
            <p:cNvPr id="10" name="object 10"/>
            <p:cNvSpPr/>
            <p:nvPr/>
          </p:nvSpPr>
          <p:spPr>
            <a:xfrm>
              <a:off x="5303520" y="679704"/>
              <a:ext cx="6364605" cy="1160145"/>
            </a:xfrm>
            <a:custGeom>
              <a:avLst/>
              <a:gdLst/>
              <a:ahLst/>
              <a:cxnLst/>
              <a:rect l="l" t="t" r="r" b="b"/>
              <a:pathLst>
                <a:path w="6364605" h="1160145">
                  <a:moveTo>
                    <a:pt x="6248273" y="0"/>
                  </a:moveTo>
                  <a:lnTo>
                    <a:pt x="115950" y="0"/>
                  </a:lnTo>
                  <a:lnTo>
                    <a:pt x="70830" y="9116"/>
                  </a:lnTo>
                  <a:lnTo>
                    <a:pt x="33972" y="33972"/>
                  </a:lnTo>
                  <a:lnTo>
                    <a:pt x="9116" y="70830"/>
                  </a:lnTo>
                  <a:lnTo>
                    <a:pt x="0" y="115950"/>
                  </a:lnTo>
                  <a:lnTo>
                    <a:pt x="0" y="1043813"/>
                  </a:lnTo>
                  <a:lnTo>
                    <a:pt x="9116" y="1088933"/>
                  </a:lnTo>
                  <a:lnTo>
                    <a:pt x="33972" y="1125791"/>
                  </a:lnTo>
                  <a:lnTo>
                    <a:pt x="70830" y="1150647"/>
                  </a:lnTo>
                  <a:lnTo>
                    <a:pt x="115950" y="1159764"/>
                  </a:lnTo>
                  <a:lnTo>
                    <a:pt x="6248273" y="1159764"/>
                  </a:lnTo>
                  <a:lnTo>
                    <a:pt x="6293393" y="1150647"/>
                  </a:lnTo>
                  <a:lnTo>
                    <a:pt x="6330251" y="1125791"/>
                  </a:lnTo>
                  <a:lnTo>
                    <a:pt x="6355107" y="1088933"/>
                  </a:lnTo>
                  <a:lnTo>
                    <a:pt x="6364224" y="1043813"/>
                  </a:lnTo>
                  <a:lnTo>
                    <a:pt x="6364224" y="115950"/>
                  </a:lnTo>
                  <a:lnTo>
                    <a:pt x="6355107" y="70830"/>
                  </a:lnTo>
                  <a:lnTo>
                    <a:pt x="6330251" y="33972"/>
                  </a:lnTo>
                  <a:lnTo>
                    <a:pt x="6293393" y="9116"/>
                  </a:lnTo>
                  <a:lnTo>
                    <a:pt x="62482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41479" y="1044092"/>
              <a:ext cx="483234" cy="416559"/>
            </a:xfrm>
            <a:custGeom>
              <a:avLst/>
              <a:gdLst/>
              <a:ahLst/>
              <a:cxnLst/>
              <a:rect l="l" t="t" r="r" b="b"/>
              <a:pathLst>
                <a:path w="483235" h="416559">
                  <a:moveTo>
                    <a:pt x="334251" y="397586"/>
                  </a:moveTo>
                  <a:lnTo>
                    <a:pt x="295897" y="378764"/>
                  </a:lnTo>
                  <a:lnTo>
                    <a:pt x="276225" y="378256"/>
                  </a:lnTo>
                  <a:lnTo>
                    <a:pt x="211950" y="379514"/>
                  </a:lnTo>
                  <a:lnTo>
                    <a:pt x="164452" y="375412"/>
                  </a:lnTo>
                  <a:lnTo>
                    <a:pt x="111810" y="361657"/>
                  </a:lnTo>
                  <a:lnTo>
                    <a:pt x="54203" y="333349"/>
                  </a:lnTo>
                  <a:lnTo>
                    <a:pt x="66827" y="347459"/>
                  </a:lnTo>
                  <a:lnTo>
                    <a:pt x="116192" y="386537"/>
                  </a:lnTo>
                  <a:lnTo>
                    <a:pt x="168236" y="408216"/>
                  </a:lnTo>
                  <a:lnTo>
                    <a:pt x="219468" y="416547"/>
                  </a:lnTo>
                  <a:lnTo>
                    <a:pt x="266407" y="415582"/>
                  </a:lnTo>
                  <a:lnTo>
                    <a:pt x="305562" y="409359"/>
                  </a:lnTo>
                  <a:lnTo>
                    <a:pt x="333438" y="401942"/>
                  </a:lnTo>
                  <a:lnTo>
                    <a:pt x="334251" y="397586"/>
                  </a:lnTo>
                  <a:close/>
                </a:path>
                <a:path w="483235" h="416559">
                  <a:moveTo>
                    <a:pt x="482790" y="293306"/>
                  </a:moveTo>
                  <a:lnTo>
                    <a:pt x="371589" y="111696"/>
                  </a:lnTo>
                  <a:lnTo>
                    <a:pt x="268033" y="25958"/>
                  </a:lnTo>
                  <a:lnTo>
                    <a:pt x="191604" y="571"/>
                  </a:lnTo>
                  <a:lnTo>
                    <a:pt x="161785" y="0"/>
                  </a:lnTo>
                  <a:lnTo>
                    <a:pt x="97701" y="29286"/>
                  </a:lnTo>
                  <a:lnTo>
                    <a:pt x="52285" y="63995"/>
                  </a:lnTo>
                  <a:lnTo>
                    <a:pt x="22745" y="102044"/>
                  </a:lnTo>
                  <a:lnTo>
                    <a:pt x="6261" y="141376"/>
                  </a:lnTo>
                  <a:lnTo>
                    <a:pt x="0" y="179920"/>
                  </a:lnTo>
                  <a:lnTo>
                    <a:pt x="1143" y="215595"/>
                  </a:lnTo>
                  <a:lnTo>
                    <a:pt x="14389" y="270090"/>
                  </a:lnTo>
                  <a:lnTo>
                    <a:pt x="75907" y="323100"/>
                  </a:lnTo>
                  <a:lnTo>
                    <a:pt x="126771" y="345732"/>
                  </a:lnTo>
                  <a:lnTo>
                    <a:pt x="173380" y="356641"/>
                  </a:lnTo>
                  <a:lnTo>
                    <a:pt x="215620" y="359791"/>
                  </a:lnTo>
                  <a:lnTo>
                    <a:pt x="275551" y="358571"/>
                  </a:lnTo>
                  <a:lnTo>
                    <a:pt x="296202" y="359117"/>
                  </a:lnTo>
                  <a:lnTo>
                    <a:pt x="315290" y="361797"/>
                  </a:lnTo>
                  <a:lnTo>
                    <a:pt x="332778" y="367614"/>
                  </a:lnTo>
                  <a:lnTo>
                    <a:pt x="314960" y="331114"/>
                  </a:lnTo>
                  <a:lnTo>
                    <a:pt x="259194" y="247878"/>
                  </a:lnTo>
                  <a:lnTo>
                    <a:pt x="226783" y="201447"/>
                  </a:lnTo>
                  <a:lnTo>
                    <a:pt x="196773" y="153365"/>
                  </a:lnTo>
                  <a:lnTo>
                    <a:pt x="175450" y="107467"/>
                  </a:lnTo>
                  <a:lnTo>
                    <a:pt x="169087" y="67614"/>
                  </a:lnTo>
                  <a:lnTo>
                    <a:pt x="169583" y="62179"/>
                  </a:lnTo>
                  <a:lnTo>
                    <a:pt x="174396" y="58166"/>
                  </a:lnTo>
                  <a:lnTo>
                    <a:pt x="185293" y="59143"/>
                  </a:lnTo>
                  <a:lnTo>
                    <a:pt x="189318" y="63957"/>
                  </a:lnTo>
                  <a:lnTo>
                    <a:pt x="188823" y="69392"/>
                  </a:lnTo>
                  <a:lnTo>
                    <a:pt x="195440" y="104914"/>
                  </a:lnTo>
                  <a:lnTo>
                    <a:pt x="216433" y="147929"/>
                  </a:lnTo>
                  <a:lnTo>
                    <a:pt x="245262" y="193459"/>
                  </a:lnTo>
                  <a:lnTo>
                    <a:pt x="305028" y="278599"/>
                  </a:lnTo>
                  <a:lnTo>
                    <a:pt x="409879" y="310108"/>
                  </a:lnTo>
                  <a:lnTo>
                    <a:pt x="462419" y="311924"/>
                  </a:lnTo>
                  <a:lnTo>
                    <a:pt x="480707" y="300748"/>
                  </a:lnTo>
                  <a:lnTo>
                    <a:pt x="482790" y="29330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54114" y="892302"/>
            <a:ext cx="452564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59"/>
              </a:spcBef>
            </a:pPr>
            <a:r>
              <a:rPr sz="2200" b="1" dirty="0">
                <a:latin typeface="Calibri"/>
                <a:cs typeface="Calibri"/>
              </a:rPr>
              <a:t>XHTML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stands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Extensible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HyperText </a:t>
            </a:r>
            <a:r>
              <a:rPr sz="2200" b="1" dirty="0">
                <a:latin typeface="Calibri"/>
                <a:cs typeface="Calibri"/>
              </a:rPr>
              <a:t>Markup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Language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03520" y="2129027"/>
            <a:ext cx="6364605" cy="1160145"/>
            <a:chOff x="5303520" y="2129027"/>
            <a:chExt cx="6364605" cy="1160145"/>
          </a:xfrm>
        </p:grpSpPr>
        <p:sp>
          <p:nvSpPr>
            <p:cNvPr id="14" name="object 14"/>
            <p:cNvSpPr/>
            <p:nvPr/>
          </p:nvSpPr>
          <p:spPr>
            <a:xfrm>
              <a:off x="5303520" y="2129027"/>
              <a:ext cx="6364605" cy="1160145"/>
            </a:xfrm>
            <a:custGeom>
              <a:avLst/>
              <a:gdLst/>
              <a:ahLst/>
              <a:cxnLst/>
              <a:rect l="l" t="t" r="r" b="b"/>
              <a:pathLst>
                <a:path w="6364605" h="1160145">
                  <a:moveTo>
                    <a:pt x="6248273" y="0"/>
                  </a:moveTo>
                  <a:lnTo>
                    <a:pt x="115950" y="0"/>
                  </a:lnTo>
                  <a:lnTo>
                    <a:pt x="70830" y="9116"/>
                  </a:lnTo>
                  <a:lnTo>
                    <a:pt x="33972" y="33972"/>
                  </a:lnTo>
                  <a:lnTo>
                    <a:pt x="9116" y="70830"/>
                  </a:lnTo>
                  <a:lnTo>
                    <a:pt x="0" y="115950"/>
                  </a:lnTo>
                  <a:lnTo>
                    <a:pt x="0" y="1043813"/>
                  </a:lnTo>
                  <a:lnTo>
                    <a:pt x="9116" y="1088933"/>
                  </a:lnTo>
                  <a:lnTo>
                    <a:pt x="33972" y="1125791"/>
                  </a:lnTo>
                  <a:lnTo>
                    <a:pt x="70830" y="1150647"/>
                  </a:lnTo>
                  <a:lnTo>
                    <a:pt x="115950" y="1159764"/>
                  </a:lnTo>
                  <a:lnTo>
                    <a:pt x="6248273" y="1159764"/>
                  </a:lnTo>
                  <a:lnTo>
                    <a:pt x="6293393" y="1150647"/>
                  </a:lnTo>
                  <a:lnTo>
                    <a:pt x="6330251" y="1125791"/>
                  </a:lnTo>
                  <a:lnTo>
                    <a:pt x="6355107" y="1088933"/>
                  </a:lnTo>
                  <a:lnTo>
                    <a:pt x="6364224" y="1043813"/>
                  </a:lnTo>
                  <a:lnTo>
                    <a:pt x="6364224" y="115950"/>
                  </a:lnTo>
                  <a:lnTo>
                    <a:pt x="6355107" y="70830"/>
                  </a:lnTo>
                  <a:lnTo>
                    <a:pt x="6330251" y="33972"/>
                  </a:lnTo>
                  <a:lnTo>
                    <a:pt x="6293393" y="9116"/>
                  </a:lnTo>
                  <a:lnTo>
                    <a:pt x="62482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074" y="2667972"/>
              <a:ext cx="93648" cy="1501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4013" y="2667972"/>
              <a:ext cx="93648" cy="15015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11304" y="2506179"/>
              <a:ext cx="526415" cy="408305"/>
            </a:xfrm>
            <a:custGeom>
              <a:avLst/>
              <a:gdLst/>
              <a:ahLst/>
              <a:cxnLst/>
              <a:rect l="l" t="t" r="r" b="b"/>
              <a:pathLst>
                <a:path w="526414" h="408305">
                  <a:moveTo>
                    <a:pt x="306222" y="169545"/>
                  </a:moveTo>
                  <a:lnTo>
                    <a:pt x="281927" y="159473"/>
                  </a:lnTo>
                  <a:lnTo>
                    <a:pt x="219011" y="311378"/>
                  </a:lnTo>
                  <a:lnTo>
                    <a:pt x="243306" y="321449"/>
                  </a:lnTo>
                  <a:lnTo>
                    <a:pt x="306222" y="169545"/>
                  </a:lnTo>
                  <a:close/>
                </a:path>
                <a:path w="526414" h="408305">
                  <a:moveTo>
                    <a:pt x="526110" y="0"/>
                  </a:moveTo>
                  <a:lnTo>
                    <a:pt x="486651" y="0"/>
                  </a:lnTo>
                  <a:lnTo>
                    <a:pt x="486651" y="105270"/>
                  </a:lnTo>
                  <a:lnTo>
                    <a:pt x="486651" y="368477"/>
                  </a:lnTo>
                  <a:lnTo>
                    <a:pt x="39458" y="368477"/>
                  </a:lnTo>
                  <a:lnTo>
                    <a:pt x="39458" y="105270"/>
                  </a:lnTo>
                  <a:lnTo>
                    <a:pt x="486651" y="105270"/>
                  </a:lnTo>
                  <a:lnTo>
                    <a:pt x="486651" y="0"/>
                  </a:lnTo>
                  <a:lnTo>
                    <a:pt x="466928" y="0"/>
                  </a:lnTo>
                  <a:lnTo>
                    <a:pt x="466928" y="45364"/>
                  </a:lnTo>
                  <a:lnTo>
                    <a:pt x="466928" y="59905"/>
                  </a:lnTo>
                  <a:lnTo>
                    <a:pt x="461048" y="65798"/>
                  </a:lnTo>
                  <a:lnTo>
                    <a:pt x="446506" y="65798"/>
                  </a:lnTo>
                  <a:lnTo>
                    <a:pt x="440626" y="59905"/>
                  </a:lnTo>
                  <a:lnTo>
                    <a:pt x="440626" y="45364"/>
                  </a:lnTo>
                  <a:lnTo>
                    <a:pt x="446506" y="39471"/>
                  </a:lnTo>
                  <a:lnTo>
                    <a:pt x="461048" y="39471"/>
                  </a:lnTo>
                  <a:lnTo>
                    <a:pt x="466928" y="45364"/>
                  </a:lnTo>
                  <a:lnTo>
                    <a:pt x="466928" y="0"/>
                  </a:lnTo>
                  <a:lnTo>
                    <a:pt x="420890" y="0"/>
                  </a:lnTo>
                  <a:lnTo>
                    <a:pt x="420890" y="45364"/>
                  </a:lnTo>
                  <a:lnTo>
                    <a:pt x="420890" y="59905"/>
                  </a:lnTo>
                  <a:lnTo>
                    <a:pt x="415010" y="65798"/>
                  </a:lnTo>
                  <a:lnTo>
                    <a:pt x="400469" y="65798"/>
                  </a:lnTo>
                  <a:lnTo>
                    <a:pt x="394589" y="59905"/>
                  </a:lnTo>
                  <a:lnTo>
                    <a:pt x="394589" y="45364"/>
                  </a:lnTo>
                  <a:lnTo>
                    <a:pt x="400469" y="39471"/>
                  </a:lnTo>
                  <a:lnTo>
                    <a:pt x="415010" y="39471"/>
                  </a:lnTo>
                  <a:lnTo>
                    <a:pt x="420890" y="45364"/>
                  </a:lnTo>
                  <a:lnTo>
                    <a:pt x="420890" y="0"/>
                  </a:lnTo>
                  <a:lnTo>
                    <a:pt x="374853" y="0"/>
                  </a:lnTo>
                  <a:lnTo>
                    <a:pt x="374853" y="45364"/>
                  </a:lnTo>
                  <a:lnTo>
                    <a:pt x="374853" y="59905"/>
                  </a:lnTo>
                  <a:lnTo>
                    <a:pt x="368973" y="65798"/>
                  </a:lnTo>
                  <a:lnTo>
                    <a:pt x="354431" y="65798"/>
                  </a:lnTo>
                  <a:lnTo>
                    <a:pt x="348551" y="59905"/>
                  </a:lnTo>
                  <a:lnTo>
                    <a:pt x="348551" y="45364"/>
                  </a:lnTo>
                  <a:lnTo>
                    <a:pt x="354431" y="39471"/>
                  </a:lnTo>
                  <a:lnTo>
                    <a:pt x="368973" y="39471"/>
                  </a:lnTo>
                  <a:lnTo>
                    <a:pt x="374853" y="45364"/>
                  </a:lnTo>
                  <a:lnTo>
                    <a:pt x="374853" y="0"/>
                  </a:lnTo>
                  <a:lnTo>
                    <a:pt x="0" y="0"/>
                  </a:lnTo>
                  <a:lnTo>
                    <a:pt x="0" y="407962"/>
                  </a:lnTo>
                  <a:lnTo>
                    <a:pt x="526110" y="407962"/>
                  </a:lnTo>
                  <a:lnTo>
                    <a:pt x="526110" y="368477"/>
                  </a:lnTo>
                  <a:lnTo>
                    <a:pt x="526110" y="105270"/>
                  </a:lnTo>
                  <a:lnTo>
                    <a:pt x="526110" y="65798"/>
                  </a:lnTo>
                  <a:lnTo>
                    <a:pt x="526110" y="39471"/>
                  </a:lnTo>
                  <a:lnTo>
                    <a:pt x="526110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754114" y="2341829"/>
            <a:ext cx="4121785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5"/>
              </a:lnSpc>
              <a:spcBef>
                <a:spcPts val="95"/>
              </a:spcBef>
            </a:pP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22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00000"/>
                </a:solidFill>
                <a:latin typeface="Calibri"/>
                <a:cs typeface="Calibri"/>
              </a:rPr>
              <a:t>stricter,</a:t>
            </a:r>
            <a:r>
              <a:rPr sz="22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0000"/>
                </a:solidFill>
                <a:latin typeface="Calibri"/>
                <a:cs typeface="Calibri"/>
              </a:rPr>
              <a:t>XML-</a:t>
            </a:r>
            <a:r>
              <a:rPr sz="2200" b="1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22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0000"/>
                </a:solidFill>
                <a:latin typeface="Calibri"/>
                <a:cs typeface="Calibri"/>
              </a:rPr>
              <a:t>version</a:t>
            </a:r>
            <a:r>
              <a:rPr sz="2200" b="1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35"/>
              </a:lnSpc>
            </a:pPr>
            <a:r>
              <a:rPr sz="2200" spc="-10" dirty="0">
                <a:solidFill>
                  <a:srgbClr val="000000"/>
                </a:solidFill>
                <a:latin typeface="Calibri"/>
                <a:cs typeface="Calibri"/>
              </a:rPr>
              <a:t>HTML.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03520" y="3578352"/>
            <a:ext cx="6364605" cy="1160145"/>
            <a:chOff x="5303520" y="3578352"/>
            <a:chExt cx="6364605" cy="1160145"/>
          </a:xfrm>
        </p:grpSpPr>
        <p:sp>
          <p:nvSpPr>
            <p:cNvPr id="20" name="object 20"/>
            <p:cNvSpPr/>
            <p:nvPr/>
          </p:nvSpPr>
          <p:spPr>
            <a:xfrm>
              <a:off x="5303520" y="3578352"/>
              <a:ext cx="6364605" cy="1160145"/>
            </a:xfrm>
            <a:custGeom>
              <a:avLst/>
              <a:gdLst/>
              <a:ahLst/>
              <a:cxnLst/>
              <a:rect l="l" t="t" r="r" b="b"/>
              <a:pathLst>
                <a:path w="6364605" h="1160145">
                  <a:moveTo>
                    <a:pt x="6248273" y="0"/>
                  </a:moveTo>
                  <a:lnTo>
                    <a:pt x="115950" y="0"/>
                  </a:lnTo>
                  <a:lnTo>
                    <a:pt x="70830" y="9116"/>
                  </a:lnTo>
                  <a:lnTo>
                    <a:pt x="33972" y="33972"/>
                  </a:lnTo>
                  <a:lnTo>
                    <a:pt x="9116" y="70830"/>
                  </a:lnTo>
                  <a:lnTo>
                    <a:pt x="0" y="115950"/>
                  </a:lnTo>
                  <a:lnTo>
                    <a:pt x="0" y="1043813"/>
                  </a:lnTo>
                  <a:lnTo>
                    <a:pt x="9116" y="1088933"/>
                  </a:lnTo>
                  <a:lnTo>
                    <a:pt x="33972" y="1125791"/>
                  </a:lnTo>
                  <a:lnTo>
                    <a:pt x="70830" y="1150647"/>
                  </a:lnTo>
                  <a:lnTo>
                    <a:pt x="115950" y="1159764"/>
                  </a:lnTo>
                  <a:lnTo>
                    <a:pt x="6248273" y="1159764"/>
                  </a:lnTo>
                  <a:lnTo>
                    <a:pt x="6293393" y="1150647"/>
                  </a:lnTo>
                  <a:lnTo>
                    <a:pt x="6330251" y="1125791"/>
                  </a:lnTo>
                  <a:lnTo>
                    <a:pt x="6355107" y="1088933"/>
                  </a:lnTo>
                  <a:lnTo>
                    <a:pt x="6364224" y="1043813"/>
                  </a:lnTo>
                  <a:lnTo>
                    <a:pt x="6364224" y="115950"/>
                  </a:lnTo>
                  <a:lnTo>
                    <a:pt x="6355107" y="70830"/>
                  </a:lnTo>
                  <a:lnTo>
                    <a:pt x="6330251" y="33972"/>
                  </a:lnTo>
                  <a:lnTo>
                    <a:pt x="6293393" y="9116"/>
                  </a:lnTo>
                  <a:lnTo>
                    <a:pt x="62482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8147" y="4001554"/>
              <a:ext cx="552450" cy="316230"/>
            </a:xfrm>
            <a:custGeom>
              <a:avLst/>
              <a:gdLst/>
              <a:ahLst/>
              <a:cxnLst/>
              <a:rect l="l" t="t" r="r" b="b"/>
              <a:pathLst>
                <a:path w="552450" h="316229">
                  <a:moveTo>
                    <a:pt x="52616" y="0"/>
                  </a:moveTo>
                  <a:lnTo>
                    <a:pt x="0" y="0"/>
                  </a:lnTo>
                  <a:lnTo>
                    <a:pt x="0" y="315849"/>
                  </a:lnTo>
                  <a:lnTo>
                    <a:pt x="52616" y="315849"/>
                  </a:lnTo>
                  <a:lnTo>
                    <a:pt x="52616" y="0"/>
                  </a:lnTo>
                  <a:close/>
                </a:path>
                <a:path w="552450" h="316229">
                  <a:moveTo>
                    <a:pt x="105232" y="0"/>
                  </a:moveTo>
                  <a:lnTo>
                    <a:pt x="78917" y="0"/>
                  </a:lnTo>
                  <a:lnTo>
                    <a:pt x="78917" y="315849"/>
                  </a:lnTo>
                  <a:lnTo>
                    <a:pt x="105232" y="315849"/>
                  </a:lnTo>
                  <a:lnTo>
                    <a:pt x="105232" y="0"/>
                  </a:lnTo>
                  <a:close/>
                </a:path>
                <a:path w="552450" h="316229">
                  <a:moveTo>
                    <a:pt x="157835" y="0"/>
                  </a:moveTo>
                  <a:lnTo>
                    <a:pt x="131533" y="0"/>
                  </a:lnTo>
                  <a:lnTo>
                    <a:pt x="131533" y="315849"/>
                  </a:lnTo>
                  <a:lnTo>
                    <a:pt x="157835" y="315849"/>
                  </a:lnTo>
                  <a:lnTo>
                    <a:pt x="157835" y="0"/>
                  </a:lnTo>
                  <a:close/>
                </a:path>
                <a:path w="552450" h="316229">
                  <a:moveTo>
                    <a:pt x="236753" y="0"/>
                  </a:moveTo>
                  <a:lnTo>
                    <a:pt x="184150" y="0"/>
                  </a:lnTo>
                  <a:lnTo>
                    <a:pt x="184150" y="315849"/>
                  </a:lnTo>
                  <a:lnTo>
                    <a:pt x="236753" y="315849"/>
                  </a:lnTo>
                  <a:lnTo>
                    <a:pt x="236753" y="0"/>
                  </a:lnTo>
                  <a:close/>
                </a:path>
                <a:path w="552450" h="316229">
                  <a:moveTo>
                    <a:pt x="315671" y="0"/>
                  </a:moveTo>
                  <a:lnTo>
                    <a:pt x="263067" y="0"/>
                  </a:lnTo>
                  <a:lnTo>
                    <a:pt x="263067" y="315849"/>
                  </a:lnTo>
                  <a:lnTo>
                    <a:pt x="315671" y="315849"/>
                  </a:lnTo>
                  <a:lnTo>
                    <a:pt x="315671" y="0"/>
                  </a:lnTo>
                  <a:close/>
                </a:path>
                <a:path w="552450" h="316229">
                  <a:moveTo>
                    <a:pt x="368287" y="0"/>
                  </a:moveTo>
                  <a:lnTo>
                    <a:pt x="341985" y="0"/>
                  </a:lnTo>
                  <a:lnTo>
                    <a:pt x="341985" y="315849"/>
                  </a:lnTo>
                  <a:lnTo>
                    <a:pt x="368287" y="315849"/>
                  </a:lnTo>
                  <a:lnTo>
                    <a:pt x="368287" y="0"/>
                  </a:lnTo>
                  <a:close/>
                </a:path>
                <a:path w="552450" h="316229">
                  <a:moveTo>
                    <a:pt x="420890" y="0"/>
                  </a:moveTo>
                  <a:lnTo>
                    <a:pt x="394589" y="0"/>
                  </a:lnTo>
                  <a:lnTo>
                    <a:pt x="394589" y="315849"/>
                  </a:lnTo>
                  <a:lnTo>
                    <a:pt x="420890" y="315849"/>
                  </a:lnTo>
                  <a:lnTo>
                    <a:pt x="420890" y="0"/>
                  </a:lnTo>
                  <a:close/>
                </a:path>
                <a:path w="552450" h="316229">
                  <a:moveTo>
                    <a:pt x="499808" y="0"/>
                  </a:moveTo>
                  <a:lnTo>
                    <a:pt x="447205" y="0"/>
                  </a:lnTo>
                  <a:lnTo>
                    <a:pt x="447205" y="315849"/>
                  </a:lnTo>
                  <a:lnTo>
                    <a:pt x="499808" y="315849"/>
                  </a:lnTo>
                  <a:lnTo>
                    <a:pt x="499808" y="0"/>
                  </a:lnTo>
                  <a:close/>
                </a:path>
                <a:path w="552450" h="316229">
                  <a:moveTo>
                    <a:pt x="552424" y="0"/>
                  </a:moveTo>
                  <a:lnTo>
                    <a:pt x="526122" y="0"/>
                  </a:lnTo>
                  <a:lnTo>
                    <a:pt x="526122" y="315849"/>
                  </a:lnTo>
                  <a:lnTo>
                    <a:pt x="552424" y="315849"/>
                  </a:lnTo>
                  <a:lnTo>
                    <a:pt x="5524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303520" y="5027676"/>
            <a:ext cx="6364605" cy="1160145"/>
            <a:chOff x="5303520" y="5027676"/>
            <a:chExt cx="6364605" cy="1160145"/>
          </a:xfrm>
        </p:grpSpPr>
        <p:sp>
          <p:nvSpPr>
            <p:cNvPr id="23" name="object 23"/>
            <p:cNvSpPr/>
            <p:nvPr/>
          </p:nvSpPr>
          <p:spPr>
            <a:xfrm>
              <a:off x="5303520" y="5027676"/>
              <a:ext cx="6364605" cy="1160145"/>
            </a:xfrm>
            <a:custGeom>
              <a:avLst/>
              <a:gdLst/>
              <a:ahLst/>
              <a:cxnLst/>
              <a:rect l="l" t="t" r="r" b="b"/>
              <a:pathLst>
                <a:path w="6364605" h="1160145">
                  <a:moveTo>
                    <a:pt x="6248273" y="0"/>
                  </a:moveTo>
                  <a:lnTo>
                    <a:pt x="115950" y="0"/>
                  </a:lnTo>
                  <a:lnTo>
                    <a:pt x="70830" y="9116"/>
                  </a:lnTo>
                  <a:lnTo>
                    <a:pt x="33972" y="33972"/>
                  </a:lnTo>
                  <a:lnTo>
                    <a:pt x="9116" y="70830"/>
                  </a:lnTo>
                  <a:lnTo>
                    <a:pt x="0" y="115950"/>
                  </a:lnTo>
                  <a:lnTo>
                    <a:pt x="0" y="1043787"/>
                  </a:lnTo>
                  <a:lnTo>
                    <a:pt x="9116" y="1088928"/>
                  </a:lnTo>
                  <a:lnTo>
                    <a:pt x="33972" y="1125793"/>
                  </a:lnTo>
                  <a:lnTo>
                    <a:pt x="70830" y="1150649"/>
                  </a:lnTo>
                  <a:lnTo>
                    <a:pt x="115950" y="1159764"/>
                  </a:lnTo>
                  <a:lnTo>
                    <a:pt x="6248273" y="1159764"/>
                  </a:lnTo>
                  <a:lnTo>
                    <a:pt x="6293393" y="1150649"/>
                  </a:lnTo>
                  <a:lnTo>
                    <a:pt x="6330251" y="1125793"/>
                  </a:lnTo>
                  <a:lnTo>
                    <a:pt x="6355107" y="1088928"/>
                  </a:lnTo>
                  <a:lnTo>
                    <a:pt x="6364224" y="1043787"/>
                  </a:lnTo>
                  <a:lnTo>
                    <a:pt x="6364224" y="115950"/>
                  </a:lnTo>
                  <a:lnTo>
                    <a:pt x="6355107" y="70830"/>
                  </a:lnTo>
                  <a:lnTo>
                    <a:pt x="6330251" y="33972"/>
                  </a:lnTo>
                  <a:lnTo>
                    <a:pt x="6293393" y="9116"/>
                  </a:lnTo>
                  <a:lnTo>
                    <a:pt x="624827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4461" y="5360111"/>
              <a:ext cx="500380" cy="499109"/>
            </a:xfrm>
            <a:custGeom>
              <a:avLst/>
              <a:gdLst/>
              <a:ahLst/>
              <a:cxnLst/>
              <a:rect l="l" t="t" r="r" b="b"/>
              <a:pathLst>
                <a:path w="500379" h="499110">
                  <a:moveTo>
                    <a:pt x="46024" y="367614"/>
                  </a:moveTo>
                  <a:lnTo>
                    <a:pt x="0" y="367614"/>
                  </a:lnTo>
                  <a:lnTo>
                    <a:pt x="0" y="393865"/>
                  </a:lnTo>
                  <a:lnTo>
                    <a:pt x="46024" y="393865"/>
                  </a:lnTo>
                  <a:lnTo>
                    <a:pt x="46024" y="367614"/>
                  </a:lnTo>
                  <a:close/>
                </a:path>
                <a:path w="500379" h="499110">
                  <a:moveTo>
                    <a:pt x="46024" y="315099"/>
                  </a:moveTo>
                  <a:lnTo>
                    <a:pt x="0" y="315099"/>
                  </a:lnTo>
                  <a:lnTo>
                    <a:pt x="0" y="341350"/>
                  </a:lnTo>
                  <a:lnTo>
                    <a:pt x="46024" y="341350"/>
                  </a:lnTo>
                  <a:lnTo>
                    <a:pt x="46024" y="315099"/>
                  </a:lnTo>
                  <a:close/>
                </a:path>
                <a:path w="500379" h="499110">
                  <a:moveTo>
                    <a:pt x="46024" y="262585"/>
                  </a:moveTo>
                  <a:lnTo>
                    <a:pt x="0" y="262585"/>
                  </a:lnTo>
                  <a:lnTo>
                    <a:pt x="0" y="288836"/>
                  </a:lnTo>
                  <a:lnTo>
                    <a:pt x="46024" y="288836"/>
                  </a:lnTo>
                  <a:lnTo>
                    <a:pt x="46024" y="262585"/>
                  </a:lnTo>
                  <a:close/>
                </a:path>
                <a:path w="500379" h="499110">
                  <a:moveTo>
                    <a:pt x="46024" y="210058"/>
                  </a:moveTo>
                  <a:lnTo>
                    <a:pt x="0" y="210058"/>
                  </a:lnTo>
                  <a:lnTo>
                    <a:pt x="0" y="236321"/>
                  </a:lnTo>
                  <a:lnTo>
                    <a:pt x="46024" y="236321"/>
                  </a:lnTo>
                  <a:lnTo>
                    <a:pt x="46024" y="210058"/>
                  </a:lnTo>
                  <a:close/>
                </a:path>
                <a:path w="500379" h="499110">
                  <a:moveTo>
                    <a:pt x="46024" y="157543"/>
                  </a:moveTo>
                  <a:lnTo>
                    <a:pt x="0" y="157543"/>
                  </a:lnTo>
                  <a:lnTo>
                    <a:pt x="0" y="183807"/>
                  </a:lnTo>
                  <a:lnTo>
                    <a:pt x="46024" y="183807"/>
                  </a:lnTo>
                  <a:lnTo>
                    <a:pt x="46024" y="157543"/>
                  </a:lnTo>
                  <a:close/>
                </a:path>
                <a:path w="500379" h="499110">
                  <a:moveTo>
                    <a:pt x="46024" y="105029"/>
                  </a:moveTo>
                  <a:lnTo>
                    <a:pt x="0" y="105029"/>
                  </a:lnTo>
                  <a:lnTo>
                    <a:pt x="0" y="131292"/>
                  </a:lnTo>
                  <a:lnTo>
                    <a:pt x="46024" y="131292"/>
                  </a:lnTo>
                  <a:lnTo>
                    <a:pt x="46024" y="105029"/>
                  </a:lnTo>
                  <a:close/>
                </a:path>
                <a:path w="500379" h="499110">
                  <a:moveTo>
                    <a:pt x="131521" y="452945"/>
                  </a:moveTo>
                  <a:lnTo>
                    <a:pt x="105219" y="452945"/>
                  </a:lnTo>
                  <a:lnTo>
                    <a:pt x="105219" y="498894"/>
                  </a:lnTo>
                  <a:lnTo>
                    <a:pt x="131521" y="498894"/>
                  </a:lnTo>
                  <a:lnTo>
                    <a:pt x="131521" y="452945"/>
                  </a:lnTo>
                  <a:close/>
                </a:path>
                <a:path w="500379" h="499110">
                  <a:moveTo>
                    <a:pt x="131521" y="0"/>
                  </a:moveTo>
                  <a:lnTo>
                    <a:pt x="105219" y="0"/>
                  </a:lnTo>
                  <a:lnTo>
                    <a:pt x="105219" y="45948"/>
                  </a:lnTo>
                  <a:lnTo>
                    <a:pt x="131521" y="45948"/>
                  </a:lnTo>
                  <a:lnTo>
                    <a:pt x="131521" y="0"/>
                  </a:lnTo>
                  <a:close/>
                </a:path>
                <a:path w="500379" h="499110">
                  <a:moveTo>
                    <a:pt x="184137" y="452945"/>
                  </a:moveTo>
                  <a:lnTo>
                    <a:pt x="157835" y="452945"/>
                  </a:lnTo>
                  <a:lnTo>
                    <a:pt x="157835" y="498894"/>
                  </a:lnTo>
                  <a:lnTo>
                    <a:pt x="184137" y="498894"/>
                  </a:lnTo>
                  <a:lnTo>
                    <a:pt x="184137" y="452945"/>
                  </a:lnTo>
                  <a:close/>
                </a:path>
                <a:path w="500379" h="499110">
                  <a:moveTo>
                    <a:pt x="184137" y="0"/>
                  </a:moveTo>
                  <a:lnTo>
                    <a:pt x="157835" y="0"/>
                  </a:lnTo>
                  <a:lnTo>
                    <a:pt x="157835" y="45948"/>
                  </a:lnTo>
                  <a:lnTo>
                    <a:pt x="184137" y="45948"/>
                  </a:lnTo>
                  <a:lnTo>
                    <a:pt x="184137" y="0"/>
                  </a:lnTo>
                  <a:close/>
                </a:path>
                <a:path w="500379" h="499110">
                  <a:moveTo>
                    <a:pt x="236753" y="452945"/>
                  </a:moveTo>
                  <a:lnTo>
                    <a:pt x="210439" y="452945"/>
                  </a:lnTo>
                  <a:lnTo>
                    <a:pt x="210439" y="498894"/>
                  </a:lnTo>
                  <a:lnTo>
                    <a:pt x="236753" y="498894"/>
                  </a:lnTo>
                  <a:lnTo>
                    <a:pt x="236753" y="452945"/>
                  </a:lnTo>
                  <a:close/>
                </a:path>
                <a:path w="500379" h="499110">
                  <a:moveTo>
                    <a:pt x="236753" y="0"/>
                  </a:moveTo>
                  <a:lnTo>
                    <a:pt x="210439" y="0"/>
                  </a:lnTo>
                  <a:lnTo>
                    <a:pt x="210439" y="45948"/>
                  </a:lnTo>
                  <a:lnTo>
                    <a:pt x="236753" y="45948"/>
                  </a:lnTo>
                  <a:lnTo>
                    <a:pt x="236753" y="0"/>
                  </a:lnTo>
                  <a:close/>
                </a:path>
                <a:path w="500379" h="499110">
                  <a:moveTo>
                    <a:pt x="289356" y="452945"/>
                  </a:moveTo>
                  <a:lnTo>
                    <a:pt x="263055" y="452945"/>
                  </a:lnTo>
                  <a:lnTo>
                    <a:pt x="263055" y="498894"/>
                  </a:lnTo>
                  <a:lnTo>
                    <a:pt x="289356" y="498894"/>
                  </a:lnTo>
                  <a:lnTo>
                    <a:pt x="289356" y="452945"/>
                  </a:lnTo>
                  <a:close/>
                </a:path>
                <a:path w="500379" h="499110">
                  <a:moveTo>
                    <a:pt x="289356" y="0"/>
                  </a:moveTo>
                  <a:lnTo>
                    <a:pt x="263055" y="0"/>
                  </a:lnTo>
                  <a:lnTo>
                    <a:pt x="263055" y="45948"/>
                  </a:lnTo>
                  <a:lnTo>
                    <a:pt x="289356" y="45948"/>
                  </a:lnTo>
                  <a:lnTo>
                    <a:pt x="289356" y="0"/>
                  </a:lnTo>
                  <a:close/>
                </a:path>
                <a:path w="500379" h="499110">
                  <a:moveTo>
                    <a:pt x="335394" y="164109"/>
                  </a:moveTo>
                  <a:lnTo>
                    <a:pt x="164401" y="164109"/>
                  </a:lnTo>
                  <a:lnTo>
                    <a:pt x="164401" y="334784"/>
                  </a:lnTo>
                  <a:lnTo>
                    <a:pt x="335394" y="334784"/>
                  </a:lnTo>
                  <a:lnTo>
                    <a:pt x="335394" y="164109"/>
                  </a:lnTo>
                  <a:close/>
                </a:path>
                <a:path w="500379" h="499110">
                  <a:moveTo>
                    <a:pt x="341972" y="452945"/>
                  </a:moveTo>
                  <a:lnTo>
                    <a:pt x="315671" y="452945"/>
                  </a:lnTo>
                  <a:lnTo>
                    <a:pt x="315671" y="498894"/>
                  </a:lnTo>
                  <a:lnTo>
                    <a:pt x="341972" y="498894"/>
                  </a:lnTo>
                  <a:lnTo>
                    <a:pt x="341972" y="452945"/>
                  </a:lnTo>
                  <a:close/>
                </a:path>
                <a:path w="500379" h="499110">
                  <a:moveTo>
                    <a:pt x="341972" y="0"/>
                  </a:moveTo>
                  <a:lnTo>
                    <a:pt x="315671" y="0"/>
                  </a:lnTo>
                  <a:lnTo>
                    <a:pt x="315671" y="45948"/>
                  </a:lnTo>
                  <a:lnTo>
                    <a:pt x="341972" y="45948"/>
                  </a:lnTo>
                  <a:lnTo>
                    <a:pt x="341972" y="0"/>
                  </a:lnTo>
                  <a:close/>
                </a:path>
                <a:path w="500379" h="499110">
                  <a:moveTo>
                    <a:pt x="394576" y="452945"/>
                  </a:moveTo>
                  <a:lnTo>
                    <a:pt x="368274" y="452945"/>
                  </a:lnTo>
                  <a:lnTo>
                    <a:pt x="368274" y="498894"/>
                  </a:lnTo>
                  <a:lnTo>
                    <a:pt x="394576" y="498894"/>
                  </a:lnTo>
                  <a:lnTo>
                    <a:pt x="394576" y="452945"/>
                  </a:lnTo>
                  <a:close/>
                </a:path>
                <a:path w="500379" h="499110">
                  <a:moveTo>
                    <a:pt x="394576" y="0"/>
                  </a:moveTo>
                  <a:lnTo>
                    <a:pt x="368274" y="0"/>
                  </a:lnTo>
                  <a:lnTo>
                    <a:pt x="368274" y="45948"/>
                  </a:lnTo>
                  <a:lnTo>
                    <a:pt x="394576" y="45948"/>
                  </a:lnTo>
                  <a:lnTo>
                    <a:pt x="394576" y="0"/>
                  </a:lnTo>
                  <a:close/>
                </a:path>
                <a:path w="500379" h="499110">
                  <a:moveTo>
                    <a:pt x="427469" y="98463"/>
                  </a:moveTo>
                  <a:lnTo>
                    <a:pt x="425399" y="88252"/>
                  </a:lnTo>
                  <a:lnTo>
                    <a:pt x="419760" y="79895"/>
                  </a:lnTo>
                  <a:lnTo>
                    <a:pt x="411403" y="74269"/>
                  </a:lnTo>
                  <a:lnTo>
                    <a:pt x="401154" y="72212"/>
                  </a:lnTo>
                  <a:lnTo>
                    <a:pt x="361696" y="72212"/>
                  </a:lnTo>
                  <a:lnTo>
                    <a:pt x="361696" y="137858"/>
                  </a:lnTo>
                  <a:lnTo>
                    <a:pt x="361696" y="361048"/>
                  </a:lnTo>
                  <a:lnTo>
                    <a:pt x="138099" y="361048"/>
                  </a:lnTo>
                  <a:lnTo>
                    <a:pt x="138099" y="137858"/>
                  </a:lnTo>
                  <a:lnTo>
                    <a:pt x="361696" y="137858"/>
                  </a:lnTo>
                  <a:lnTo>
                    <a:pt x="361696" y="72212"/>
                  </a:lnTo>
                  <a:lnTo>
                    <a:pt x="98640" y="72212"/>
                  </a:lnTo>
                  <a:lnTo>
                    <a:pt x="88404" y="74269"/>
                  </a:lnTo>
                  <a:lnTo>
                    <a:pt x="80035" y="79895"/>
                  </a:lnTo>
                  <a:lnTo>
                    <a:pt x="74409" y="88252"/>
                  </a:lnTo>
                  <a:lnTo>
                    <a:pt x="72339" y="98463"/>
                  </a:lnTo>
                  <a:lnTo>
                    <a:pt x="72339" y="400431"/>
                  </a:lnTo>
                  <a:lnTo>
                    <a:pt x="74409" y="410654"/>
                  </a:lnTo>
                  <a:lnTo>
                    <a:pt x="80035" y="418998"/>
                  </a:lnTo>
                  <a:lnTo>
                    <a:pt x="88404" y="424624"/>
                  </a:lnTo>
                  <a:lnTo>
                    <a:pt x="98640" y="426694"/>
                  </a:lnTo>
                  <a:lnTo>
                    <a:pt x="401154" y="426694"/>
                  </a:lnTo>
                  <a:lnTo>
                    <a:pt x="411403" y="424624"/>
                  </a:lnTo>
                  <a:lnTo>
                    <a:pt x="419760" y="418998"/>
                  </a:lnTo>
                  <a:lnTo>
                    <a:pt x="425399" y="410654"/>
                  </a:lnTo>
                  <a:lnTo>
                    <a:pt x="427469" y="400431"/>
                  </a:lnTo>
                  <a:lnTo>
                    <a:pt x="427469" y="361048"/>
                  </a:lnTo>
                  <a:lnTo>
                    <a:pt x="427469" y="137858"/>
                  </a:lnTo>
                  <a:lnTo>
                    <a:pt x="427469" y="98463"/>
                  </a:lnTo>
                  <a:close/>
                </a:path>
                <a:path w="500379" h="499110">
                  <a:moveTo>
                    <a:pt x="499808" y="367614"/>
                  </a:moveTo>
                  <a:lnTo>
                    <a:pt x="453771" y="367614"/>
                  </a:lnTo>
                  <a:lnTo>
                    <a:pt x="453771" y="393865"/>
                  </a:lnTo>
                  <a:lnTo>
                    <a:pt x="499808" y="393865"/>
                  </a:lnTo>
                  <a:lnTo>
                    <a:pt x="499808" y="367614"/>
                  </a:lnTo>
                  <a:close/>
                </a:path>
                <a:path w="500379" h="499110">
                  <a:moveTo>
                    <a:pt x="499808" y="315099"/>
                  </a:moveTo>
                  <a:lnTo>
                    <a:pt x="453771" y="315099"/>
                  </a:lnTo>
                  <a:lnTo>
                    <a:pt x="453771" y="341350"/>
                  </a:lnTo>
                  <a:lnTo>
                    <a:pt x="499808" y="341350"/>
                  </a:lnTo>
                  <a:lnTo>
                    <a:pt x="499808" y="315099"/>
                  </a:lnTo>
                  <a:close/>
                </a:path>
                <a:path w="500379" h="499110">
                  <a:moveTo>
                    <a:pt x="499808" y="262585"/>
                  </a:moveTo>
                  <a:lnTo>
                    <a:pt x="453771" y="262585"/>
                  </a:lnTo>
                  <a:lnTo>
                    <a:pt x="453771" y="288836"/>
                  </a:lnTo>
                  <a:lnTo>
                    <a:pt x="499808" y="288836"/>
                  </a:lnTo>
                  <a:lnTo>
                    <a:pt x="499808" y="262585"/>
                  </a:lnTo>
                  <a:close/>
                </a:path>
                <a:path w="500379" h="499110">
                  <a:moveTo>
                    <a:pt x="499808" y="210058"/>
                  </a:moveTo>
                  <a:lnTo>
                    <a:pt x="453771" y="210058"/>
                  </a:lnTo>
                  <a:lnTo>
                    <a:pt x="453771" y="236321"/>
                  </a:lnTo>
                  <a:lnTo>
                    <a:pt x="499808" y="236321"/>
                  </a:lnTo>
                  <a:lnTo>
                    <a:pt x="499808" y="210058"/>
                  </a:lnTo>
                  <a:close/>
                </a:path>
                <a:path w="500379" h="499110">
                  <a:moveTo>
                    <a:pt x="499808" y="157543"/>
                  </a:moveTo>
                  <a:lnTo>
                    <a:pt x="453771" y="157543"/>
                  </a:lnTo>
                  <a:lnTo>
                    <a:pt x="453771" y="183807"/>
                  </a:lnTo>
                  <a:lnTo>
                    <a:pt x="499808" y="183807"/>
                  </a:lnTo>
                  <a:lnTo>
                    <a:pt x="499808" y="157543"/>
                  </a:lnTo>
                  <a:close/>
                </a:path>
                <a:path w="500379" h="499110">
                  <a:moveTo>
                    <a:pt x="499808" y="105029"/>
                  </a:moveTo>
                  <a:lnTo>
                    <a:pt x="453771" y="105029"/>
                  </a:lnTo>
                  <a:lnTo>
                    <a:pt x="453771" y="131292"/>
                  </a:lnTo>
                  <a:lnTo>
                    <a:pt x="499808" y="131292"/>
                  </a:lnTo>
                  <a:lnTo>
                    <a:pt x="499808" y="10502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54114" y="3792473"/>
            <a:ext cx="4735195" cy="211836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171450">
              <a:lnSpc>
                <a:spcPts val="2420"/>
              </a:lnSpc>
              <a:spcBef>
                <a:spcPts val="359"/>
              </a:spcBef>
            </a:pPr>
            <a:r>
              <a:rPr sz="2200" dirty="0">
                <a:latin typeface="Calibri"/>
                <a:cs typeface="Calibri"/>
              </a:rPr>
              <a:t>Requires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well-</a:t>
            </a:r>
            <a:r>
              <a:rPr sz="2200" b="1" dirty="0">
                <a:latin typeface="Calibri"/>
                <a:cs typeface="Calibri"/>
              </a:rPr>
              <a:t>formed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e.g.,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closing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tags.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ts val="2535"/>
              </a:lnSpc>
            </a:pPr>
            <a:r>
              <a:rPr sz="2200" b="1" spc="-10" dirty="0">
                <a:latin typeface="Calibri"/>
                <a:cs typeface="Calibri"/>
              </a:rPr>
              <a:t>Difference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lenient;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XHTML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35"/>
              </a:lnSpc>
            </a:pPr>
            <a:r>
              <a:rPr sz="2200" spc="-10" dirty="0">
                <a:latin typeface="Calibri"/>
                <a:cs typeface="Calibri"/>
              </a:rPr>
              <a:t>enforces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strict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standards.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1149</Words>
  <Application>Microsoft Office PowerPoint</Application>
  <PresentationFormat>Widescreen</PresentationFormat>
  <Paragraphs>175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Consolas</vt:lpstr>
      <vt:lpstr>Times New Roman</vt:lpstr>
      <vt:lpstr>Office Theme</vt:lpstr>
      <vt:lpstr>Lecture # 3</vt:lpstr>
      <vt:lpstr>PowerPoint Presentation</vt:lpstr>
      <vt:lpstr>Agenda</vt:lpstr>
      <vt:lpstr>What is HTML?</vt:lpstr>
      <vt:lpstr>History of HTML</vt:lpstr>
      <vt:lpstr>Evolution of HTML</vt:lpstr>
      <vt:lpstr>PowerPoint Presentation</vt:lpstr>
      <vt:lpstr>PowerPoint Presentation</vt:lpstr>
      <vt:lpstr>It is a stricter, XML-based version of HTML.</vt:lpstr>
      <vt:lpstr>PowerPoint Presentation</vt:lpstr>
      <vt:lpstr>PowerPoint Presentation</vt:lpstr>
      <vt:lpstr>HTML: Hello World</vt:lpstr>
      <vt:lpstr>Document Object Model</vt:lpstr>
      <vt:lpstr>What are HTML</vt:lpstr>
      <vt:lpstr>Headings: &lt;h1&gt; to &lt;h6&gt; (For defining headings)</vt:lpstr>
      <vt:lpstr>Attributes in HTML</vt:lpstr>
      <vt:lpstr>Block Level Elements</vt:lpstr>
      <vt:lpstr>Inline Elements</vt:lpstr>
      <vt:lpstr>Block vs Inline Elements (Comparison)</vt:lpstr>
      <vt:lpstr>PowerPoint Presentation</vt:lpstr>
      <vt:lpstr>Block Vs Inline Display</vt:lpstr>
      <vt:lpstr>Example Elements: Block Vs Inline</vt:lpstr>
      <vt:lpstr>Introduction to Validator</vt:lpstr>
      <vt:lpstr>Importance of Validation</vt:lpstr>
      <vt:lpstr>How to Use a Validator</vt:lpstr>
      <vt:lpstr>Lesson Learning Outcomes (LLOs)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Ijaz</dc:creator>
  <cp:lastModifiedBy>Yasmeen Jana</cp:lastModifiedBy>
  <cp:revision>2</cp:revision>
  <dcterms:created xsi:type="dcterms:W3CDTF">2025-02-11T04:38:43Z</dcterms:created>
  <dcterms:modified xsi:type="dcterms:W3CDTF">2025-02-11T05:49:16Z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2025-02-11T00:00:00Z</vt:filetime>
  </property>
  <property fmtid="{D5CDD505-2E9C-101B-9397-08002B2CF9AE}" pid="5" name="Producer">
    <vt:lpwstr>Microsoft® PowerPoint® LTSC</vt:lpwstr>
  </property>
</Properties>
</file>