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een Jana" userId="40d10783f043fa0a" providerId="LiveId" clId="{2008C844-C932-46F0-8A65-C71ED07F2687}"/>
    <pc:docChg chg="custSel modSld">
      <pc:chgData name="Yasmeen Jana" userId="40d10783f043fa0a" providerId="LiveId" clId="{2008C844-C932-46F0-8A65-C71ED07F2687}" dt="2025-02-11T05:50:21.332" v="0" actId="478"/>
      <pc:docMkLst>
        <pc:docMk/>
      </pc:docMkLst>
      <pc:sldChg chg="delSp mod">
        <pc:chgData name="Yasmeen Jana" userId="40d10783f043fa0a" providerId="LiveId" clId="{2008C844-C932-46F0-8A65-C71ED07F2687}" dt="2025-02-11T05:50:21.332" v="0" actId="478"/>
        <pc:sldMkLst>
          <pc:docMk/>
          <pc:sldMk cId="0" sldId="256"/>
        </pc:sldMkLst>
        <pc:spChg chg="del">
          <ac:chgData name="Yasmeen Jana" userId="40d10783f043fa0a" providerId="LiveId" clId="{2008C844-C932-46F0-8A65-C71ED07F2687}" dt="2025-02-11T05:50:21.332" v="0" actId="478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619" y="2638805"/>
            <a:ext cx="6200775" cy="1456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063"/>
            <a:ext cx="5948045" cy="108521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10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85" dirty="0">
                <a:latin typeface="Calibri Light"/>
                <a:cs typeface="Calibri Light"/>
              </a:rPr>
              <a:t> </a:t>
            </a:r>
            <a:r>
              <a:rPr sz="4500" spc="-45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2959" y="1713103"/>
            <a:ext cx="1908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Lecture</a:t>
            </a:r>
            <a:r>
              <a:rPr sz="3300" spc="-30" dirty="0"/>
              <a:t> </a:t>
            </a:r>
            <a:r>
              <a:rPr sz="3300" dirty="0"/>
              <a:t>#</a:t>
            </a:r>
            <a:r>
              <a:rPr sz="3300" spc="-25" dirty="0"/>
              <a:t> </a:t>
            </a:r>
            <a:r>
              <a:rPr sz="3300" spc="-50" dirty="0"/>
              <a:t>4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dirty="0">
                <a:latin typeface="Calibri Light"/>
                <a:cs typeface="Calibri Light"/>
              </a:rPr>
              <a:t>HTML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tables</a:t>
            </a:r>
            <a:r>
              <a:rPr sz="4400" spc="-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can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have</a:t>
            </a:r>
            <a:r>
              <a:rPr sz="4400" spc="-8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cells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that</a:t>
            </a:r>
            <a:r>
              <a:rPr sz="4400" spc="-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span</a:t>
            </a:r>
            <a:r>
              <a:rPr sz="4400" spc="-6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over </a:t>
            </a:r>
            <a:r>
              <a:rPr sz="4400" dirty="0">
                <a:latin typeface="Calibri Light"/>
                <a:cs typeface="Calibri Light"/>
              </a:rPr>
              <a:t>multiple</a:t>
            </a:r>
            <a:r>
              <a:rPr sz="4400" spc="-13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rows</a:t>
            </a:r>
            <a:r>
              <a:rPr sz="4400" spc="-12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and/or</a:t>
            </a:r>
            <a:r>
              <a:rPr sz="4400" spc="-13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columns.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2063495"/>
            <a:ext cx="8231498" cy="42489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971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509" rIns="0" bIns="0" rtlCol="0">
            <a:spAutoFit/>
          </a:bodyPr>
          <a:lstStyle/>
          <a:p>
            <a:pPr marL="5461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Merging</a:t>
            </a:r>
            <a:r>
              <a:rPr sz="40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Cells</a:t>
            </a:r>
            <a:r>
              <a:rPr sz="400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sz="400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Tables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0137" y="2733294"/>
            <a:ext cx="6101080" cy="1112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colspan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rowspan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cells:</a:t>
            </a:r>
            <a:endParaRPr sz="2000">
              <a:latin typeface="Calibri"/>
              <a:cs typeface="Calibri"/>
            </a:endParaRPr>
          </a:p>
          <a:p>
            <a:pPr marL="1826260">
              <a:lnSpc>
                <a:spcPct val="100000"/>
              </a:lnSpc>
              <a:spcBef>
                <a:spcPts val="1830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&lt;td</a:t>
            </a:r>
            <a:r>
              <a:rPr sz="1800" spc="-7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colspan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"2"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dirty="0">
                <a:latin typeface="Consolas"/>
                <a:cs typeface="Consolas"/>
              </a:rPr>
              <a:t>Merged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Column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800">
              <a:latin typeface="Consolas"/>
              <a:cs typeface="Consolas"/>
            </a:endParaRPr>
          </a:p>
          <a:p>
            <a:pPr marL="1826260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&lt;td</a:t>
            </a:r>
            <a:r>
              <a:rPr sz="1800" spc="-7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E40000"/>
                </a:solidFill>
                <a:latin typeface="Consolas"/>
                <a:cs typeface="Consolas"/>
              </a:rPr>
              <a:t>rowspan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0000FF"/>
                </a:solidFill>
                <a:latin typeface="Consolas"/>
                <a:cs typeface="Consolas"/>
              </a:rPr>
              <a:t>"2"</a:t>
            </a: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1800" dirty="0">
                <a:latin typeface="Consolas"/>
                <a:cs typeface="Consolas"/>
              </a:rPr>
              <a:t>Merged</a:t>
            </a:r>
            <a:r>
              <a:rPr sz="1800" spc="-6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Row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"/>
              <a:ext cx="12192000" cy="6857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latin typeface="Calibri Light"/>
                <a:cs typeface="Calibri Light"/>
              </a:rPr>
              <a:t>Introduction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to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Div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707918"/>
            <a:ext cx="973264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&lt;div&gt;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block-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webpage.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Unlike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tables,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&lt;div&gt;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better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suited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flexible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layout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9276" y="0"/>
            <a:ext cx="1134110" cy="478790"/>
          </a:xfrm>
          <a:custGeom>
            <a:avLst/>
            <a:gdLst/>
            <a:ahLst/>
            <a:cxnLst/>
            <a:rect l="l" t="t" r="r" b="b"/>
            <a:pathLst>
              <a:path w="1134109" h="478790">
                <a:moveTo>
                  <a:pt x="1133855" y="0"/>
                </a:moveTo>
                <a:lnTo>
                  <a:pt x="0" y="0"/>
                </a:lnTo>
                <a:lnTo>
                  <a:pt x="1650" y="16891"/>
                </a:lnTo>
                <a:lnTo>
                  <a:pt x="12982" y="62669"/>
                </a:lnTo>
                <a:lnTo>
                  <a:pt x="27864" y="106933"/>
                </a:lnTo>
                <a:lnTo>
                  <a:pt x="46135" y="149518"/>
                </a:lnTo>
                <a:lnTo>
                  <a:pt x="67632" y="190264"/>
                </a:lnTo>
                <a:lnTo>
                  <a:pt x="92192" y="229006"/>
                </a:lnTo>
                <a:lnTo>
                  <a:pt x="119655" y="265584"/>
                </a:lnTo>
                <a:lnTo>
                  <a:pt x="149858" y="299833"/>
                </a:lnTo>
                <a:lnTo>
                  <a:pt x="182639" y="331592"/>
                </a:lnTo>
                <a:lnTo>
                  <a:pt x="217835" y="360699"/>
                </a:lnTo>
                <a:lnTo>
                  <a:pt x="255286" y="386989"/>
                </a:lnTo>
                <a:lnTo>
                  <a:pt x="294827" y="410302"/>
                </a:lnTo>
                <a:lnTo>
                  <a:pt x="336299" y="430474"/>
                </a:lnTo>
                <a:lnTo>
                  <a:pt x="379538" y="447342"/>
                </a:lnTo>
                <a:lnTo>
                  <a:pt x="424382" y="460746"/>
                </a:lnTo>
                <a:lnTo>
                  <a:pt x="470670" y="470521"/>
                </a:lnTo>
                <a:lnTo>
                  <a:pt x="518239" y="476505"/>
                </a:lnTo>
                <a:lnTo>
                  <a:pt x="566927" y="478536"/>
                </a:lnTo>
                <a:lnTo>
                  <a:pt x="615616" y="476505"/>
                </a:lnTo>
                <a:lnTo>
                  <a:pt x="663185" y="470521"/>
                </a:lnTo>
                <a:lnTo>
                  <a:pt x="709473" y="460746"/>
                </a:lnTo>
                <a:lnTo>
                  <a:pt x="754317" y="447342"/>
                </a:lnTo>
                <a:lnTo>
                  <a:pt x="797556" y="430474"/>
                </a:lnTo>
                <a:lnTo>
                  <a:pt x="839028" y="410302"/>
                </a:lnTo>
                <a:lnTo>
                  <a:pt x="878569" y="386989"/>
                </a:lnTo>
                <a:lnTo>
                  <a:pt x="916020" y="360699"/>
                </a:lnTo>
                <a:lnTo>
                  <a:pt x="951216" y="331592"/>
                </a:lnTo>
                <a:lnTo>
                  <a:pt x="983997" y="299833"/>
                </a:lnTo>
                <a:lnTo>
                  <a:pt x="1014200" y="265584"/>
                </a:lnTo>
                <a:lnTo>
                  <a:pt x="1041663" y="229006"/>
                </a:lnTo>
                <a:lnTo>
                  <a:pt x="1066223" y="190264"/>
                </a:lnTo>
                <a:lnTo>
                  <a:pt x="1087720" y="149518"/>
                </a:lnTo>
                <a:lnTo>
                  <a:pt x="1105991" y="106933"/>
                </a:lnTo>
                <a:lnTo>
                  <a:pt x="1120873" y="62669"/>
                </a:lnTo>
                <a:lnTo>
                  <a:pt x="1132204" y="16891"/>
                </a:lnTo>
                <a:lnTo>
                  <a:pt x="11338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Basic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Example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of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a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Div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22" y="4226052"/>
            <a:ext cx="2041525" cy="2041525"/>
          </a:xfrm>
          <a:custGeom>
            <a:avLst/>
            <a:gdLst/>
            <a:ahLst/>
            <a:cxnLst/>
            <a:rect l="l" t="t" r="r" b="b"/>
            <a:pathLst>
              <a:path w="2041525" h="2041525">
                <a:moveTo>
                  <a:pt x="0" y="0"/>
                </a:moveTo>
                <a:lnTo>
                  <a:pt x="557" y="48183"/>
                </a:lnTo>
                <a:lnTo>
                  <a:pt x="2222" y="96093"/>
                </a:lnTo>
                <a:lnTo>
                  <a:pt x="4981" y="143717"/>
                </a:lnTo>
                <a:lnTo>
                  <a:pt x="8822" y="191044"/>
                </a:lnTo>
                <a:lnTo>
                  <a:pt x="13734" y="238060"/>
                </a:lnTo>
                <a:lnTo>
                  <a:pt x="19704" y="284753"/>
                </a:lnTo>
                <a:lnTo>
                  <a:pt x="26719" y="331112"/>
                </a:lnTo>
                <a:lnTo>
                  <a:pt x="34768" y="377123"/>
                </a:lnTo>
                <a:lnTo>
                  <a:pt x="43838" y="422776"/>
                </a:lnTo>
                <a:lnTo>
                  <a:pt x="53917" y="468056"/>
                </a:lnTo>
                <a:lnTo>
                  <a:pt x="64993" y="512953"/>
                </a:lnTo>
                <a:lnTo>
                  <a:pt x="77053" y="557454"/>
                </a:lnTo>
                <a:lnTo>
                  <a:pt x="90085" y="601547"/>
                </a:lnTo>
                <a:lnTo>
                  <a:pt x="104077" y="645218"/>
                </a:lnTo>
                <a:lnTo>
                  <a:pt x="119016" y="688457"/>
                </a:lnTo>
                <a:lnTo>
                  <a:pt x="134891" y="731251"/>
                </a:lnTo>
                <a:lnTo>
                  <a:pt x="151689" y="773588"/>
                </a:lnTo>
                <a:lnTo>
                  <a:pt x="169398" y="815455"/>
                </a:lnTo>
                <a:lnTo>
                  <a:pt x="188005" y="856840"/>
                </a:lnTo>
                <a:lnTo>
                  <a:pt x="207499" y="897731"/>
                </a:lnTo>
                <a:lnTo>
                  <a:pt x="227867" y="938116"/>
                </a:lnTo>
                <a:lnTo>
                  <a:pt x="249097" y="977982"/>
                </a:lnTo>
                <a:lnTo>
                  <a:pt x="271176" y="1017317"/>
                </a:lnTo>
                <a:lnTo>
                  <a:pt x="294092" y="1056108"/>
                </a:lnTo>
                <a:lnTo>
                  <a:pt x="317834" y="1094345"/>
                </a:lnTo>
                <a:lnTo>
                  <a:pt x="342388" y="1132014"/>
                </a:lnTo>
                <a:lnTo>
                  <a:pt x="367743" y="1169103"/>
                </a:lnTo>
                <a:lnTo>
                  <a:pt x="393886" y="1205599"/>
                </a:lnTo>
                <a:lnTo>
                  <a:pt x="420806" y="1241492"/>
                </a:lnTo>
                <a:lnTo>
                  <a:pt x="448489" y="1276767"/>
                </a:lnTo>
                <a:lnTo>
                  <a:pt x="476923" y="1311414"/>
                </a:lnTo>
                <a:lnTo>
                  <a:pt x="506097" y="1345419"/>
                </a:lnTo>
                <a:lnTo>
                  <a:pt x="535998" y="1378771"/>
                </a:lnTo>
                <a:lnTo>
                  <a:pt x="566613" y="1411457"/>
                </a:lnTo>
                <a:lnTo>
                  <a:pt x="597931" y="1443466"/>
                </a:lnTo>
                <a:lnTo>
                  <a:pt x="629940" y="1474784"/>
                </a:lnTo>
                <a:lnTo>
                  <a:pt x="662626" y="1505399"/>
                </a:lnTo>
                <a:lnTo>
                  <a:pt x="695978" y="1535300"/>
                </a:lnTo>
                <a:lnTo>
                  <a:pt x="729983" y="1564474"/>
                </a:lnTo>
                <a:lnTo>
                  <a:pt x="764630" y="1592908"/>
                </a:lnTo>
                <a:lnTo>
                  <a:pt x="799905" y="1620591"/>
                </a:lnTo>
                <a:lnTo>
                  <a:pt x="835798" y="1647511"/>
                </a:lnTo>
                <a:lnTo>
                  <a:pt x="872294" y="1673654"/>
                </a:lnTo>
                <a:lnTo>
                  <a:pt x="909383" y="1699009"/>
                </a:lnTo>
                <a:lnTo>
                  <a:pt x="947052" y="1723563"/>
                </a:lnTo>
                <a:lnTo>
                  <a:pt x="985289" y="1747305"/>
                </a:lnTo>
                <a:lnTo>
                  <a:pt x="1024080" y="1770221"/>
                </a:lnTo>
                <a:lnTo>
                  <a:pt x="1063415" y="1792300"/>
                </a:lnTo>
                <a:lnTo>
                  <a:pt x="1103281" y="1813530"/>
                </a:lnTo>
                <a:lnTo>
                  <a:pt x="1143666" y="1833898"/>
                </a:lnTo>
                <a:lnTo>
                  <a:pt x="1184557" y="1853392"/>
                </a:lnTo>
                <a:lnTo>
                  <a:pt x="1225942" y="1871999"/>
                </a:lnTo>
                <a:lnTo>
                  <a:pt x="1267809" y="1889708"/>
                </a:lnTo>
                <a:lnTo>
                  <a:pt x="1310146" y="1906506"/>
                </a:lnTo>
                <a:lnTo>
                  <a:pt x="1352940" y="1922381"/>
                </a:lnTo>
                <a:lnTo>
                  <a:pt x="1396179" y="1937320"/>
                </a:lnTo>
                <a:lnTo>
                  <a:pt x="1439850" y="1951312"/>
                </a:lnTo>
                <a:lnTo>
                  <a:pt x="1483943" y="1964344"/>
                </a:lnTo>
                <a:lnTo>
                  <a:pt x="1528444" y="1976404"/>
                </a:lnTo>
                <a:lnTo>
                  <a:pt x="1573341" y="1987480"/>
                </a:lnTo>
                <a:lnTo>
                  <a:pt x="1618621" y="1997559"/>
                </a:lnTo>
                <a:lnTo>
                  <a:pt x="1664274" y="2006629"/>
                </a:lnTo>
                <a:lnTo>
                  <a:pt x="1710285" y="2014678"/>
                </a:lnTo>
                <a:lnTo>
                  <a:pt x="1756644" y="2021693"/>
                </a:lnTo>
                <a:lnTo>
                  <a:pt x="1803337" y="2027663"/>
                </a:lnTo>
                <a:lnTo>
                  <a:pt x="1850353" y="2032575"/>
                </a:lnTo>
                <a:lnTo>
                  <a:pt x="1897680" y="2036416"/>
                </a:lnTo>
                <a:lnTo>
                  <a:pt x="1945304" y="2039175"/>
                </a:lnTo>
                <a:lnTo>
                  <a:pt x="1993214" y="2040840"/>
                </a:lnTo>
                <a:lnTo>
                  <a:pt x="2041398" y="2041398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93493"/>
            <a:ext cx="84175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Groups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together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layout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purposes.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6998" y="3421126"/>
            <a:ext cx="5541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&lt;div&gt;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&lt;h1&gt;</a:t>
            </a:r>
            <a:r>
              <a:rPr sz="1800" spc="-10" dirty="0">
                <a:latin typeface="Consolas"/>
                <a:cs typeface="Consolas"/>
              </a:rPr>
              <a:t>Title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&lt;/h1&gt;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800" dirty="0">
                <a:latin typeface="Consolas"/>
                <a:cs typeface="Consolas"/>
              </a:rPr>
              <a:t>This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is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paragraph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inside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div.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9276" y="0"/>
            <a:ext cx="1134110" cy="478790"/>
          </a:xfrm>
          <a:custGeom>
            <a:avLst/>
            <a:gdLst/>
            <a:ahLst/>
            <a:cxnLst/>
            <a:rect l="l" t="t" r="r" b="b"/>
            <a:pathLst>
              <a:path w="1134109" h="478790">
                <a:moveTo>
                  <a:pt x="1133855" y="0"/>
                </a:moveTo>
                <a:lnTo>
                  <a:pt x="0" y="0"/>
                </a:lnTo>
                <a:lnTo>
                  <a:pt x="1650" y="16891"/>
                </a:lnTo>
                <a:lnTo>
                  <a:pt x="12982" y="62669"/>
                </a:lnTo>
                <a:lnTo>
                  <a:pt x="27864" y="106933"/>
                </a:lnTo>
                <a:lnTo>
                  <a:pt x="46135" y="149518"/>
                </a:lnTo>
                <a:lnTo>
                  <a:pt x="67632" y="190264"/>
                </a:lnTo>
                <a:lnTo>
                  <a:pt x="92192" y="229006"/>
                </a:lnTo>
                <a:lnTo>
                  <a:pt x="119655" y="265584"/>
                </a:lnTo>
                <a:lnTo>
                  <a:pt x="149858" y="299833"/>
                </a:lnTo>
                <a:lnTo>
                  <a:pt x="182639" y="331592"/>
                </a:lnTo>
                <a:lnTo>
                  <a:pt x="217835" y="360699"/>
                </a:lnTo>
                <a:lnTo>
                  <a:pt x="255286" y="386989"/>
                </a:lnTo>
                <a:lnTo>
                  <a:pt x="294827" y="410302"/>
                </a:lnTo>
                <a:lnTo>
                  <a:pt x="336299" y="430474"/>
                </a:lnTo>
                <a:lnTo>
                  <a:pt x="379538" y="447342"/>
                </a:lnTo>
                <a:lnTo>
                  <a:pt x="424382" y="460746"/>
                </a:lnTo>
                <a:lnTo>
                  <a:pt x="470670" y="470521"/>
                </a:lnTo>
                <a:lnTo>
                  <a:pt x="518239" y="476505"/>
                </a:lnTo>
                <a:lnTo>
                  <a:pt x="566927" y="478536"/>
                </a:lnTo>
                <a:lnTo>
                  <a:pt x="615616" y="476505"/>
                </a:lnTo>
                <a:lnTo>
                  <a:pt x="663185" y="470521"/>
                </a:lnTo>
                <a:lnTo>
                  <a:pt x="709473" y="460746"/>
                </a:lnTo>
                <a:lnTo>
                  <a:pt x="754317" y="447342"/>
                </a:lnTo>
                <a:lnTo>
                  <a:pt x="797556" y="430474"/>
                </a:lnTo>
                <a:lnTo>
                  <a:pt x="839028" y="410302"/>
                </a:lnTo>
                <a:lnTo>
                  <a:pt x="878569" y="386989"/>
                </a:lnTo>
                <a:lnTo>
                  <a:pt x="916020" y="360699"/>
                </a:lnTo>
                <a:lnTo>
                  <a:pt x="951216" y="331592"/>
                </a:lnTo>
                <a:lnTo>
                  <a:pt x="983997" y="299833"/>
                </a:lnTo>
                <a:lnTo>
                  <a:pt x="1014200" y="265584"/>
                </a:lnTo>
                <a:lnTo>
                  <a:pt x="1041663" y="229006"/>
                </a:lnTo>
                <a:lnTo>
                  <a:pt x="1066223" y="190264"/>
                </a:lnTo>
                <a:lnTo>
                  <a:pt x="1087720" y="149518"/>
                </a:lnTo>
                <a:lnTo>
                  <a:pt x="1105991" y="106933"/>
                </a:lnTo>
                <a:lnTo>
                  <a:pt x="1120873" y="62669"/>
                </a:lnTo>
                <a:lnTo>
                  <a:pt x="1132204" y="16891"/>
                </a:lnTo>
                <a:lnTo>
                  <a:pt x="11338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6151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Div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for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spc="-40" dirty="0">
                <a:latin typeface="Calibri Light"/>
                <a:cs typeface="Calibri Light"/>
              </a:rPr>
              <a:t>Page</a:t>
            </a:r>
            <a:r>
              <a:rPr sz="4400" spc="-21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Sections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22" y="4226052"/>
            <a:ext cx="2041525" cy="2041525"/>
          </a:xfrm>
          <a:custGeom>
            <a:avLst/>
            <a:gdLst/>
            <a:ahLst/>
            <a:cxnLst/>
            <a:rect l="l" t="t" r="r" b="b"/>
            <a:pathLst>
              <a:path w="2041525" h="2041525">
                <a:moveTo>
                  <a:pt x="0" y="0"/>
                </a:moveTo>
                <a:lnTo>
                  <a:pt x="557" y="48183"/>
                </a:lnTo>
                <a:lnTo>
                  <a:pt x="2222" y="96093"/>
                </a:lnTo>
                <a:lnTo>
                  <a:pt x="4981" y="143717"/>
                </a:lnTo>
                <a:lnTo>
                  <a:pt x="8822" y="191044"/>
                </a:lnTo>
                <a:lnTo>
                  <a:pt x="13734" y="238060"/>
                </a:lnTo>
                <a:lnTo>
                  <a:pt x="19704" y="284753"/>
                </a:lnTo>
                <a:lnTo>
                  <a:pt x="26719" y="331112"/>
                </a:lnTo>
                <a:lnTo>
                  <a:pt x="34768" y="377123"/>
                </a:lnTo>
                <a:lnTo>
                  <a:pt x="43838" y="422776"/>
                </a:lnTo>
                <a:lnTo>
                  <a:pt x="53917" y="468056"/>
                </a:lnTo>
                <a:lnTo>
                  <a:pt x="64993" y="512953"/>
                </a:lnTo>
                <a:lnTo>
                  <a:pt x="77053" y="557454"/>
                </a:lnTo>
                <a:lnTo>
                  <a:pt x="90085" y="601547"/>
                </a:lnTo>
                <a:lnTo>
                  <a:pt x="104077" y="645218"/>
                </a:lnTo>
                <a:lnTo>
                  <a:pt x="119016" y="688457"/>
                </a:lnTo>
                <a:lnTo>
                  <a:pt x="134891" y="731251"/>
                </a:lnTo>
                <a:lnTo>
                  <a:pt x="151689" y="773588"/>
                </a:lnTo>
                <a:lnTo>
                  <a:pt x="169398" y="815455"/>
                </a:lnTo>
                <a:lnTo>
                  <a:pt x="188005" y="856840"/>
                </a:lnTo>
                <a:lnTo>
                  <a:pt x="207499" y="897731"/>
                </a:lnTo>
                <a:lnTo>
                  <a:pt x="227867" y="938116"/>
                </a:lnTo>
                <a:lnTo>
                  <a:pt x="249097" y="977982"/>
                </a:lnTo>
                <a:lnTo>
                  <a:pt x="271176" y="1017317"/>
                </a:lnTo>
                <a:lnTo>
                  <a:pt x="294092" y="1056108"/>
                </a:lnTo>
                <a:lnTo>
                  <a:pt x="317834" y="1094345"/>
                </a:lnTo>
                <a:lnTo>
                  <a:pt x="342388" y="1132014"/>
                </a:lnTo>
                <a:lnTo>
                  <a:pt x="367743" y="1169103"/>
                </a:lnTo>
                <a:lnTo>
                  <a:pt x="393886" y="1205599"/>
                </a:lnTo>
                <a:lnTo>
                  <a:pt x="420806" y="1241492"/>
                </a:lnTo>
                <a:lnTo>
                  <a:pt x="448489" y="1276767"/>
                </a:lnTo>
                <a:lnTo>
                  <a:pt x="476923" y="1311414"/>
                </a:lnTo>
                <a:lnTo>
                  <a:pt x="506097" y="1345419"/>
                </a:lnTo>
                <a:lnTo>
                  <a:pt x="535998" y="1378771"/>
                </a:lnTo>
                <a:lnTo>
                  <a:pt x="566613" y="1411457"/>
                </a:lnTo>
                <a:lnTo>
                  <a:pt x="597931" y="1443466"/>
                </a:lnTo>
                <a:lnTo>
                  <a:pt x="629940" y="1474784"/>
                </a:lnTo>
                <a:lnTo>
                  <a:pt x="662626" y="1505399"/>
                </a:lnTo>
                <a:lnTo>
                  <a:pt x="695978" y="1535300"/>
                </a:lnTo>
                <a:lnTo>
                  <a:pt x="729983" y="1564474"/>
                </a:lnTo>
                <a:lnTo>
                  <a:pt x="764630" y="1592908"/>
                </a:lnTo>
                <a:lnTo>
                  <a:pt x="799905" y="1620591"/>
                </a:lnTo>
                <a:lnTo>
                  <a:pt x="835798" y="1647511"/>
                </a:lnTo>
                <a:lnTo>
                  <a:pt x="872294" y="1673654"/>
                </a:lnTo>
                <a:lnTo>
                  <a:pt x="909383" y="1699009"/>
                </a:lnTo>
                <a:lnTo>
                  <a:pt x="947052" y="1723563"/>
                </a:lnTo>
                <a:lnTo>
                  <a:pt x="985289" y="1747305"/>
                </a:lnTo>
                <a:lnTo>
                  <a:pt x="1024080" y="1770221"/>
                </a:lnTo>
                <a:lnTo>
                  <a:pt x="1063415" y="1792300"/>
                </a:lnTo>
                <a:lnTo>
                  <a:pt x="1103281" y="1813530"/>
                </a:lnTo>
                <a:lnTo>
                  <a:pt x="1143666" y="1833898"/>
                </a:lnTo>
                <a:lnTo>
                  <a:pt x="1184557" y="1853392"/>
                </a:lnTo>
                <a:lnTo>
                  <a:pt x="1225942" y="1871999"/>
                </a:lnTo>
                <a:lnTo>
                  <a:pt x="1267809" y="1889708"/>
                </a:lnTo>
                <a:lnTo>
                  <a:pt x="1310146" y="1906506"/>
                </a:lnTo>
                <a:lnTo>
                  <a:pt x="1352940" y="1922381"/>
                </a:lnTo>
                <a:lnTo>
                  <a:pt x="1396179" y="1937320"/>
                </a:lnTo>
                <a:lnTo>
                  <a:pt x="1439850" y="1951312"/>
                </a:lnTo>
                <a:lnTo>
                  <a:pt x="1483943" y="1964344"/>
                </a:lnTo>
                <a:lnTo>
                  <a:pt x="1528444" y="1976404"/>
                </a:lnTo>
                <a:lnTo>
                  <a:pt x="1573341" y="1987480"/>
                </a:lnTo>
                <a:lnTo>
                  <a:pt x="1618621" y="1997559"/>
                </a:lnTo>
                <a:lnTo>
                  <a:pt x="1664274" y="2006629"/>
                </a:lnTo>
                <a:lnTo>
                  <a:pt x="1710285" y="2014678"/>
                </a:lnTo>
                <a:lnTo>
                  <a:pt x="1756644" y="2021693"/>
                </a:lnTo>
                <a:lnTo>
                  <a:pt x="1803337" y="2027663"/>
                </a:lnTo>
                <a:lnTo>
                  <a:pt x="1850353" y="2032575"/>
                </a:lnTo>
                <a:lnTo>
                  <a:pt x="1897680" y="2036416"/>
                </a:lnTo>
                <a:lnTo>
                  <a:pt x="1945304" y="2039175"/>
                </a:lnTo>
                <a:lnTo>
                  <a:pt x="1993214" y="2040840"/>
                </a:lnTo>
                <a:lnTo>
                  <a:pt x="2041398" y="2041398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588287"/>
            <a:ext cx="8054340" cy="270256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71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Example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webpage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&lt;div&gt;:</a:t>
            </a:r>
            <a:endParaRPr sz="2800">
              <a:latin typeface="Calibri"/>
              <a:cs typeface="Calibri"/>
            </a:endParaRPr>
          </a:p>
          <a:p>
            <a:pPr marL="764540">
              <a:lnSpc>
                <a:spcPct val="100000"/>
              </a:lnSpc>
              <a:spcBef>
                <a:spcPts val="1610"/>
              </a:spcBef>
            </a:pP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2800" spc="-8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2800" spc="-10" dirty="0"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"header"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800" spc="-10" dirty="0">
                <a:latin typeface="Consolas"/>
                <a:cs typeface="Consolas"/>
              </a:rPr>
              <a:t>Header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800">
              <a:latin typeface="Consolas"/>
              <a:cs typeface="Consolas"/>
            </a:endParaRPr>
          </a:p>
          <a:p>
            <a:pPr marL="764540">
              <a:lnSpc>
                <a:spcPct val="100000"/>
              </a:lnSpc>
            </a:pP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2800" spc="-18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2800" dirty="0">
                <a:latin typeface="Consolas"/>
                <a:cs typeface="Consolas"/>
              </a:rPr>
              <a:t>=</a:t>
            </a:r>
            <a:r>
              <a:rPr sz="2800" dirty="0">
                <a:solidFill>
                  <a:srgbClr val="0000FF"/>
                </a:solidFill>
                <a:latin typeface="Consolas"/>
                <a:cs typeface="Consolas"/>
              </a:rPr>
              <a:t>"content"</a:t>
            </a: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800" dirty="0">
                <a:latin typeface="Consolas"/>
                <a:cs typeface="Consolas"/>
              </a:rPr>
              <a:t>Main</a:t>
            </a:r>
            <a:r>
              <a:rPr sz="2800" spc="-18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onsolas"/>
                <a:cs typeface="Consolas"/>
              </a:rPr>
              <a:t>Content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800">
              <a:latin typeface="Consolas"/>
              <a:cs typeface="Consolas"/>
            </a:endParaRPr>
          </a:p>
          <a:p>
            <a:pPr marL="764540">
              <a:lnSpc>
                <a:spcPct val="100000"/>
              </a:lnSpc>
            </a:pPr>
            <a:r>
              <a:rPr sz="28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2800" spc="-3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2800" spc="-10" dirty="0"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nsolas"/>
                <a:cs typeface="Consolas"/>
              </a:rPr>
              <a:t>"footer"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800" spc="-10" dirty="0">
                <a:latin typeface="Consolas"/>
                <a:cs typeface="Consolas"/>
              </a:rPr>
              <a:t>Footer</a:t>
            </a:r>
            <a:r>
              <a:rPr sz="28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Helps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divisions.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09276" y="0"/>
            <a:ext cx="1134110" cy="478790"/>
          </a:xfrm>
          <a:custGeom>
            <a:avLst/>
            <a:gdLst/>
            <a:ahLst/>
            <a:cxnLst/>
            <a:rect l="l" t="t" r="r" b="b"/>
            <a:pathLst>
              <a:path w="1134109" h="478790">
                <a:moveTo>
                  <a:pt x="1133855" y="0"/>
                </a:moveTo>
                <a:lnTo>
                  <a:pt x="0" y="0"/>
                </a:lnTo>
                <a:lnTo>
                  <a:pt x="1650" y="16891"/>
                </a:lnTo>
                <a:lnTo>
                  <a:pt x="12982" y="62669"/>
                </a:lnTo>
                <a:lnTo>
                  <a:pt x="27864" y="106933"/>
                </a:lnTo>
                <a:lnTo>
                  <a:pt x="46135" y="149518"/>
                </a:lnTo>
                <a:lnTo>
                  <a:pt x="67632" y="190264"/>
                </a:lnTo>
                <a:lnTo>
                  <a:pt x="92192" y="229006"/>
                </a:lnTo>
                <a:lnTo>
                  <a:pt x="119655" y="265584"/>
                </a:lnTo>
                <a:lnTo>
                  <a:pt x="149858" y="299833"/>
                </a:lnTo>
                <a:lnTo>
                  <a:pt x="182639" y="331592"/>
                </a:lnTo>
                <a:lnTo>
                  <a:pt x="217835" y="360699"/>
                </a:lnTo>
                <a:lnTo>
                  <a:pt x="255286" y="386989"/>
                </a:lnTo>
                <a:lnTo>
                  <a:pt x="294827" y="410302"/>
                </a:lnTo>
                <a:lnTo>
                  <a:pt x="336299" y="430474"/>
                </a:lnTo>
                <a:lnTo>
                  <a:pt x="379538" y="447342"/>
                </a:lnTo>
                <a:lnTo>
                  <a:pt x="424382" y="460746"/>
                </a:lnTo>
                <a:lnTo>
                  <a:pt x="470670" y="470521"/>
                </a:lnTo>
                <a:lnTo>
                  <a:pt x="518239" y="476505"/>
                </a:lnTo>
                <a:lnTo>
                  <a:pt x="566927" y="478536"/>
                </a:lnTo>
                <a:lnTo>
                  <a:pt x="615616" y="476505"/>
                </a:lnTo>
                <a:lnTo>
                  <a:pt x="663185" y="470521"/>
                </a:lnTo>
                <a:lnTo>
                  <a:pt x="709473" y="460746"/>
                </a:lnTo>
                <a:lnTo>
                  <a:pt x="754317" y="447342"/>
                </a:lnTo>
                <a:lnTo>
                  <a:pt x="797556" y="430474"/>
                </a:lnTo>
                <a:lnTo>
                  <a:pt x="839028" y="410302"/>
                </a:lnTo>
                <a:lnTo>
                  <a:pt x="878569" y="386989"/>
                </a:lnTo>
                <a:lnTo>
                  <a:pt x="916020" y="360699"/>
                </a:lnTo>
                <a:lnTo>
                  <a:pt x="951216" y="331592"/>
                </a:lnTo>
                <a:lnTo>
                  <a:pt x="983997" y="299833"/>
                </a:lnTo>
                <a:lnTo>
                  <a:pt x="1014200" y="265584"/>
                </a:lnTo>
                <a:lnTo>
                  <a:pt x="1041663" y="229006"/>
                </a:lnTo>
                <a:lnTo>
                  <a:pt x="1066223" y="190264"/>
                </a:lnTo>
                <a:lnTo>
                  <a:pt x="1087720" y="149518"/>
                </a:lnTo>
                <a:lnTo>
                  <a:pt x="1105991" y="106933"/>
                </a:lnTo>
                <a:lnTo>
                  <a:pt x="1120873" y="62669"/>
                </a:lnTo>
                <a:lnTo>
                  <a:pt x="1132204" y="16891"/>
                </a:lnTo>
                <a:lnTo>
                  <a:pt x="113385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0" dirty="0">
                <a:latin typeface="Calibri Light"/>
                <a:cs typeface="Calibri Light"/>
              </a:rPr>
              <a:t>Introduction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to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Span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7022" y="4226052"/>
            <a:ext cx="2041525" cy="2041525"/>
          </a:xfrm>
          <a:custGeom>
            <a:avLst/>
            <a:gdLst/>
            <a:ahLst/>
            <a:cxnLst/>
            <a:rect l="l" t="t" r="r" b="b"/>
            <a:pathLst>
              <a:path w="2041525" h="2041525">
                <a:moveTo>
                  <a:pt x="0" y="0"/>
                </a:moveTo>
                <a:lnTo>
                  <a:pt x="557" y="48183"/>
                </a:lnTo>
                <a:lnTo>
                  <a:pt x="2222" y="96093"/>
                </a:lnTo>
                <a:lnTo>
                  <a:pt x="4981" y="143717"/>
                </a:lnTo>
                <a:lnTo>
                  <a:pt x="8822" y="191044"/>
                </a:lnTo>
                <a:lnTo>
                  <a:pt x="13734" y="238060"/>
                </a:lnTo>
                <a:lnTo>
                  <a:pt x="19704" y="284753"/>
                </a:lnTo>
                <a:lnTo>
                  <a:pt x="26719" y="331112"/>
                </a:lnTo>
                <a:lnTo>
                  <a:pt x="34768" y="377123"/>
                </a:lnTo>
                <a:lnTo>
                  <a:pt x="43838" y="422776"/>
                </a:lnTo>
                <a:lnTo>
                  <a:pt x="53917" y="468056"/>
                </a:lnTo>
                <a:lnTo>
                  <a:pt x="64993" y="512953"/>
                </a:lnTo>
                <a:lnTo>
                  <a:pt x="77053" y="557454"/>
                </a:lnTo>
                <a:lnTo>
                  <a:pt x="90085" y="601547"/>
                </a:lnTo>
                <a:lnTo>
                  <a:pt x="104077" y="645218"/>
                </a:lnTo>
                <a:lnTo>
                  <a:pt x="119016" y="688457"/>
                </a:lnTo>
                <a:lnTo>
                  <a:pt x="134891" y="731251"/>
                </a:lnTo>
                <a:lnTo>
                  <a:pt x="151689" y="773588"/>
                </a:lnTo>
                <a:lnTo>
                  <a:pt x="169398" y="815455"/>
                </a:lnTo>
                <a:lnTo>
                  <a:pt x="188005" y="856840"/>
                </a:lnTo>
                <a:lnTo>
                  <a:pt x="207499" y="897731"/>
                </a:lnTo>
                <a:lnTo>
                  <a:pt x="227867" y="938116"/>
                </a:lnTo>
                <a:lnTo>
                  <a:pt x="249097" y="977982"/>
                </a:lnTo>
                <a:lnTo>
                  <a:pt x="271176" y="1017317"/>
                </a:lnTo>
                <a:lnTo>
                  <a:pt x="294092" y="1056108"/>
                </a:lnTo>
                <a:lnTo>
                  <a:pt x="317834" y="1094345"/>
                </a:lnTo>
                <a:lnTo>
                  <a:pt x="342388" y="1132014"/>
                </a:lnTo>
                <a:lnTo>
                  <a:pt x="367743" y="1169103"/>
                </a:lnTo>
                <a:lnTo>
                  <a:pt x="393886" y="1205599"/>
                </a:lnTo>
                <a:lnTo>
                  <a:pt x="420806" y="1241492"/>
                </a:lnTo>
                <a:lnTo>
                  <a:pt x="448489" y="1276767"/>
                </a:lnTo>
                <a:lnTo>
                  <a:pt x="476923" y="1311414"/>
                </a:lnTo>
                <a:lnTo>
                  <a:pt x="506097" y="1345419"/>
                </a:lnTo>
                <a:lnTo>
                  <a:pt x="535998" y="1378771"/>
                </a:lnTo>
                <a:lnTo>
                  <a:pt x="566613" y="1411457"/>
                </a:lnTo>
                <a:lnTo>
                  <a:pt x="597931" y="1443466"/>
                </a:lnTo>
                <a:lnTo>
                  <a:pt x="629940" y="1474784"/>
                </a:lnTo>
                <a:lnTo>
                  <a:pt x="662626" y="1505399"/>
                </a:lnTo>
                <a:lnTo>
                  <a:pt x="695978" y="1535300"/>
                </a:lnTo>
                <a:lnTo>
                  <a:pt x="729983" y="1564474"/>
                </a:lnTo>
                <a:lnTo>
                  <a:pt x="764630" y="1592908"/>
                </a:lnTo>
                <a:lnTo>
                  <a:pt x="799905" y="1620591"/>
                </a:lnTo>
                <a:lnTo>
                  <a:pt x="835798" y="1647511"/>
                </a:lnTo>
                <a:lnTo>
                  <a:pt x="872294" y="1673654"/>
                </a:lnTo>
                <a:lnTo>
                  <a:pt x="909383" y="1699009"/>
                </a:lnTo>
                <a:lnTo>
                  <a:pt x="947052" y="1723563"/>
                </a:lnTo>
                <a:lnTo>
                  <a:pt x="985289" y="1747305"/>
                </a:lnTo>
                <a:lnTo>
                  <a:pt x="1024080" y="1770221"/>
                </a:lnTo>
                <a:lnTo>
                  <a:pt x="1063415" y="1792300"/>
                </a:lnTo>
                <a:lnTo>
                  <a:pt x="1103281" y="1813530"/>
                </a:lnTo>
                <a:lnTo>
                  <a:pt x="1143666" y="1833898"/>
                </a:lnTo>
                <a:lnTo>
                  <a:pt x="1184557" y="1853392"/>
                </a:lnTo>
                <a:lnTo>
                  <a:pt x="1225942" y="1871999"/>
                </a:lnTo>
                <a:lnTo>
                  <a:pt x="1267809" y="1889708"/>
                </a:lnTo>
                <a:lnTo>
                  <a:pt x="1310146" y="1906506"/>
                </a:lnTo>
                <a:lnTo>
                  <a:pt x="1352940" y="1922381"/>
                </a:lnTo>
                <a:lnTo>
                  <a:pt x="1396179" y="1937320"/>
                </a:lnTo>
                <a:lnTo>
                  <a:pt x="1439850" y="1951312"/>
                </a:lnTo>
                <a:lnTo>
                  <a:pt x="1483943" y="1964344"/>
                </a:lnTo>
                <a:lnTo>
                  <a:pt x="1528444" y="1976404"/>
                </a:lnTo>
                <a:lnTo>
                  <a:pt x="1573341" y="1987480"/>
                </a:lnTo>
                <a:lnTo>
                  <a:pt x="1618621" y="1997559"/>
                </a:lnTo>
                <a:lnTo>
                  <a:pt x="1664274" y="2006629"/>
                </a:lnTo>
                <a:lnTo>
                  <a:pt x="1710285" y="2014678"/>
                </a:lnTo>
                <a:lnTo>
                  <a:pt x="1756644" y="2021693"/>
                </a:lnTo>
                <a:lnTo>
                  <a:pt x="1803337" y="2027663"/>
                </a:lnTo>
                <a:lnTo>
                  <a:pt x="1850353" y="2032575"/>
                </a:lnTo>
                <a:lnTo>
                  <a:pt x="1897680" y="2036416"/>
                </a:lnTo>
                <a:lnTo>
                  <a:pt x="1945304" y="2039175"/>
                </a:lnTo>
                <a:lnTo>
                  <a:pt x="1993214" y="2040840"/>
                </a:lnTo>
                <a:lnTo>
                  <a:pt x="2041398" y="2041398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07918"/>
            <a:ext cx="8341995" cy="15601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&lt;span&gt;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inline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styling.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block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page.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Best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styling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text.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0663" y="1010411"/>
            <a:ext cx="4369435" cy="4371340"/>
          </a:xfrm>
          <a:custGeom>
            <a:avLst/>
            <a:gdLst/>
            <a:ahLst/>
            <a:cxnLst/>
            <a:rect l="l" t="t" r="r" b="b"/>
            <a:pathLst>
              <a:path w="4369435" h="4371340">
                <a:moveTo>
                  <a:pt x="4248785" y="0"/>
                </a:moveTo>
                <a:lnTo>
                  <a:pt x="120459" y="0"/>
                </a:lnTo>
                <a:lnTo>
                  <a:pt x="73573" y="9473"/>
                </a:lnTo>
                <a:lnTo>
                  <a:pt x="35283" y="35305"/>
                </a:lnTo>
                <a:lnTo>
                  <a:pt x="9467" y="73616"/>
                </a:lnTo>
                <a:lnTo>
                  <a:pt x="0" y="120523"/>
                </a:lnTo>
                <a:lnTo>
                  <a:pt x="0" y="4250309"/>
                </a:lnTo>
                <a:lnTo>
                  <a:pt x="9467" y="4297215"/>
                </a:lnTo>
                <a:lnTo>
                  <a:pt x="35283" y="4335526"/>
                </a:lnTo>
                <a:lnTo>
                  <a:pt x="73573" y="4361358"/>
                </a:lnTo>
                <a:lnTo>
                  <a:pt x="120459" y="4370832"/>
                </a:lnTo>
                <a:lnTo>
                  <a:pt x="4248785" y="4370832"/>
                </a:lnTo>
                <a:lnTo>
                  <a:pt x="4295691" y="4361358"/>
                </a:lnTo>
                <a:lnTo>
                  <a:pt x="4334002" y="4335526"/>
                </a:lnTo>
                <a:lnTo>
                  <a:pt x="4359834" y="4297215"/>
                </a:lnTo>
                <a:lnTo>
                  <a:pt x="4369308" y="4250309"/>
                </a:lnTo>
                <a:lnTo>
                  <a:pt x="4369308" y="120523"/>
                </a:lnTo>
                <a:lnTo>
                  <a:pt x="4359834" y="73616"/>
                </a:lnTo>
                <a:lnTo>
                  <a:pt x="4334002" y="35306"/>
                </a:lnTo>
                <a:lnTo>
                  <a:pt x="4295691" y="9473"/>
                </a:lnTo>
                <a:lnTo>
                  <a:pt x="424878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5811" y="2476322"/>
            <a:ext cx="3704590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Basic</a:t>
            </a:r>
            <a:r>
              <a:rPr sz="4400" spc="-2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FFFFFF"/>
                </a:solidFill>
                <a:latin typeface="Calibri Light"/>
                <a:cs typeface="Calibri Light"/>
              </a:rPr>
              <a:t>Example</a:t>
            </a:r>
            <a:r>
              <a:rPr sz="4400" spc="-2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5" dirty="0">
                <a:solidFill>
                  <a:srgbClr val="FFFFFF"/>
                </a:solidFill>
                <a:latin typeface="Calibri Light"/>
                <a:cs typeface="Calibri Light"/>
              </a:rPr>
              <a:t>of 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Span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351" y="0"/>
            <a:ext cx="1155700" cy="591820"/>
          </a:xfrm>
          <a:custGeom>
            <a:avLst/>
            <a:gdLst/>
            <a:ahLst/>
            <a:cxnLst/>
            <a:rect l="l" t="t" r="r" b="b"/>
            <a:pathLst>
              <a:path w="1155700" h="591820">
                <a:moveTo>
                  <a:pt x="1153795" y="0"/>
                </a:moveTo>
                <a:lnTo>
                  <a:pt x="1358" y="0"/>
                </a:lnTo>
                <a:lnTo>
                  <a:pt x="0" y="13461"/>
                </a:lnTo>
                <a:lnTo>
                  <a:pt x="1914" y="60856"/>
                </a:lnTo>
                <a:lnTo>
                  <a:pt x="7559" y="107195"/>
                </a:lnTo>
                <a:lnTo>
                  <a:pt x="16786" y="152330"/>
                </a:lnTo>
                <a:lnTo>
                  <a:pt x="29446" y="196112"/>
                </a:lnTo>
                <a:lnTo>
                  <a:pt x="45390" y="238392"/>
                </a:lnTo>
                <a:lnTo>
                  <a:pt x="64470" y="279023"/>
                </a:lnTo>
                <a:lnTo>
                  <a:pt x="86536" y="317854"/>
                </a:lnTo>
                <a:lnTo>
                  <a:pt x="111442" y="354738"/>
                </a:lnTo>
                <a:lnTo>
                  <a:pt x="139037" y="389526"/>
                </a:lnTo>
                <a:lnTo>
                  <a:pt x="169173" y="422068"/>
                </a:lnTo>
                <a:lnTo>
                  <a:pt x="201702" y="452217"/>
                </a:lnTo>
                <a:lnTo>
                  <a:pt x="236474" y="479824"/>
                </a:lnTo>
                <a:lnTo>
                  <a:pt x="273342" y="504739"/>
                </a:lnTo>
                <a:lnTo>
                  <a:pt x="312156" y="526815"/>
                </a:lnTo>
                <a:lnTo>
                  <a:pt x="352769" y="545903"/>
                </a:lnTo>
                <a:lnTo>
                  <a:pt x="395030" y="561854"/>
                </a:lnTo>
                <a:lnTo>
                  <a:pt x="438792" y="574518"/>
                </a:lnTo>
                <a:lnTo>
                  <a:pt x="483906" y="583749"/>
                </a:lnTo>
                <a:lnTo>
                  <a:pt x="530223" y="589396"/>
                </a:lnTo>
                <a:lnTo>
                  <a:pt x="577596" y="591312"/>
                </a:lnTo>
                <a:lnTo>
                  <a:pt x="624971" y="589396"/>
                </a:lnTo>
                <a:lnTo>
                  <a:pt x="671291" y="583749"/>
                </a:lnTo>
                <a:lnTo>
                  <a:pt x="716407" y="574518"/>
                </a:lnTo>
                <a:lnTo>
                  <a:pt x="760171" y="561854"/>
                </a:lnTo>
                <a:lnTo>
                  <a:pt x="802433" y="545903"/>
                </a:lnTo>
                <a:lnTo>
                  <a:pt x="843046" y="526815"/>
                </a:lnTo>
                <a:lnTo>
                  <a:pt x="881860" y="504739"/>
                </a:lnTo>
                <a:lnTo>
                  <a:pt x="918728" y="479824"/>
                </a:lnTo>
                <a:lnTo>
                  <a:pt x="953500" y="452217"/>
                </a:lnTo>
                <a:lnTo>
                  <a:pt x="986028" y="422068"/>
                </a:lnTo>
                <a:lnTo>
                  <a:pt x="1016163" y="389526"/>
                </a:lnTo>
                <a:lnTo>
                  <a:pt x="1043757" y="354738"/>
                </a:lnTo>
                <a:lnTo>
                  <a:pt x="1068661" y="317854"/>
                </a:lnTo>
                <a:lnTo>
                  <a:pt x="1090726" y="279023"/>
                </a:lnTo>
                <a:lnTo>
                  <a:pt x="1109805" y="238392"/>
                </a:lnTo>
                <a:lnTo>
                  <a:pt x="1125748" y="196112"/>
                </a:lnTo>
                <a:lnTo>
                  <a:pt x="1138407" y="152330"/>
                </a:lnTo>
                <a:lnTo>
                  <a:pt x="1147632" y="107195"/>
                </a:lnTo>
                <a:lnTo>
                  <a:pt x="1153277" y="60856"/>
                </a:lnTo>
                <a:lnTo>
                  <a:pt x="1155192" y="13461"/>
                </a:lnTo>
                <a:lnTo>
                  <a:pt x="1153795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0876" y="0"/>
            <a:ext cx="1737360" cy="960119"/>
          </a:xfrm>
          <a:custGeom>
            <a:avLst/>
            <a:gdLst/>
            <a:ahLst/>
            <a:cxnLst/>
            <a:rect l="l" t="t" r="r" b="b"/>
            <a:pathLst>
              <a:path w="1737360" h="960119">
                <a:moveTo>
                  <a:pt x="1737360" y="0"/>
                </a:moveTo>
                <a:lnTo>
                  <a:pt x="1613535" y="0"/>
                </a:lnTo>
                <a:lnTo>
                  <a:pt x="1613535" y="790701"/>
                </a:lnTo>
                <a:lnTo>
                  <a:pt x="247269" y="0"/>
                </a:lnTo>
                <a:lnTo>
                  <a:pt x="0" y="0"/>
                </a:lnTo>
                <a:lnTo>
                  <a:pt x="1644523" y="951864"/>
                </a:lnTo>
                <a:lnTo>
                  <a:pt x="1651793" y="955458"/>
                </a:lnTo>
                <a:lnTo>
                  <a:pt x="1659445" y="958040"/>
                </a:lnTo>
                <a:lnTo>
                  <a:pt x="1667383" y="959598"/>
                </a:lnTo>
                <a:lnTo>
                  <a:pt x="1675511" y="960120"/>
                </a:lnTo>
                <a:lnTo>
                  <a:pt x="1699587" y="955258"/>
                </a:lnTo>
                <a:lnTo>
                  <a:pt x="1719246" y="941990"/>
                </a:lnTo>
                <a:lnTo>
                  <a:pt x="1732500" y="922293"/>
                </a:lnTo>
                <a:lnTo>
                  <a:pt x="1737360" y="898144"/>
                </a:lnTo>
                <a:lnTo>
                  <a:pt x="173736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936748"/>
            <a:ext cx="160020" cy="553720"/>
          </a:xfrm>
          <a:custGeom>
            <a:avLst/>
            <a:gdLst/>
            <a:ahLst/>
            <a:cxnLst/>
            <a:rect l="l" t="t" r="r" b="b"/>
            <a:pathLst>
              <a:path w="160020" h="553720">
                <a:moveTo>
                  <a:pt x="0" y="0"/>
                </a:moveTo>
                <a:lnTo>
                  <a:pt x="0" y="553212"/>
                </a:lnTo>
                <a:lnTo>
                  <a:pt x="17923" y="543560"/>
                </a:lnTo>
                <a:lnTo>
                  <a:pt x="58216" y="511394"/>
                </a:lnTo>
                <a:lnTo>
                  <a:pt x="92865" y="473305"/>
                </a:lnTo>
                <a:lnTo>
                  <a:pt x="121120" y="430037"/>
                </a:lnTo>
                <a:lnTo>
                  <a:pt x="142231" y="382335"/>
                </a:lnTo>
                <a:lnTo>
                  <a:pt x="155447" y="330943"/>
                </a:lnTo>
                <a:lnTo>
                  <a:pt x="160020" y="276605"/>
                </a:lnTo>
                <a:lnTo>
                  <a:pt x="155447" y="222268"/>
                </a:lnTo>
                <a:lnTo>
                  <a:pt x="142231" y="170876"/>
                </a:lnTo>
                <a:lnTo>
                  <a:pt x="121120" y="123174"/>
                </a:lnTo>
                <a:lnTo>
                  <a:pt x="92865" y="79906"/>
                </a:lnTo>
                <a:lnTo>
                  <a:pt x="58216" y="41817"/>
                </a:lnTo>
                <a:lnTo>
                  <a:pt x="17923" y="965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84240" y="2560066"/>
            <a:ext cx="494919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&lt;span&gt;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used 	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paragraphs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headings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styles.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35396"/>
            <a:ext cx="1548765" cy="1022985"/>
          </a:xfrm>
          <a:custGeom>
            <a:avLst/>
            <a:gdLst/>
            <a:ahLst/>
            <a:cxnLst/>
            <a:rect l="l" t="t" r="r" b="b"/>
            <a:pathLst>
              <a:path w="1548765" h="1022984">
                <a:moveTo>
                  <a:pt x="1486408" y="0"/>
                </a:moveTo>
                <a:lnTo>
                  <a:pt x="0" y="0"/>
                </a:lnTo>
                <a:lnTo>
                  <a:pt x="0" y="123850"/>
                </a:lnTo>
                <a:lnTo>
                  <a:pt x="1424559" y="123850"/>
                </a:lnTo>
                <a:lnTo>
                  <a:pt x="1424559" y="1022603"/>
                </a:lnTo>
                <a:lnTo>
                  <a:pt x="1548384" y="1022603"/>
                </a:lnTo>
                <a:lnTo>
                  <a:pt x="1548384" y="61925"/>
                </a:lnTo>
                <a:lnTo>
                  <a:pt x="1543522" y="37820"/>
                </a:lnTo>
                <a:lnTo>
                  <a:pt x="1530254" y="18137"/>
                </a:lnTo>
                <a:lnTo>
                  <a:pt x="1510557" y="4866"/>
                </a:lnTo>
                <a:lnTo>
                  <a:pt x="1486408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18332" y="5718073"/>
            <a:ext cx="2280285" cy="1140460"/>
            <a:chOff x="3418332" y="5718073"/>
            <a:chExt cx="2280285" cy="1140460"/>
          </a:xfrm>
        </p:grpSpPr>
        <p:sp>
          <p:nvSpPr>
            <p:cNvPr id="10" name="object 10"/>
            <p:cNvSpPr/>
            <p:nvPr/>
          </p:nvSpPr>
          <p:spPr>
            <a:xfrm>
              <a:off x="3418332" y="5718073"/>
              <a:ext cx="1770380" cy="1140460"/>
            </a:xfrm>
            <a:custGeom>
              <a:avLst/>
              <a:gdLst/>
              <a:ahLst/>
              <a:cxnLst/>
              <a:rect l="l" t="t" r="r" b="b"/>
              <a:pathLst>
                <a:path w="1770379" h="1140459">
                  <a:moveTo>
                    <a:pt x="209803" y="762914"/>
                  </a:moveTo>
                  <a:lnTo>
                    <a:pt x="160333" y="778557"/>
                  </a:lnTo>
                  <a:lnTo>
                    <a:pt x="124253" y="835985"/>
                  </a:lnTo>
                  <a:lnTo>
                    <a:pt x="101377" y="879992"/>
                  </a:lnTo>
                  <a:lnTo>
                    <a:pt x="79882" y="924671"/>
                  </a:lnTo>
                  <a:lnTo>
                    <a:pt x="59816" y="969987"/>
                  </a:lnTo>
                  <a:lnTo>
                    <a:pt x="0" y="1139925"/>
                  </a:lnTo>
                  <a:lnTo>
                    <a:pt x="134365" y="1139925"/>
                  </a:lnTo>
                  <a:lnTo>
                    <a:pt x="176656" y="1019557"/>
                  </a:lnTo>
                  <a:lnTo>
                    <a:pt x="195131" y="977880"/>
                  </a:lnTo>
                  <a:lnTo>
                    <a:pt x="214915" y="936788"/>
                  </a:lnTo>
                  <a:lnTo>
                    <a:pt x="235985" y="896313"/>
                  </a:lnTo>
                  <a:lnTo>
                    <a:pt x="258317" y="856487"/>
                  </a:lnTo>
                  <a:lnTo>
                    <a:pt x="265763" y="832397"/>
                  </a:lnTo>
                  <a:lnTo>
                    <a:pt x="252317" y="786525"/>
                  </a:lnTo>
                  <a:lnTo>
                    <a:pt x="217677" y="763828"/>
                  </a:lnTo>
                  <a:lnTo>
                    <a:pt x="209803" y="762914"/>
                  </a:lnTo>
                  <a:close/>
                </a:path>
                <a:path w="1770379" h="1140459">
                  <a:moveTo>
                    <a:pt x="837818" y="161264"/>
                  </a:moveTo>
                  <a:lnTo>
                    <a:pt x="769458" y="190835"/>
                  </a:lnTo>
                  <a:lnTo>
                    <a:pt x="726229" y="215086"/>
                  </a:lnTo>
                  <a:lnTo>
                    <a:pt x="683780" y="240654"/>
                  </a:lnTo>
                  <a:lnTo>
                    <a:pt x="642143" y="267519"/>
                  </a:lnTo>
                  <a:lnTo>
                    <a:pt x="601352" y="295659"/>
                  </a:lnTo>
                  <a:lnTo>
                    <a:pt x="561439" y="325056"/>
                  </a:lnTo>
                  <a:lnTo>
                    <a:pt x="522436" y="355690"/>
                  </a:lnTo>
                  <a:lnTo>
                    <a:pt x="484377" y="387540"/>
                  </a:lnTo>
                  <a:lnTo>
                    <a:pt x="462533" y="430868"/>
                  </a:lnTo>
                  <a:lnTo>
                    <a:pt x="465375" y="455018"/>
                  </a:lnTo>
                  <a:lnTo>
                    <a:pt x="487670" y="486373"/>
                  </a:lnTo>
                  <a:lnTo>
                    <a:pt x="525906" y="499059"/>
                  </a:lnTo>
                  <a:lnTo>
                    <a:pt x="526288" y="499059"/>
                  </a:lnTo>
                  <a:lnTo>
                    <a:pt x="567689" y="484022"/>
                  </a:lnTo>
                  <a:lnTo>
                    <a:pt x="607781" y="450548"/>
                  </a:lnTo>
                  <a:lnTo>
                    <a:pt x="648999" y="418540"/>
                  </a:lnTo>
                  <a:lnTo>
                    <a:pt x="691303" y="388026"/>
                  </a:lnTo>
                  <a:lnTo>
                    <a:pt x="734654" y="359031"/>
                  </a:lnTo>
                  <a:lnTo>
                    <a:pt x="779011" y="331585"/>
                  </a:lnTo>
                  <a:lnTo>
                    <a:pt x="824335" y="305713"/>
                  </a:lnTo>
                  <a:lnTo>
                    <a:pt x="870584" y="281444"/>
                  </a:lnTo>
                  <a:lnTo>
                    <a:pt x="890438" y="265864"/>
                  </a:lnTo>
                  <a:lnTo>
                    <a:pt x="902350" y="244617"/>
                  </a:lnTo>
                  <a:lnTo>
                    <a:pt x="905428" y="220451"/>
                  </a:lnTo>
                  <a:lnTo>
                    <a:pt x="898778" y="196113"/>
                  </a:lnTo>
                  <a:lnTo>
                    <a:pt x="887735" y="180520"/>
                  </a:lnTo>
                  <a:lnTo>
                    <a:pt x="873109" y="169259"/>
                  </a:lnTo>
                  <a:lnTo>
                    <a:pt x="856077" y="162712"/>
                  </a:lnTo>
                  <a:lnTo>
                    <a:pt x="837818" y="161264"/>
                  </a:lnTo>
                  <a:close/>
                </a:path>
                <a:path w="1770379" h="1140459">
                  <a:moveTo>
                    <a:pt x="1514728" y="0"/>
                  </a:moveTo>
                  <a:lnTo>
                    <a:pt x="1465204" y="1067"/>
                  </a:lnTo>
                  <a:lnTo>
                    <a:pt x="1415716" y="3662"/>
                  </a:lnTo>
                  <a:lnTo>
                    <a:pt x="1366299" y="7788"/>
                  </a:lnTo>
                  <a:lnTo>
                    <a:pt x="1316989" y="13449"/>
                  </a:lnTo>
                  <a:lnTo>
                    <a:pt x="1274810" y="37364"/>
                  </a:lnTo>
                  <a:lnTo>
                    <a:pt x="1261871" y="84150"/>
                  </a:lnTo>
                  <a:lnTo>
                    <a:pt x="1268898" y="106367"/>
                  </a:lnTo>
                  <a:lnTo>
                    <a:pt x="1282938" y="124061"/>
                  </a:lnTo>
                  <a:lnTo>
                    <a:pt x="1302287" y="135719"/>
                  </a:lnTo>
                  <a:lnTo>
                    <a:pt x="1325386" y="139852"/>
                  </a:lnTo>
                  <a:lnTo>
                    <a:pt x="1329591" y="139852"/>
                  </a:lnTo>
                  <a:lnTo>
                    <a:pt x="1333627" y="139357"/>
                  </a:lnTo>
                  <a:lnTo>
                    <a:pt x="1385473" y="133513"/>
                  </a:lnTo>
                  <a:lnTo>
                    <a:pt x="1437458" y="129512"/>
                  </a:lnTo>
                  <a:lnTo>
                    <a:pt x="1489531" y="127354"/>
                  </a:lnTo>
                  <a:lnTo>
                    <a:pt x="1741902" y="127039"/>
                  </a:lnTo>
                  <a:lnTo>
                    <a:pt x="1744932" y="125610"/>
                  </a:lnTo>
                  <a:lnTo>
                    <a:pt x="1761440" y="107725"/>
                  </a:lnTo>
                  <a:lnTo>
                    <a:pt x="1770088" y="84150"/>
                  </a:lnTo>
                  <a:lnTo>
                    <a:pt x="1768966" y="59035"/>
                  </a:lnTo>
                  <a:lnTo>
                    <a:pt x="1740711" y="20288"/>
                  </a:lnTo>
                  <a:lnTo>
                    <a:pt x="1712594" y="11061"/>
                  </a:lnTo>
                  <a:lnTo>
                    <a:pt x="1663211" y="5998"/>
                  </a:lnTo>
                  <a:lnTo>
                    <a:pt x="1613757" y="2468"/>
                  </a:lnTo>
                  <a:lnTo>
                    <a:pt x="1564255" y="469"/>
                  </a:lnTo>
                  <a:lnTo>
                    <a:pt x="1514728" y="0"/>
                  </a:lnTo>
                  <a:close/>
                </a:path>
                <a:path w="1770379" h="1140459">
                  <a:moveTo>
                    <a:pt x="1741902" y="127039"/>
                  </a:moveTo>
                  <a:lnTo>
                    <a:pt x="1541644" y="127039"/>
                  </a:lnTo>
                  <a:lnTo>
                    <a:pt x="1593749" y="128569"/>
                  </a:lnTo>
                  <a:lnTo>
                    <a:pt x="1645795" y="131942"/>
                  </a:lnTo>
                  <a:lnTo>
                    <a:pt x="1697735" y="137159"/>
                  </a:lnTo>
                  <a:lnTo>
                    <a:pt x="1722923" y="135992"/>
                  </a:lnTo>
                  <a:lnTo>
                    <a:pt x="1741902" y="127039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3088" y="6259068"/>
              <a:ext cx="1565275" cy="599440"/>
            </a:xfrm>
            <a:custGeom>
              <a:avLst/>
              <a:gdLst/>
              <a:ahLst/>
              <a:cxnLst/>
              <a:rect l="l" t="t" r="r" b="b"/>
              <a:pathLst>
                <a:path w="1565275" h="599440">
                  <a:moveTo>
                    <a:pt x="782574" y="0"/>
                  </a:moveTo>
                  <a:lnTo>
                    <a:pt x="732729" y="1470"/>
                  </a:lnTo>
                  <a:lnTo>
                    <a:pt x="683684" y="5826"/>
                  </a:lnTo>
                  <a:lnTo>
                    <a:pt x="635527" y="12982"/>
                  </a:lnTo>
                  <a:lnTo>
                    <a:pt x="588347" y="22851"/>
                  </a:lnTo>
                  <a:lnTo>
                    <a:pt x="542230" y="35349"/>
                  </a:lnTo>
                  <a:lnTo>
                    <a:pt x="497265" y="50391"/>
                  </a:lnTo>
                  <a:lnTo>
                    <a:pt x="453539" y="67890"/>
                  </a:lnTo>
                  <a:lnTo>
                    <a:pt x="411140" y="87763"/>
                  </a:lnTo>
                  <a:lnTo>
                    <a:pt x="370157" y="109922"/>
                  </a:lnTo>
                  <a:lnTo>
                    <a:pt x="330676" y="134284"/>
                  </a:lnTo>
                  <a:lnTo>
                    <a:pt x="292786" y="160761"/>
                  </a:lnTo>
                  <a:lnTo>
                    <a:pt x="256574" y="189270"/>
                  </a:lnTo>
                  <a:lnTo>
                    <a:pt x="222129" y="219725"/>
                  </a:lnTo>
                  <a:lnTo>
                    <a:pt x="189538" y="252040"/>
                  </a:lnTo>
                  <a:lnTo>
                    <a:pt x="158888" y="286130"/>
                  </a:lnTo>
                  <a:lnTo>
                    <a:pt x="130269" y="321910"/>
                  </a:lnTo>
                  <a:lnTo>
                    <a:pt x="103767" y="359294"/>
                  </a:lnTo>
                  <a:lnTo>
                    <a:pt x="79471" y="398197"/>
                  </a:lnTo>
                  <a:lnTo>
                    <a:pt x="57468" y="438533"/>
                  </a:lnTo>
                  <a:lnTo>
                    <a:pt x="37846" y="480217"/>
                  </a:lnTo>
                  <a:lnTo>
                    <a:pt x="0" y="598931"/>
                  </a:lnTo>
                  <a:lnTo>
                    <a:pt x="1565148" y="598931"/>
                  </a:lnTo>
                  <a:lnTo>
                    <a:pt x="1527302" y="480217"/>
                  </a:lnTo>
                  <a:lnTo>
                    <a:pt x="1507679" y="438533"/>
                  </a:lnTo>
                  <a:lnTo>
                    <a:pt x="1485676" y="398197"/>
                  </a:lnTo>
                  <a:lnTo>
                    <a:pt x="1461380" y="359294"/>
                  </a:lnTo>
                  <a:lnTo>
                    <a:pt x="1434878" y="321910"/>
                  </a:lnTo>
                  <a:lnTo>
                    <a:pt x="1406259" y="286130"/>
                  </a:lnTo>
                  <a:lnTo>
                    <a:pt x="1375609" y="252040"/>
                  </a:lnTo>
                  <a:lnTo>
                    <a:pt x="1343018" y="219725"/>
                  </a:lnTo>
                  <a:lnTo>
                    <a:pt x="1308573" y="189270"/>
                  </a:lnTo>
                  <a:lnTo>
                    <a:pt x="1272361" y="160761"/>
                  </a:lnTo>
                  <a:lnTo>
                    <a:pt x="1234471" y="134284"/>
                  </a:lnTo>
                  <a:lnTo>
                    <a:pt x="1194990" y="109922"/>
                  </a:lnTo>
                  <a:lnTo>
                    <a:pt x="1154007" y="87763"/>
                  </a:lnTo>
                  <a:lnTo>
                    <a:pt x="1111608" y="67890"/>
                  </a:lnTo>
                  <a:lnTo>
                    <a:pt x="1067882" y="50391"/>
                  </a:lnTo>
                  <a:lnTo>
                    <a:pt x="1022917" y="35349"/>
                  </a:lnTo>
                  <a:lnTo>
                    <a:pt x="976800" y="22851"/>
                  </a:lnTo>
                  <a:lnTo>
                    <a:pt x="929620" y="12982"/>
                  </a:lnTo>
                  <a:lnTo>
                    <a:pt x="881463" y="5826"/>
                  </a:lnTo>
                  <a:lnTo>
                    <a:pt x="832418" y="1470"/>
                  </a:lnTo>
                  <a:lnTo>
                    <a:pt x="78257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04509" y="1618869"/>
            <a:ext cx="4664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800000"/>
                </a:solidFill>
                <a:latin typeface="Consolas"/>
                <a:cs typeface="Consolas"/>
              </a:rPr>
              <a:t>&lt;p&gt;</a:t>
            </a:r>
            <a:r>
              <a:rPr sz="1800" dirty="0">
                <a:latin typeface="Consolas"/>
                <a:cs typeface="Consolas"/>
              </a:rPr>
              <a:t>This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is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&lt;span&gt;</a:t>
            </a:r>
            <a:r>
              <a:rPr sz="1800" spc="-10" dirty="0">
                <a:latin typeface="Consolas"/>
                <a:cs typeface="Consolas"/>
              </a:rPr>
              <a:t>highlighted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&lt;/span&gt; </a:t>
            </a:r>
            <a:r>
              <a:rPr sz="1800" dirty="0">
                <a:latin typeface="Consolas"/>
                <a:cs typeface="Consolas"/>
              </a:rPr>
              <a:t>word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in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a</a:t>
            </a:r>
            <a:r>
              <a:rPr sz="1800" spc="-20" dirty="0">
                <a:latin typeface="Consolas"/>
                <a:cs typeface="Consolas"/>
              </a:rPr>
              <a:t> </a:t>
            </a:r>
            <a:r>
              <a:rPr sz="1800" spc="-10" dirty="0">
                <a:latin typeface="Consolas"/>
                <a:cs typeface="Consolas"/>
              </a:rPr>
              <a:t>sentence.</a:t>
            </a:r>
            <a:r>
              <a:rPr sz="1800" spc="-10" dirty="0">
                <a:solidFill>
                  <a:srgbClr val="800000"/>
                </a:solidFill>
                <a:latin typeface="Consolas"/>
                <a:cs typeface="Consolas"/>
              </a:rPr>
              <a:t>&lt;/p&gt;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48232" y="3380994"/>
            <a:ext cx="227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Div</a:t>
            </a:r>
            <a:r>
              <a:rPr sz="4000" spc="-1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vs</a:t>
            </a:r>
            <a:r>
              <a:rPr sz="4000" spc="-1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Span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755" y="774191"/>
            <a:ext cx="6665976" cy="100736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7629" rIns="0" bIns="0" rtlCol="0">
            <a:spAutoFit/>
          </a:bodyPr>
          <a:lstStyle/>
          <a:p>
            <a:pPr marL="4197350">
              <a:lnSpc>
                <a:spcPct val="100000"/>
              </a:lnSpc>
              <a:spcBef>
                <a:spcPts val="100"/>
              </a:spcBef>
            </a:pPr>
            <a:r>
              <a:rPr sz="4200" b="1" spc="-10" dirty="0">
                <a:solidFill>
                  <a:srgbClr val="FFFFFF"/>
                </a:solidFill>
                <a:latin typeface="Calibri"/>
                <a:cs typeface="Calibri"/>
              </a:rPr>
              <a:t>&lt;div&gt;</a:t>
            </a:r>
            <a:r>
              <a:rPr sz="4200" spc="-10" dirty="0">
                <a:solidFill>
                  <a:srgbClr val="FFFFFF"/>
                </a:solidFill>
              </a:rPr>
              <a:t>: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755" y="3477767"/>
            <a:ext cx="6665976" cy="10073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02097" y="1692368"/>
            <a:ext cx="5541645" cy="44176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00990" indent="-286385">
              <a:lnSpc>
                <a:spcPct val="100000"/>
              </a:lnSpc>
              <a:spcBef>
                <a:spcPts val="565"/>
              </a:spcBef>
              <a:buChar char="•"/>
              <a:tabLst>
                <a:tab pos="300990" algn="l"/>
              </a:tabLst>
            </a:pPr>
            <a:r>
              <a:rPr sz="3300" spc="-25" dirty="0">
                <a:latin typeface="Calibri"/>
                <a:cs typeface="Calibri"/>
              </a:rPr>
              <a:t>Block-</a:t>
            </a:r>
            <a:r>
              <a:rPr sz="3300" dirty="0">
                <a:latin typeface="Calibri"/>
                <a:cs typeface="Calibri"/>
              </a:rPr>
              <a:t>level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element.</a:t>
            </a:r>
            <a:endParaRPr sz="3300">
              <a:latin typeface="Calibri"/>
              <a:cs typeface="Calibri"/>
            </a:endParaRPr>
          </a:p>
          <a:p>
            <a:pPr marL="300990" indent="-286385">
              <a:lnSpc>
                <a:spcPct val="100000"/>
              </a:lnSpc>
              <a:spcBef>
                <a:spcPts val="465"/>
              </a:spcBef>
              <a:buChar char="•"/>
              <a:tabLst>
                <a:tab pos="300990" algn="l"/>
              </a:tabLst>
            </a:pPr>
            <a:r>
              <a:rPr sz="3300" dirty="0">
                <a:latin typeface="Calibri"/>
                <a:cs typeface="Calibri"/>
              </a:rPr>
              <a:t>Creates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-6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new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line.</a:t>
            </a:r>
            <a:endParaRPr sz="3300">
              <a:latin typeface="Calibri"/>
              <a:cs typeface="Calibri"/>
            </a:endParaRPr>
          </a:p>
          <a:p>
            <a:pPr marL="300990" indent="-286385">
              <a:lnSpc>
                <a:spcPct val="100000"/>
              </a:lnSpc>
              <a:spcBef>
                <a:spcPts val="484"/>
              </a:spcBef>
              <a:buChar char="•"/>
              <a:tabLst>
                <a:tab pos="300990" algn="l"/>
              </a:tabLst>
            </a:pPr>
            <a:r>
              <a:rPr sz="3300" dirty="0">
                <a:latin typeface="Calibri"/>
                <a:cs typeface="Calibri"/>
              </a:rPr>
              <a:t>Used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for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sections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content.</a:t>
            </a: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sz="4200" b="1" spc="-10" dirty="0">
                <a:solidFill>
                  <a:srgbClr val="FFFFFF"/>
                </a:solidFill>
                <a:latin typeface="Calibri"/>
                <a:cs typeface="Calibri"/>
              </a:rPr>
              <a:t>&lt;span&gt;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4200">
              <a:latin typeface="Calibri"/>
              <a:cs typeface="Calibri"/>
            </a:endParaRPr>
          </a:p>
          <a:p>
            <a:pPr marL="300990" indent="-286385">
              <a:lnSpc>
                <a:spcPct val="100000"/>
              </a:lnSpc>
              <a:spcBef>
                <a:spcPts val="1800"/>
              </a:spcBef>
              <a:buChar char="•"/>
              <a:tabLst>
                <a:tab pos="300990" algn="l"/>
              </a:tabLst>
            </a:pPr>
            <a:r>
              <a:rPr sz="3300" dirty="0">
                <a:latin typeface="Calibri"/>
                <a:cs typeface="Calibri"/>
              </a:rPr>
              <a:t>Inline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element.</a:t>
            </a:r>
            <a:endParaRPr sz="3300">
              <a:latin typeface="Calibri"/>
              <a:cs typeface="Calibri"/>
            </a:endParaRPr>
          </a:p>
          <a:p>
            <a:pPr marL="300990" indent="-286385">
              <a:lnSpc>
                <a:spcPct val="100000"/>
              </a:lnSpc>
              <a:spcBef>
                <a:spcPts val="470"/>
              </a:spcBef>
              <a:buChar char="•"/>
              <a:tabLst>
                <a:tab pos="300990" algn="l"/>
              </a:tabLst>
            </a:pPr>
            <a:r>
              <a:rPr sz="3300" dirty="0">
                <a:latin typeface="Calibri"/>
                <a:cs typeface="Calibri"/>
              </a:rPr>
              <a:t>Stays</a:t>
            </a:r>
            <a:r>
              <a:rPr sz="3300" spc="-4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on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the</a:t>
            </a:r>
            <a:r>
              <a:rPr sz="3300" spc="-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same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line.</a:t>
            </a:r>
            <a:endParaRPr sz="3300">
              <a:latin typeface="Calibri"/>
              <a:cs typeface="Calibri"/>
            </a:endParaRPr>
          </a:p>
          <a:p>
            <a:pPr marL="300990" indent="-286385">
              <a:lnSpc>
                <a:spcPct val="100000"/>
              </a:lnSpc>
              <a:spcBef>
                <a:spcPts val="480"/>
              </a:spcBef>
              <a:buChar char="•"/>
              <a:tabLst>
                <a:tab pos="300990" algn="l"/>
              </a:tabLst>
            </a:pPr>
            <a:r>
              <a:rPr sz="3300" dirty="0">
                <a:latin typeface="Calibri"/>
                <a:cs typeface="Calibri"/>
              </a:rPr>
              <a:t>Used</a:t>
            </a:r>
            <a:r>
              <a:rPr sz="3300" spc="-4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for</a:t>
            </a:r>
            <a:r>
              <a:rPr sz="3300" spc="-2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small</a:t>
            </a:r>
            <a:r>
              <a:rPr sz="3300" spc="-3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sections</a:t>
            </a:r>
            <a:r>
              <a:rPr sz="3300" spc="-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of</a:t>
            </a:r>
            <a:r>
              <a:rPr sz="3300" spc="-4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text.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6440"/>
            <a:ext cx="8978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Layout</a:t>
            </a:r>
            <a:r>
              <a:rPr sz="4400" b="1" spc="-8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Design</a:t>
            </a:r>
            <a:r>
              <a:rPr sz="4400" b="1" spc="-6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with</a:t>
            </a:r>
            <a:r>
              <a:rPr sz="4400" b="1" spc="-15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30" dirty="0">
                <a:solidFill>
                  <a:srgbClr val="2E5395"/>
                </a:solidFill>
                <a:latin typeface="Times New Roman"/>
                <a:cs typeface="Times New Roman"/>
              </a:rPr>
              <a:t>Tables</a:t>
            </a:r>
            <a:r>
              <a:rPr sz="4400" b="1" spc="-6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(Example)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65732" y="1815594"/>
            <a:ext cx="4433570" cy="3915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html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Copy</a:t>
            </a:r>
            <a:r>
              <a:rPr sz="2200" spc="-4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code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&lt;table&gt;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&lt;td&gt;Header&lt;/td&gt;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&lt;td&gt;Main</a:t>
            </a:r>
            <a:r>
              <a:rPr sz="2200" spc="-8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Content&lt;/td&gt;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5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&lt;td&gt;Footer&lt;/td&gt;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88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490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&lt;/table&gt;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832" y="5702909"/>
            <a:ext cx="10354310" cy="69977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This</a:t>
            </a:r>
            <a:r>
              <a:rPr sz="2600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is</a:t>
            </a:r>
            <a:r>
              <a:rPr sz="2600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how</a:t>
            </a:r>
            <a:r>
              <a:rPr sz="26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early</a:t>
            </a:r>
            <a:r>
              <a:rPr sz="2600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web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layouts</a:t>
            </a:r>
            <a:r>
              <a:rPr sz="26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were</a:t>
            </a:r>
            <a:r>
              <a:rPr sz="26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designed,</a:t>
            </a:r>
            <a:r>
              <a:rPr sz="26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using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tables</a:t>
            </a:r>
            <a:r>
              <a:rPr sz="2600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to divide</a:t>
            </a:r>
            <a:r>
              <a:rPr sz="26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the </a:t>
            </a:r>
            <a:r>
              <a:rPr sz="2600" spc="-20" dirty="0">
                <a:solidFill>
                  <a:srgbClr val="2E5395"/>
                </a:solidFill>
                <a:latin typeface="Times New Roman"/>
                <a:cs typeface="Times New Roman"/>
              </a:rPr>
              <a:t>page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into 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sections.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74647" y="1309116"/>
            <a:ext cx="6094730" cy="4432300"/>
          </a:xfrm>
          <a:custGeom>
            <a:avLst/>
            <a:gdLst/>
            <a:ahLst/>
            <a:cxnLst/>
            <a:rect l="l" t="t" r="r" b="b"/>
            <a:pathLst>
              <a:path w="6094730" h="4432300">
                <a:moveTo>
                  <a:pt x="6094476" y="0"/>
                </a:moveTo>
                <a:lnTo>
                  <a:pt x="0" y="0"/>
                </a:lnTo>
                <a:lnTo>
                  <a:pt x="0" y="4431792"/>
                </a:lnTo>
                <a:lnTo>
                  <a:pt x="6094476" y="4431792"/>
                </a:lnTo>
                <a:lnTo>
                  <a:pt x="60944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3388" y="1331467"/>
            <a:ext cx="2472055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&lt;table&gt;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&lt;thead&gt;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&lt;th&gt;</a:t>
            </a:r>
            <a:r>
              <a:rPr sz="1600" spc="-10" dirty="0">
                <a:latin typeface="Consolas"/>
                <a:cs typeface="Consolas"/>
              </a:rPr>
              <a:t>Header</a:t>
            </a: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&lt;/th&gt;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&lt;/thead&gt;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&lt;tbody&gt;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1600" spc="-10" dirty="0">
                <a:latin typeface="Consolas"/>
                <a:cs typeface="Consolas"/>
              </a:rPr>
              <a:t>Content</a:t>
            </a: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&lt;/tbody&gt;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&lt;tfoot&gt;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600">
              <a:latin typeface="Consolas"/>
              <a:cs typeface="Consolas"/>
            </a:endParaRPr>
          </a:p>
          <a:p>
            <a:pPr marL="680085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1600" spc="-10" dirty="0">
                <a:latin typeface="Consolas"/>
                <a:cs typeface="Consolas"/>
              </a:rPr>
              <a:t>Footer</a:t>
            </a: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6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600">
              <a:latin typeface="Consolas"/>
              <a:cs typeface="Consolas"/>
            </a:endParaRPr>
          </a:p>
          <a:p>
            <a:pPr marL="23495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&lt;/tfoot&gt;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800000"/>
                </a:solidFill>
                <a:latin typeface="Consolas"/>
                <a:cs typeface="Consolas"/>
              </a:rPr>
              <a:t>&lt;/table&gt;</a:t>
            </a:r>
            <a:endParaRPr sz="1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5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Div for</a:t>
            </a:r>
            <a:r>
              <a:rPr sz="4400" b="1" spc="-9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Layout</a:t>
            </a:r>
            <a:r>
              <a:rPr sz="4400" b="1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(Example)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094" y="1836590"/>
            <a:ext cx="8077834" cy="272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9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F3762"/>
                </a:solidFill>
                <a:latin typeface="Courier New"/>
                <a:cs typeface="Courier New"/>
              </a:rPr>
              <a:t>html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Copy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1F3762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id="container"&gt;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9"/>
              </a:spcBef>
              <a:tabLst>
                <a:tab pos="593725" algn="l"/>
              </a:tabLst>
            </a:pPr>
            <a:r>
              <a:rPr sz="24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3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id="header"&gt;Header&lt;/div&gt;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tabLst>
                <a:tab pos="593725" algn="l"/>
              </a:tabLst>
            </a:pPr>
            <a:r>
              <a:rPr sz="24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5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id="main-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content"&gt;Main</a:t>
            </a:r>
            <a:r>
              <a:rPr sz="2400" spc="-4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Content&lt;/div&gt;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tabLst>
                <a:tab pos="593725" algn="l"/>
              </a:tabLst>
            </a:pPr>
            <a:r>
              <a:rPr sz="24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3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id="footer"&gt;Footer&lt;/div&gt;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2251" y="1690116"/>
            <a:ext cx="11699875" cy="2863850"/>
          </a:xfrm>
          <a:custGeom>
            <a:avLst/>
            <a:gdLst/>
            <a:ahLst/>
            <a:cxnLst/>
            <a:rect l="l" t="t" r="r" b="b"/>
            <a:pathLst>
              <a:path w="11699875" h="2863850">
                <a:moveTo>
                  <a:pt x="11699748" y="0"/>
                </a:moveTo>
                <a:lnTo>
                  <a:pt x="0" y="0"/>
                </a:lnTo>
                <a:lnTo>
                  <a:pt x="0" y="2863595"/>
                </a:lnTo>
                <a:lnTo>
                  <a:pt x="11699748" y="2863595"/>
                </a:lnTo>
                <a:lnTo>
                  <a:pt x="116997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0382" y="1697812"/>
            <a:ext cx="11311255" cy="3358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0000FF"/>
                </a:solidFill>
                <a:latin typeface="Consolas"/>
                <a:cs typeface="Consolas"/>
              </a:rPr>
              <a:t>"container"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3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0000FF"/>
                </a:solidFill>
                <a:latin typeface="Consolas"/>
                <a:cs typeface="Consolas"/>
              </a:rPr>
              <a:t>"header"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3600" spc="-10" dirty="0">
                <a:latin typeface="Consolas"/>
                <a:cs typeface="Consolas"/>
              </a:rPr>
              <a:t>Header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8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0000FF"/>
                </a:solidFill>
                <a:latin typeface="Consolas"/>
                <a:cs typeface="Consolas"/>
              </a:rPr>
              <a:t>"main-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content"</a:t>
            </a: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3600" dirty="0">
                <a:latin typeface="Consolas"/>
                <a:cs typeface="Consolas"/>
              </a:rPr>
              <a:t>Main</a:t>
            </a:r>
            <a:r>
              <a:rPr sz="3600" spc="-5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Content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5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40000"/>
                </a:solidFill>
                <a:latin typeface="Consolas"/>
                <a:cs typeface="Consolas"/>
              </a:rPr>
              <a:t>id</a:t>
            </a:r>
            <a:r>
              <a:rPr sz="3600" spc="-10" dirty="0"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0000FF"/>
                </a:solidFill>
                <a:latin typeface="Consolas"/>
                <a:cs typeface="Consolas"/>
              </a:rPr>
              <a:t>"footer"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3600" spc="-10" dirty="0">
                <a:latin typeface="Consolas"/>
                <a:cs typeface="Consolas"/>
              </a:rPr>
              <a:t>Footer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586740" indent="-227965">
              <a:lnSpc>
                <a:spcPct val="100000"/>
              </a:lnSpc>
              <a:spcBef>
                <a:spcPts val="1275"/>
              </a:spcBef>
              <a:buFont typeface="Arial MT"/>
              <a:buChar char="•"/>
              <a:tabLst>
                <a:tab pos="586740" algn="l"/>
              </a:tabLst>
            </a:pP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&lt;div&gt;</a:t>
            </a:r>
            <a:r>
              <a:rPr sz="2800" spc="-1010" dirty="0">
                <a:solidFill>
                  <a:srgbClr val="2E539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is</a:t>
            </a:r>
            <a:r>
              <a:rPr sz="2800" spc="-7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now</a:t>
            </a:r>
            <a:r>
              <a:rPr sz="2800" spc="-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the</a:t>
            </a:r>
            <a:r>
              <a:rPr sz="2800" spc="-4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2E5395"/>
                </a:solidFill>
                <a:latin typeface="Times New Roman"/>
                <a:cs typeface="Times New Roman"/>
              </a:rPr>
              <a:t>preferred</a:t>
            </a:r>
            <a:r>
              <a:rPr sz="2800" b="1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method</a:t>
            </a:r>
            <a:r>
              <a:rPr sz="2800" spc="-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for</a:t>
            </a:r>
            <a:r>
              <a:rPr sz="28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creating</a:t>
            </a:r>
            <a:r>
              <a:rPr sz="2800" spc="-4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page</a:t>
            </a:r>
            <a:r>
              <a:rPr sz="2800" spc="-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sections.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293" y="4208779"/>
            <a:ext cx="45923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75" dirty="0">
                <a:solidFill>
                  <a:srgbClr val="44536A"/>
                </a:solidFill>
                <a:latin typeface="Calibri Light"/>
                <a:cs typeface="Calibri Light"/>
              </a:rPr>
              <a:t>Tables,</a:t>
            </a:r>
            <a:r>
              <a:rPr sz="4000" spc="-15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100" dirty="0">
                <a:solidFill>
                  <a:srgbClr val="44536A"/>
                </a:solidFill>
                <a:latin typeface="Calibri Light"/>
                <a:cs typeface="Calibri Light"/>
              </a:rPr>
              <a:t>Div,</a:t>
            </a:r>
            <a:r>
              <a:rPr sz="4000" spc="-12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44536A"/>
                </a:solidFill>
                <a:latin typeface="Calibri Light"/>
                <a:cs typeface="Calibri Light"/>
              </a:rPr>
              <a:t>Span,</a:t>
            </a:r>
            <a:r>
              <a:rPr sz="4000" spc="-17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44536A"/>
                </a:solidFill>
                <a:latin typeface="Calibri Light"/>
                <a:cs typeface="Calibri Light"/>
              </a:rPr>
              <a:t>and </a:t>
            </a:r>
            <a:r>
              <a:rPr sz="4000" spc="-35" dirty="0">
                <a:solidFill>
                  <a:srgbClr val="44536A"/>
                </a:solidFill>
                <a:latin typeface="Calibri Light"/>
                <a:cs typeface="Calibri Light"/>
              </a:rPr>
              <a:t>Layout</a:t>
            </a:r>
            <a:r>
              <a:rPr sz="4000" spc="-1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44536A"/>
                </a:solidFill>
                <a:latin typeface="Calibri Light"/>
                <a:cs typeface="Calibri Light"/>
              </a:rPr>
              <a:t>Design</a:t>
            </a:r>
            <a:r>
              <a:rPr sz="4000" spc="-160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44536A"/>
                </a:solidFill>
                <a:latin typeface="Calibri Light"/>
                <a:cs typeface="Calibri Light"/>
              </a:rPr>
              <a:t>in</a:t>
            </a:r>
            <a:r>
              <a:rPr sz="4000" spc="-145" dirty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44536A"/>
                </a:solidFill>
                <a:latin typeface="Calibri Light"/>
                <a:cs typeface="Calibri Light"/>
              </a:rPr>
              <a:t>HTML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6235065" cy="6858000"/>
            <a:chOff x="0" y="0"/>
            <a:chExt cx="6235065" cy="6858000"/>
          </a:xfrm>
        </p:grpSpPr>
        <p:sp>
          <p:nvSpPr>
            <p:cNvPr id="4" name="object 4"/>
            <p:cNvSpPr/>
            <p:nvPr/>
          </p:nvSpPr>
          <p:spPr>
            <a:xfrm>
              <a:off x="711352" y="2698876"/>
              <a:ext cx="3413125" cy="2391410"/>
            </a:xfrm>
            <a:custGeom>
              <a:avLst/>
              <a:gdLst/>
              <a:ahLst/>
              <a:cxnLst/>
              <a:rect l="l" t="t" r="r" b="b"/>
              <a:pathLst>
                <a:path w="3413125" h="2391410">
                  <a:moveTo>
                    <a:pt x="1279829" y="939266"/>
                  </a:moveTo>
                  <a:lnTo>
                    <a:pt x="1109179" y="939266"/>
                  </a:lnTo>
                  <a:lnTo>
                    <a:pt x="1109179" y="1451470"/>
                  </a:lnTo>
                  <a:lnTo>
                    <a:pt x="1279829" y="1451470"/>
                  </a:lnTo>
                  <a:lnTo>
                    <a:pt x="1279829" y="939266"/>
                  </a:lnTo>
                  <a:close/>
                </a:path>
                <a:path w="3413125" h="2391410">
                  <a:moveTo>
                    <a:pt x="2303678" y="939266"/>
                  </a:moveTo>
                  <a:lnTo>
                    <a:pt x="2133041" y="939266"/>
                  </a:lnTo>
                  <a:lnTo>
                    <a:pt x="2133041" y="1451470"/>
                  </a:lnTo>
                  <a:lnTo>
                    <a:pt x="2303678" y="1451470"/>
                  </a:lnTo>
                  <a:lnTo>
                    <a:pt x="2303678" y="939266"/>
                  </a:lnTo>
                  <a:close/>
                </a:path>
                <a:path w="3413125" h="2391410">
                  <a:moveTo>
                    <a:pt x="3412871" y="939266"/>
                  </a:moveTo>
                  <a:lnTo>
                    <a:pt x="3156902" y="939266"/>
                  </a:lnTo>
                  <a:lnTo>
                    <a:pt x="3156902" y="1451470"/>
                  </a:lnTo>
                  <a:lnTo>
                    <a:pt x="3412871" y="1451470"/>
                  </a:lnTo>
                  <a:lnTo>
                    <a:pt x="3412871" y="939266"/>
                  </a:lnTo>
                  <a:close/>
                </a:path>
                <a:path w="3413125" h="2391410">
                  <a:moveTo>
                    <a:pt x="3412871" y="0"/>
                  </a:moveTo>
                  <a:lnTo>
                    <a:pt x="0" y="0"/>
                  </a:lnTo>
                  <a:lnTo>
                    <a:pt x="0" y="256616"/>
                  </a:lnTo>
                  <a:lnTo>
                    <a:pt x="0" y="768565"/>
                  </a:lnTo>
                  <a:lnTo>
                    <a:pt x="0" y="2390800"/>
                  </a:lnTo>
                  <a:lnTo>
                    <a:pt x="3412871" y="2390800"/>
                  </a:lnTo>
                  <a:lnTo>
                    <a:pt x="3412871" y="1452003"/>
                  </a:lnTo>
                  <a:lnTo>
                    <a:pt x="3156902" y="1452003"/>
                  </a:lnTo>
                  <a:lnTo>
                    <a:pt x="3156902" y="1622234"/>
                  </a:lnTo>
                  <a:lnTo>
                    <a:pt x="3156902" y="2134184"/>
                  </a:lnTo>
                  <a:lnTo>
                    <a:pt x="2303678" y="2134184"/>
                  </a:lnTo>
                  <a:lnTo>
                    <a:pt x="2303678" y="1622234"/>
                  </a:lnTo>
                  <a:lnTo>
                    <a:pt x="3156902" y="1622234"/>
                  </a:lnTo>
                  <a:lnTo>
                    <a:pt x="3156902" y="1452003"/>
                  </a:lnTo>
                  <a:lnTo>
                    <a:pt x="2133041" y="1452003"/>
                  </a:lnTo>
                  <a:lnTo>
                    <a:pt x="2133041" y="1622234"/>
                  </a:lnTo>
                  <a:lnTo>
                    <a:pt x="2133041" y="2134184"/>
                  </a:lnTo>
                  <a:lnTo>
                    <a:pt x="1279829" y="2134184"/>
                  </a:lnTo>
                  <a:lnTo>
                    <a:pt x="1279829" y="1622234"/>
                  </a:lnTo>
                  <a:lnTo>
                    <a:pt x="2133041" y="1622234"/>
                  </a:lnTo>
                  <a:lnTo>
                    <a:pt x="2133041" y="1452003"/>
                  </a:lnTo>
                  <a:lnTo>
                    <a:pt x="1109179" y="1452003"/>
                  </a:lnTo>
                  <a:lnTo>
                    <a:pt x="1109179" y="1622234"/>
                  </a:lnTo>
                  <a:lnTo>
                    <a:pt x="1109179" y="2134184"/>
                  </a:lnTo>
                  <a:lnTo>
                    <a:pt x="255968" y="2134184"/>
                  </a:lnTo>
                  <a:lnTo>
                    <a:pt x="255968" y="1622234"/>
                  </a:lnTo>
                  <a:lnTo>
                    <a:pt x="1109179" y="1622234"/>
                  </a:lnTo>
                  <a:lnTo>
                    <a:pt x="1109179" y="1452003"/>
                  </a:lnTo>
                  <a:lnTo>
                    <a:pt x="255968" y="1452003"/>
                  </a:lnTo>
                  <a:lnTo>
                    <a:pt x="255968" y="938784"/>
                  </a:lnTo>
                  <a:lnTo>
                    <a:pt x="3412871" y="938784"/>
                  </a:lnTo>
                  <a:lnTo>
                    <a:pt x="3412871" y="768565"/>
                  </a:lnTo>
                  <a:lnTo>
                    <a:pt x="255968" y="768565"/>
                  </a:lnTo>
                  <a:lnTo>
                    <a:pt x="255968" y="256616"/>
                  </a:lnTo>
                  <a:lnTo>
                    <a:pt x="1109179" y="256616"/>
                  </a:lnTo>
                  <a:lnTo>
                    <a:pt x="1109179" y="768527"/>
                  </a:lnTo>
                  <a:lnTo>
                    <a:pt x="1279829" y="768527"/>
                  </a:lnTo>
                  <a:lnTo>
                    <a:pt x="1279829" y="256616"/>
                  </a:lnTo>
                  <a:lnTo>
                    <a:pt x="2133041" y="256616"/>
                  </a:lnTo>
                  <a:lnTo>
                    <a:pt x="2133041" y="768527"/>
                  </a:lnTo>
                  <a:lnTo>
                    <a:pt x="2303678" y="768527"/>
                  </a:lnTo>
                  <a:lnTo>
                    <a:pt x="2303678" y="256616"/>
                  </a:lnTo>
                  <a:lnTo>
                    <a:pt x="3156902" y="256616"/>
                  </a:lnTo>
                  <a:lnTo>
                    <a:pt x="3156902" y="768527"/>
                  </a:lnTo>
                  <a:lnTo>
                    <a:pt x="3412871" y="768527"/>
                  </a:lnTo>
                  <a:lnTo>
                    <a:pt x="3412871" y="256616"/>
                  </a:lnTo>
                  <a:lnTo>
                    <a:pt x="3412871" y="256311"/>
                  </a:lnTo>
                  <a:lnTo>
                    <a:pt x="341287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6" y="2699079"/>
              <a:ext cx="3413125" cy="2390775"/>
            </a:xfrm>
            <a:custGeom>
              <a:avLst/>
              <a:gdLst/>
              <a:ahLst/>
              <a:cxnLst/>
              <a:rect l="l" t="t" r="r" b="b"/>
              <a:pathLst>
                <a:path w="3413125" h="2390775">
                  <a:moveTo>
                    <a:pt x="3156902" y="768317"/>
                  </a:moveTo>
                  <a:lnTo>
                    <a:pt x="2303685" y="768317"/>
                  </a:lnTo>
                  <a:lnTo>
                    <a:pt x="2303685" y="256105"/>
                  </a:lnTo>
                  <a:lnTo>
                    <a:pt x="3156902" y="256105"/>
                  </a:lnTo>
                  <a:lnTo>
                    <a:pt x="3156902" y="768317"/>
                  </a:lnTo>
                  <a:close/>
                </a:path>
                <a:path w="3413125" h="2390775">
                  <a:moveTo>
                    <a:pt x="3156902" y="1451266"/>
                  </a:moveTo>
                  <a:lnTo>
                    <a:pt x="2303685" y="1451266"/>
                  </a:lnTo>
                  <a:lnTo>
                    <a:pt x="2303685" y="939055"/>
                  </a:lnTo>
                  <a:lnTo>
                    <a:pt x="3156902" y="939055"/>
                  </a:lnTo>
                  <a:lnTo>
                    <a:pt x="3156902" y="1451266"/>
                  </a:lnTo>
                  <a:close/>
                </a:path>
                <a:path w="3413125" h="2390775">
                  <a:moveTo>
                    <a:pt x="3156902" y="2134215"/>
                  </a:moveTo>
                  <a:lnTo>
                    <a:pt x="2303685" y="2134215"/>
                  </a:lnTo>
                  <a:lnTo>
                    <a:pt x="2303685" y="1622004"/>
                  </a:lnTo>
                  <a:lnTo>
                    <a:pt x="3156902" y="1622004"/>
                  </a:lnTo>
                  <a:lnTo>
                    <a:pt x="3156902" y="2134215"/>
                  </a:lnTo>
                  <a:close/>
                </a:path>
                <a:path w="3413125" h="2390775">
                  <a:moveTo>
                    <a:pt x="1279825" y="2134215"/>
                  </a:moveTo>
                  <a:lnTo>
                    <a:pt x="1279825" y="1622004"/>
                  </a:lnTo>
                  <a:lnTo>
                    <a:pt x="2133042" y="1622004"/>
                  </a:lnTo>
                  <a:lnTo>
                    <a:pt x="2133042" y="2134215"/>
                  </a:lnTo>
                  <a:lnTo>
                    <a:pt x="1279825" y="2134215"/>
                  </a:lnTo>
                  <a:close/>
                </a:path>
                <a:path w="3413125" h="2390775">
                  <a:moveTo>
                    <a:pt x="255965" y="2134215"/>
                  </a:moveTo>
                  <a:lnTo>
                    <a:pt x="255965" y="1622004"/>
                  </a:lnTo>
                  <a:lnTo>
                    <a:pt x="1109182" y="1622004"/>
                  </a:lnTo>
                  <a:lnTo>
                    <a:pt x="1109182" y="2134215"/>
                  </a:lnTo>
                  <a:lnTo>
                    <a:pt x="255965" y="2134215"/>
                  </a:lnTo>
                  <a:close/>
                </a:path>
                <a:path w="3413125" h="2390775">
                  <a:moveTo>
                    <a:pt x="255965" y="939055"/>
                  </a:moveTo>
                  <a:lnTo>
                    <a:pt x="1109182" y="939055"/>
                  </a:lnTo>
                  <a:lnTo>
                    <a:pt x="1109182" y="1451266"/>
                  </a:lnTo>
                  <a:lnTo>
                    <a:pt x="255965" y="1451266"/>
                  </a:lnTo>
                  <a:lnTo>
                    <a:pt x="255965" y="939055"/>
                  </a:lnTo>
                  <a:close/>
                </a:path>
                <a:path w="3413125" h="2390775">
                  <a:moveTo>
                    <a:pt x="255965" y="256105"/>
                  </a:moveTo>
                  <a:lnTo>
                    <a:pt x="1109182" y="256105"/>
                  </a:lnTo>
                  <a:lnTo>
                    <a:pt x="1109182" y="768317"/>
                  </a:lnTo>
                  <a:lnTo>
                    <a:pt x="255965" y="768317"/>
                  </a:lnTo>
                  <a:lnTo>
                    <a:pt x="255965" y="256105"/>
                  </a:lnTo>
                  <a:close/>
                </a:path>
                <a:path w="3413125" h="2390775">
                  <a:moveTo>
                    <a:pt x="2133042" y="939055"/>
                  </a:moveTo>
                  <a:lnTo>
                    <a:pt x="2133042" y="1451266"/>
                  </a:lnTo>
                  <a:lnTo>
                    <a:pt x="1279825" y="1451266"/>
                  </a:lnTo>
                  <a:lnTo>
                    <a:pt x="1279825" y="939055"/>
                  </a:lnTo>
                  <a:lnTo>
                    <a:pt x="2133042" y="939055"/>
                  </a:lnTo>
                  <a:close/>
                </a:path>
                <a:path w="3413125" h="2390775">
                  <a:moveTo>
                    <a:pt x="2133042" y="256105"/>
                  </a:moveTo>
                  <a:lnTo>
                    <a:pt x="2133042" y="768317"/>
                  </a:lnTo>
                  <a:lnTo>
                    <a:pt x="1279825" y="768317"/>
                  </a:lnTo>
                  <a:lnTo>
                    <a:pt x="1279825" y="256105"/>
                  </a:lnTo>
                  <a:lnTo>
                    <a:pt x="2133042" y="256105"/>
                  </a:lnTo>
                  <a:close/>
                </a:path>
                <a:path w="3413125" h="2390775">
                  <a:moveTo>
                    <a:pt x="0" y="0"/>
                  </a:moveTo>
                  <a:lnTo>
                    <a:pt x="0" y="2390321"/>
                  </a:lnTo>
                  <a:lnTo>
                    <a:pt x="3412867" y="2390321"/>
                  </a:lnTo>
                  <a:lnTo>
                    <a:pt x="3412867" y="0"/>
                  </a:lnTo>
                  <a:lnTo>
                    <a:pt x="0" y="0"/>
                  </a:lnTo>
                  <a:close/>
                </a:path>
              </a:pathLst>
            </a:custGeom>
            <a:ln w="4978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234684" cy="6858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5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Nesting</a:t>
            </a:r>
            <a:r>
              <a:rPr sz="4400" b="1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20" dirty="0">
                <a:solidFill>
                  <a:srgbClr val="2E5395"/>
                </a:solidFill>
                <a:latin typeface="Times New Roman"/>
                <a:cs typeface="Times New Roman"/>
              </a:rPr>
              <a:t>Divs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094" y="3179615"/>
            <a:ext cx="7530465" cy="2332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9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1F3762"/>
                </a:solidFill>
                <a:latin typeface="Courier New"/>
                <a:cs typeface="Courier New"/>
              </a:rPr>
              <a:t>html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Copy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20" dirty="0">
                <a:solidFill>
                  <a:srgbClr val="1F3762"/>
                </a:solidFill>
                <a:latin typeface="Courier New"/>
                <a:cs typeface="Courier New"/>
              </a:rPr>
              <a:t>code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class="container"&gt;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tabLst>
                <a:tab pos="593725" algn="l"/>
              </a:tabLst>
            </a:pPr>
            <a:r>
              <a:rPr sz="24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8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class="left"&gt;Left</a:t>
            </a:r>
            <a:r>
              <a:rPr sz="2400" spc="-8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Section&lt;/div&gt;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9"/>
              </a:spcBef>
              <a:tabLst>
                <a:tab pos="593725" algn="l"/>
              </a:tabLst>
            </a:pPr>
            <a:r>
              <a:rPr sz="24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&lt;div</a:t>
            </a:r>
            <a:r>
              <a:rPr sz="2400" spc="-10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1F3762"/>
                </a:solidFill>
                <a:latin typeface="Courier New"/>
                <a:cs typeface="Courier New"/>
              </a:rPr>
              <a:t>class="right"&gt;Right</a:t>
            </a:r>
            <a:r>
              <a:rPr sz="2400" spc="-8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Section&lt;/div&gt;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400" spc="280" dirty="0">
                <a:solidFill>
                  <a:srgbClr val="1F3762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1F3762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9872" y="3197351"/>
            <a:ext cx="10854055" cy="2307590"/>
          </a:xfrm>
          <a:custGeom>
            <a:avLst/>
            <a:gdLst/>
            <a:ahLst/>
            <a:cxnLst/>
            <a:rect l="l" t="t" r="r" b="b"/>
            <a:pathLst>
              <a:path w="10854055" h="2307590">
                <a:moveTo>
                  <a:pt x="10853928" y="0"/>
                </a:moveTo>
                <a:lnTo>
                  <a:pt x="0" y="0"/>
                </a:lnTo>
                <a:lnTo>
                  <a:pt x="0" y="2307336"/>
                </a:lnTo>
                <a:lnTo>
                  <a:pt x="10853928" y="2307336"/>
                </a:lnTo>
                <a:lnTo>
                  <a:pt x="108539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9221" y="1791969"/>
            <a:ext cx="10558145" cy="36334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77850" marR="523240" indent="-227965">
              <a:lnSpc>
                <a:spcPts val="3120"/>
              </a:lnSpc>
              <a:spcBef>
                <a:spcPts val="400"/>
              </a:spcBef>
              <a:buFont typeface="Arial MT"/>
              <a:buChar char="•"/>
              <a:tabLst>
                <a:tab pos="579120" algn="l"/>
              </a:tabLst>
            </a:pPr>
            <a:r>
              <a:rPr sz="2800" spc="-80" dirty="0">
                <a:solidFill>
                  <a:srgbClr val="2E5395"/>
                </a:solidFill>
                <a:latin typeface="Times New Roman"/>
                <a:cs typeface="Times New Roman"/>
              </a:rPr>
              <a:t>You</a:t>
            </a:r>
            <a:r>
              <a:rPr sz="2800" spc="-4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can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nest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&lt;div&gt;</a:t>
            </a:r>
            <a:r>
              <a:rPr sz="2800" spc="-1005" dirty="0">
                <a:solidFill>
                  <a:srgbClr val="2E5395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elements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inside</a:t>
            </a:r>
            <a:r>
              <a:rPr sz="2800" spc="-4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each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other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for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more</a:t>
            </a:r>
            <a:r>
              <a:rPr sz="2800" spc="-1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complex 	layouts.</a:t>
            </a:r>
            <a:endParaRPr sz="2800">
              <a:latin typeface="Times New Roman"/>
              <a:cs typeface="Times New Roman"/>
            </a:endParaRPr>
          </a:p>
          <a:p>
            <a:pPr marL="577850" indent="-22796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577850" algn="l"/>
              </a:tabLst>
            </a:pP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Example: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4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spc="-10" dirty="0">
                <a:solidFill>
                  <a:srgbClr val="E40000"/>
                </a:solidFill>
                <a:latin typeface="Consolas"/>
                <a:cs typeface="Consolas"/>
              </a:rPr>
              <a:t>class</a:t>
            </a:r>
            <a:r>
              <a:rPr sz="3600" spc="-10" dirty="0">
                <a:latin typeface="Consolas"/>
                <a:cs typeface="Consolas"/>
              </a:rPr>
              <a:t>=</a:t>
            </a:r>
            <a:r>
              <a:rPr sz="3600" spc="-10" dirty="0">
                <a:solidFill>
                  <a:srgbClr val="0000FF"/>
                </a:solidFill>
                <a:latin typeface="Consolas"/>
                <a:cs typeface="Consolas"/>
              </a:rPr>
              <a:t>"container"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endParaRPr sz="3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10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40000"/>
                </a:solidFill>
                <a:latin typeface="Consolas"/>
                <a:cs typeface="Consolas"/>
              </a:rPr>
              <a:t>class</a:t>
            </a:r>
            <a:r>
              <a:rPr sz="3600" dirty="0">
                <a:latin typeface="Consolas"/>
                <a:cs typeface="Consolas"/>
              </a:rPr>
              <a:t>=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"left"</a:t>
            </a: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3600" dirty="0">
                <a:latin typeface="Consolas"/>
                <a:cs typeface="Consolas"/>
              </a:rPr>
              <a:t>Left</a:t>
            </a:r>
            <a:r>
              <a:rPr sz="3600" spc="-8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Section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1017269">
              <a:lnSpc>
                <a:spcPct val="100000"/>
              </a:lnSpc>
            </a:pP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&lt;div</a:t>
            </a:r>
            <a:r>
              <a:rPr sz="3600" spc="-11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3600" dirty="0">
                <a:solidFill>
                  <a:srgbClr val="E40000"/>
                </a:solidFill>
                <a:latin typeface="Consolas"/>
                <a:cs typeface="Consolas"/>
              </a:rPr>
              <a:t>class</a:t>
            </a:r>
            <a:r>
              <a:rPr sz="3600" dirty="0">
                <a:latin typeface="Consolas"/>
                <a:cs typeface="Consolas"/>
              </a:rPr>
              <a:t>=</a:t>
            </a:r>
            <a:r>
              <a:rPr sz="3600" dirty="0">
                <a:solidFill>
                  <a:srgbClr val="0000FF"/>
                </a:solidFill>
                <a:latin typeface="Consolas"/>
                <a:cs typeface="Consolas"/>
              </a:rPr>
              <a:t>"right"</a:t>
            </a:r>
            <a:r>
              <a:rPr sz="360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3600" dirty="0">
                <a:latin typeface="Consolas"/>
                <a:cs typeface="Consolas"/>
              </a:rPr>
              <a:t>Right</a:t>
            </a:r>
            <a:r>
              <a:rPr sz="3600" spc="-95" dirty="0">
                <a:latin typeface="Consolas"/>
                <a:cs typeface="Consolas"/>
              </a:rPr>
              <a:t> </a:t>
            </a:r>
            <a:r>
              <a:rPr sz="3600" spc="-10" dirty="0">
                <a:latin typeface="Consolas"/>
                <a:cs typeface="Consolas"/>
              </a:rPr>
              <a:t>Section</a:t>
            </a: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600" spc="-10" dirty="0">
                <a:solidFill>
                  <a:srgbClr val="800000"/>
                </a:solidFill>
                <a:latin typeface="Consolas"/>
                <a:cs typeface="Consolas"/>
              </a:rPr>
              <a:t>&lt;/div&gt;</a:t>
            </a:r>
            <a:endParaRPr sz="3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615" y="2283332"/>
            <a:ext cx="2870835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09880" marR="5080" indent="-297815" algn="r">
              <a:lnSpc>
                <a:spcPts val="4320"/>
              </a:lnSpc>
              <a:spcBef>
                <a:spcPts val="640"/>
              </a:spcBef>
            </a:pP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Importance</a:t>
            </a:r>
            <a:r>
              <a:rPr sz="4000" spc="-17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of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Using</a:t>
            </a:r>
            <a:r>
              <a:rPr sz="4000" spc="-18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Div</a:t>
            </a:r>
            <a:r>
              <a:rPr sz="4000" spc="-16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endParaRPr sz="4000">
              <a:latin typeface="Calibri Light"/>
              <a:cs typeface="Calibri Light"/>
            </a:endParaRPr>
          </a:p>
          <a:p>
            <a:pPr marR="6985" algn="r">
              <a:lnSpc>
                <a:spcPts val="4260"/>
              </a:lnSpc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Layout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55" y="752855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79619" y="821893"/>
            <a:ext cx="5688330" cy="1456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5390"/>
              </a:lnSpc>
              <a:spcBef>
                <a:spcPts val="685"/>
              </a:spcBef>
            </a:pPr>
            <a:r>
              <a:rPr sz="4900" dirty="0"/>
              <a:t>More</a:t>
            </a:r>
            <a:r>
              <a:rPr sz="4900" spc="-195" dirty="0"/>
              <a:t> </a:t>
            </a:r>
            <a:r>
              <a:rPr sz="4900" dirty="0"/>
              <a:t>flexible</a:t>
            </a:r>
            <a:r>
              <a:rPr sz="4900" spc="-190" dirty="0"/>
              <a:t> </a:t>
            </a:r>
            <a:r>
              <a:rPr sz="4900" spc="-25" dirty="0"/>
              <a:t>and </a:t>
            </a:r>
            <a:r>
              <a:rPr sz="4900" dirty="0"/>
              <a:t>accessible</a:t>
            </a:r>
            <a:r>
              <a:rPr sz="4900" spc="-150" dirty="0"/>
              <a:t> </a:t>
            </a:r>
            <a:r>
              <a:rPr sz="4900" dirty="0"/>
              <a:t>than</a:t>
            </a:r>
            <a:r>
              <a:rPr sz="4900" spc="-155" dirty="0"/>
              <a:t> </a:t>
            </a:r>
            <a:r>
              <a:rPr sz="4900" spc="-10" dirty="0"/>
              <a:t>tables.</a:t>
            </a:r>
            <a:endParaRPr sz="4900"/>
          </a:p>
        </p:txBody>
      </p:sp>
      <p:sp>
        <p:nvSpPr>
          <p:cNvPr id="6" name="object 6"/>
          <p:cNvSpPr/>
          <p:nvPr/>
        </p:nvSpPr>
        <p:spPr>
          <a:xfrm>
            <a:off x="4905755" y="2569464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C4816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 marR="5080">
              <a:lnSpc>
                <a:spcPts val="5390"/>
              </a:lnSpc>
              <a:spcBef>
                <a:spcPts val="680"/>
              </a:spcBef>
            </a:pPr>
            <a:r>
              <a:rPr spc="-20" dirty="0"/>
              <a:t>Works</a:t>
            </a:r>
            <a:r>
              <a:rPr spc="-140" dirty="0"/>
              <a:t> </a:t>
            </a:r>
            <a:r>
              <a:rPr dirty="0"/>
              <a:t>well</a:t>
            </a:r>
            <a:r>
              <a:rPr spc="-155" dirty="0"/>
              <a:t> </a:t>
            </a:r>
            <a:r>
              <a:rPr dirty="0"/>
              <a:t>with</a:t>
            </a:r>
            <a:r>
              <a:rPr spc="-155" dirty="0"/>
              <a:t> </a:t>
            </a:r>
            <a:r>
              <a:rPr spc="-10" dirty="0"/>
              <a:t>modern </a:t>
            </a:r>
            <a:r>
              <a:rPr dirty="0"/>
              <a:t>web</a:t>
            </a:r>
            <a:r>
              <a:rPr spc="-150" dirty="0"/>
              <a:t> </a:t>
            </a:r>
            <a:r>
              <a:rPr dirty="0"/>
              <a:t>design</a:t>
            </a:r>
            <a:r>
              <a:rPr spc="-130" dirty="0"/>
              <a:t> </a:t>
            </a:r>
            <a:r>
              <a:rPr spc="-10" dirty="0"/>
              <a:t>practices.</a:t>
            </a:r>
          </a:p>
        </p:txBody>
      </p:sp>
      <p:sp>
        <p:nvSpPr>
          <p:cNvPr id="8" name="object 8"/>
          <p:cNvSpPr/>
          <p:nvPr/>
        </p:nvSpPr>
        <p:spPr>
          <a:xfrm>
            <a:off x="4905755" y="4386071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079619" y="4455414"/>
            <a:ext cx="5640070" cy="145605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marR="5080">
              <a:lnSpc>
                <a:spcPts val="5390"/>
              </a:lnSpc>
              <a:spcBef>
                <a:spcPts val="685"/>
              </a:spcBef>
            </a:pPr>
            <a:r>
              <a:rPr sz="4900" dirty="0">
                <a:latin typeface="Calibri"/>
                <a:cs typeface="Calibri"/>
              </a:rPr>
              <a:t>Easy</a:t>
            </a:r>
            <a:r>
              <a:rPr sz="4900" spc="-114" dirty="0">
                <a:latin typeface="Calibri"/>
                <a:cs typeface="Calibri"/>
              </a:rPr>
              <a:t> </a:t>
            </a:r>
            <a:r>
              <a:rPr sz="4900" dirty="0">
                <a:latin typeface="Calibri"/>
                <a:cs typeface="Calibri"/>
              </a:rPr>
              <a:t>to</a:t>
            </a:r>
            <a:r>
              <a:rPr sz="4900" spc="-114" dirty="0">
                <a:latin typeface="Calibri"/>
                <a:cs typeface="Calibri"/>
              </a:rPr>
              <a:t> </a:t>
            </a:r>
            <a:r>
              <a:rPr sz="4900" dirty="0">
                <a:latin typeface="Calibri"/>
                <a:cs typeface="Calibri"/>
              </a:rPr>
              <a:t>style</a:t>
            </a:r>
            <a:r>
              <a:rPr sz="4900" spc="-110" dirty="0">
                <a:latin typeface="Calibri"/>
                <a:cs typeface="Calibri"/>
              </a:rPr>
              <a:t> </a:t>
            </a:r>
            <a:r>
              <a:rPr sz="4900" dirty="0">
                <a:latin typeface="Calibri"/>
                <a:cs typeface="Calibri"/>
              </a:rPr>
              <a:t>using</a:t>
            </a:r>
            <a:r>
              <a:rPr sz="4900" spc="-110" dirty="0">
                <a:latin typeface="Calibri"/>
                <a:cs typeface="Calibri"/>
              </a:rPr>
              <a:t> </a:t>
            </a:r>
            <a:r>
              <a:rPr sz="4900" spc="-25" dirty="0">
                <a:latin typeface="Calibri"/>
                <a:cs typeface="Calibri"/>
              </a:rPr>
              <a:t>CSS </a:t>
            </a:r>
            <a:r>
              <a:rPr sz="4900" spc="-20" dirty="0">
                <a:latin typeface="Calibri"/>
                <a:cs typeface="Calibri"/>
              </a:rPr>
              <a:t>(covered</a:t>
            </a:r>
            <a:r>
              <a:rPr sz="4900" spc="-215" dirty="0">
                <a:latin typeface="Calibri"/>
                <a:cs typeface="Calibri"/>
              </a:rPr>
              <a:t> </a:t>
            </a:r>
            <a:r>
              <a:rPr sz="4900" spc="-10" dirty="0">
                <a:latin typeface="Calibri"/>
                <a:cs typeface="Calibri"/>
              </a:rPr>
              <a:t>later).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9204" y="1118616"/>
            <a:ext cx="4619625" cy="4620895"/>
          </a:xfrm>
          <a:custGeom>
            <a:avLst/>
            <a:gdLst/>
            <a:ahLst/>
            <a:cxnLst/>
            <a:rect l="l" t="t" r="r" b="b"/>
            <a:pathLst>
              <a:path w="4619625" h="4620895">
                <a:moveTo>
                  <a:pt x="2309622" y="0"/>
                </a:moveTo>
                <a:lnTo>
                  <a:pt x="2261299" y="495"/>
                </a:lnTo>
                <a:lnTo>
                  <a:pt x="2213219" y="1976"/>
                </a:lnTo>
                <a:lnTo>
                  <a:pt x="2165390" y="4431"/>
                </a:lnTo>
                <a:lnTo>
                  <a:pt x="2117822" y="7852"/>
                </a:lnTo>
                <a:lnTo>
                  <a:pt x="2070525" y="12229"/>
                </a:lnTo>
                <a:lnTo>
                  <a:pt x="2023508" y="17553"/>
                </a:lnTo>
                <a:lnTo>
                  <a:pt x="1976782" y="23812"/>
                </a:lnTo>
                <a:lnTo>
                  <a:pt x="1930355" y="30999"/>
                </a:lnTo>
                <a:lnTo>
                  <a:pt x="1884238" y="39103"/>
                </a:lnTo>
                <a:lnTo>
                  <a:pt x="1838440" y="48115"/>
                </a:lnTo>
                <a:lnTo>
                  <a:pt x="1792970" y="58025"/>
                </a:lnTo>
                <a:lnTo>
                  <a:pt x="1747839" y="68823"/>
                </a:lnTo>
                <a:lnTo>
                  <a:pt x="1703055" y="80499"/>
                </a:lnTo>
                <a:lnTo>
                  <a:pt x="1658629" y="93045"/>
                </a:lnTo>
                <a:lnTo>
                  <a:pt x="1614571" y="106450"/>
                </a:lnTo>
                <a:lnTo>
                  <a:pt x="1570889" y="120705"/>
                </a:lnTo>
                <a:lnTo>
                  <a:pt x="1527594" y="135800"/>
                </a:lnTo>
                <a:lnTo>
                  <a:pt x="1484695" y="151725"/>
                </a:lnTo>
                <a:lnTo>
                  <a:pt x="1442202" y="168471"/>
                </a:lnTo>
                <a:lnTo>
                  <a:pt x="1400124" y="186029"/>
                </a:lnTo>
                <a:lnTo>
                  <a:pt x="1358472" y="204388"/>
                </a:lnTo>
                <a:lnTo>
                  <a:pt x="1317254" y="223538"/>
                </a:lnTo>
                <a:lnTo>
                  <a:pt x="1276481" y="243471"/>
                </a:lnTo>
                <a:lnTo>
                  <a:pt x="1236161" y="264176"/>
                </a:lnTo>
                <a:lnTo>
                  <a:pt x="1196306" y="285645"/>
                </a:lnTo>
                <a:lnTo>
                  <a:pt x="1156923" y="307866"/>
                </a:lnTo>
                <a:lnTo>
                  <a:pt x="1118024" y="330832"/>
                </a:lnTo>
                <a:lnTo>
                  <a:pt x="1079617" y="354531"/>
                </a:lnTo>
                <a:lnTo>
                  <a:pt x="1041713" y="378954"/>
                </a:lnTo>
                <a:lnTo>
                  <a:pt x="1004320" y="404092"/>
                </a:lnTo>
                <a:lnTo>
                  <a:pt x="967449" y="429935"/>
                </a:lnTo>
                <a:lnTo>
                  <a:pt x="931109" y="456474"/>
                </a:lnTo>
                <a:lnTo>
                  <a:pt x="895310" y="483698"/>
                </a:lnTo>
                <a:lnTo>
                  <a:pt x="860061" y="511598"/>
                </a:lnTo>
                <a:lnTo>
                  <a:pt x="825373" y="540165"/>
                </a:lnTo>
                <a:lnTo>
                  <a:pt x="791254" y="569388"/>
                </a:lnTo>
                <a:lnTo>
                  <a:pt x="757715" y="599259"/>
                </a:lnTo>
                <a:lnTo>
                  <a:pt x="724765" y="629767"/>
                </a:lnTo>
                <a:lnTo>
                  <a:pt x="692413" y="660903"/>
                </a:lnTo>
                <a:lnTo>
                  <a:pt x="660670" y="692657"/>
                </a:lnTo>
                <a:lnTo>
                  <a:pt x="629545" y="725019"/>
                </a:lnTo>
                <a:lnTo>
                  <a:pt x="599047" y="757981"/>
                </a:lnTo>
                <a:lnTo>
                  <a:pt x="569187" y="791531"/>
                </a:lnTo>
                <a:lnTo>
                  <a:pt x="539974" y="825662"/>
                </a:lnTo>
                <a:lnTo>
                  <a:pt x="511417" y="860362"/>
                </a:lnTo>
                <a:lnTo>
                  <a:pt x="483526" y="895622"/>
                </a:lnTo>
                <a:lnTo>
                  <a:pt x="456312" y="931433"/>
                </a:lnTo>
                <a:lnTo>
                  <a:pt x="429782" y="967785"/>
                </a:lnTo>
                <a:lnTo>
                  <a:pt x="403948" y="1004669"/>
                </a:lnTo>
                <a:lnTo>
                  <a:pt x="378819" y="1042074"/>
                </a:lnTo>
                <a:lnTo>
                  <a:pt x="354404" y="1079991"/>
                </a:lnTo>
                <a:lnTo>
                  <a:pt x="330713" y="1118410"/>
                </a:lnTo>
                <a:lnTo>
                  <a:pt x="307756" y="1157323"/>
                </a:lnTo>
                <a:lnTo>
                  <a:pt x="285542" y="1196718"/>
                </a:lnTo>
                <a:lnTo>
                  <a:pt x="264082" y="1236587"/>
                </a:lnTo>
                <a:lnTo>
                  <a:pt x="243384" y="1276919"/>
                </a:lnTo>
                <a:lnTo>
                  <a:pt x="223458" y="1317706"/>
                </a:lnTo>
                <a:lnTo>
                  <a:pt x="204314" y="1358937"/>
                </a:lnTo>
                <a:lnTo>
                  <a:pt x="185962" y="1400603"/>
                </a:lnTo>
                <a:lnTo>
                  <a:pt x="168411" y="1442695"/>
                </a:lnTo>
                <a:lnTo>
                  <a:pt x="151670" y="1485201"/>
                </a:lnTo>
                <a:lnTo>
                  <a:pt x="135751" y="1528114"/>
                </a:lnTo>
                <a:lnTo>
                  <a:pt x="120661" y="1571423"/>
                </a:lnTo>
                <a:lnTo>
                  <a:pt x="106411" y="1615119"/>
                </a:lnTo>
                <a:lnTo>
                  <a:pt x="93011" y="1659191"/>
                </a:lnTo>
                <a:lnTo>
                  <a:pt x="80470" y="1703631"/>
                </a:lnTo>
                <a:lnTo>
                  <a:pt x="68798" y="1748428"/>
                </a:lnTo>
                <a:lnTo>
                  <a:pt x="58003" y="1793574"/>
                </a:lnTo>
                <a:lnTo>
                  <a:pt x="48097" y="1839058"/>
                </a:lnTo>
                <a:lnTo>
                  <a:pt x="39089" y="1884870"/>
                </a:lnTo>
                <a:lnTo>
                  <a:pt x="30988" y="1931002"/>
                </a:lnTo>
                <a:lnTo>
                  <a:pt x="23804" y="1977443"/>
                </a:lnTo>
                <a:lnTo>
                  <a:pt x="17546" y="2024184"/>
                </a:lnTo>
                <a:lnTo>
                  <a:pt x="12225" y="2071215"/>
                </a:lnTo>
                <a:lnTo>
                  <a:pt x="7849" y="2118526"/>
                </a:lnTo>
                <a:lnTo>
                  <a:pt x="4430" y="2166108"/>
                </a:lnTo>
                <a:lnTo>
                  <a:pt x="1975" y="2213952"/>
                </a:lnTo>
                <a:lnTo>
                  <a:pt x="495" y="2262047"/>
                </a:lnTo>
                <a:lnTo>
                  <a:pt x="0" y="2310384"/>
                </a:lnTo>
                <a:lnTo>
                  <a:pt x="495" y="2358720"/>
                </a:lnTo>
                <a:lnTo>
                  <a:pt x="1975" y="2406815"/>
                </a:lnTo>
                <a:lnTo>
                  <a:pt x="4430" y="2454659"/>
                </a:lnTo>
                <a:lnTo>
                  <a:pt x="7849" y="2502241"/>
                </a:lnTo>
                <a:lnTo>
                  <a:pt x="12225" y="2549552"/>
                </a:lnTo>
                <a:lnTo>
                  <a:pt x="17546" y="2596583"/>
                </a:lnTo>
                <a:lnTo>
                  <a:pt x="23804" y="2643324"/>
                </a:lnTo>
                <a:lnTo>
                  <a:pt x="30988" y="2689765"/>
                </a:lnTo>
                <a:lnTo>
                  <a:pt x="39089" y="2735897"/>
                </a:lnTo>
                <a:lnTo>
                  <a:pt x="48097" y="2781709"/>
                </a:lnTo>
                <a:lnTo>
                  <a:pt x="58003" y="2827193"/>
                </a:lnTo>
                <a:lnTo>
                  <a:pt x="68798" y="2872339"/>
                </a:lnTo>
                <a:lnTo>
                  <a:pt x="80470" y="2917136"/>
                </a:lnTo>
                <a:lnTo>
                  <a:pt x="93011" y="2961576"/>
                </a:lnTo>
                <a:lnTo>
                  <a:pt x="106411" y="3005648"/>
                </a:lnTo>
                <a:lnTo>
                  <a:pt x="120661" y="3049344"/>
                </a:lnTo>
                <a:lnTo>
                  <a:pt x="135751" y="3092653"/>
                </a:lnTo>
                <a:lnTo>
                  <a:pt x="151670" y="3135566"/>
                </a:lnTo>
                <a:lnTo>
                  <a:pt x="168411" y="3178072"/>
                </a:lnTo>
                <a:lnTo>
                  <a:pt x="185962" y="3220164"/>
                </a:lnTo>
                <a:lnTo>
                  <a:pt x="204314" y="3261830"/>
                </a:lnTo>
                <a:lnTo>
                  <a:pt x="223458" y="3303061"/>
                </a:lnTo>
                <a:lnTo>
                  <a:pt x="243384" y="3343848"/>
                </a:lnTo>
                <a:lnTo>
                  <a:pt x="264082" y="3384180"/>
                </a:lnTo>
                <a:lnTo>
                  <a:pt x="285542" y="3424049"/>
                </a:lnTo>
                <a:lnTo>
                  <a:pt x="307756" y="3463444"/>
                </a:lnTo>
                <a:lnTo>
                  <a:pt x="330713" y="3502357"/>
                </a:lnTo>
                <a:lnTo>
                  <a:pt x="354404" y="3540776"/>
                </a:lnTo>
                <a:lnTo>
                  <a:pt x="378819" y="3578693"/>
                </a:lnTo>
                <a:lnTo>
                  <a:pt x="403948" y="3616098"/>
                </a:lnTo>
                <a:lnTo>
                  <a:pt x="429782" y="3652982"/>
                </a:lnTo>
                <a:lnTo>
                  <a:pt x="456312" y="3689334"/>
                </a:lnTo>
                <a:lnTo>
                  <a:pt x="483526" y="3725145"/>
                </a:lnTo>
                <a:lnTo>
                  <a:pt x="511417" y="3760405"/>
                </a:lnTo>
                <a:lnTo>
                  <a:pt x="539974" y="3795105"/>
                </a:lnTo>
                <a:lnTo>
                  <a:pt x="569187" y="3829236"/>
                </a:lnTo>
                <a:lnTo>
                  <a:pt x="599047" y="3862786"/>
                </a:lnTo>
                <a:lnTo>
                  <a:pt x="629545" y="3895748"/>
                </a:lnTo>
                <a:lnTo>
                  <a:pt x="660670" y="3928110"/>
                </a:lnTo>
                <a:lnTo>
                  <a:pt x="692413" y="3959864"/>
                </a:lnTo>
                <a:lnTo>
                  <a:pt x="724765" y="3991000"/>
                </a:lnTo>
                <a:lnTo>
                  <a:pt x="757715" y="4021508"/>
                </a:lnTo>
                <a:lnTo>
                  <a:pt x="791254" y="4051379"/>
                </a:lnTo>
                <a:lnTo>
                  <a:pt x="825373" y="4080602"/>
                </a:lnTo>
                <a:lnTo>
                  <a:pt x="860061" y="4109169"/>
                </a:lnTo>
                <a:lnTo>
                  <a:pt x="895310" y="4137069"/>
                </a:lnTo>
                <a:lnTo>
                  <a:pt x="931109" y="4164293"/>
                </a:lnTo>
                <a:lnTo>
                  <a:pt x="967449" y="4190832"/>
                </a:lnTo>
                <a:lnTo>
                  <a:pt x="1004320" y="4216675"/>
                </a:lnTo>
                <a:lnTo>
                  <a:pt x="1041713" y="4241813"/>
                </a:lnTo>
                <a:lnTo>
                  <a:pt x="1079617" y="4266236"/>
                </a:lnTo>
                <a:lnTo>
                  <a:pt x="1118024" y="4289935"/>
                </a:lnTo>
                <a:lnTo>
                  <a:pt x="1156923" y="4312901"/>
                </a:lnTo>
                <a:lnTo>
                  <a:pt x="1196306" y="4335122"/>
                </a:lnTo>
                <a:lnTo>
                  <a:pt x="1236161" y="4356591"/>
                </a:lnTo>
                <a:lnTo>
                  <a:pt x="1276481" y="4377296"/>
                </a:lnTo>
                <a:lnTo>
                  <a:pt x="1317254" y="4397229"/>
                </a:lnTo>
                <a:lnTo>
                  <a:pt x="1358472" y="4416379"/>
                </a:lnTo>
                <a:lnTo>
                  <a:pt x="1400124" y="4434738"/>
                </a:lnTo>
                <a:lnTo>
                  <a:pt x="1442202" y="4452296"/>
                </a:lnTo>
                <a:lnTo>
                  <a:pt x="1484695" y="4469042"/>
                </a:lnTo>
                <a:lnTo>
                  <a:pt x="1527594" y="4484967"/>
                </a:lnTo>
                <a:lnTo>
                  <a:pt x="1570889" y="4500062"/>
                </a:lnTo>
                <a:lnTo>
                  <a:pt x="1614571" y="4514317"/>
                </a:lnTo>
                <a:lnTo>
                  <a:pt x="1658629" y="4527722"/>
                </a:lnTo>
                <a:lnTo>
                  <a:pt x="1703055" y="4540268"/>
                </a:lnTo>
                <a:lnTo>
                  <a:pt x="1747839" y="4551944"/>
                </a:lnTo>
                <a:lnTo>
                  <a:pt x="1792970" y="4562742"/>
                </a:lnTo>
                <a:lnTo>
                  <a:pt x="1838440" y="4572652"/>
                </a:lnTo>
                <a:lnTo>
                  <a:pt x="1884238" y="4581664"/>
                </a:lnTo>
                <a:lnTo>
                  <a:pt x="1930355" y="4589768"/>
                </a:lnTo>
                <a:lnTo>
                  <a:pt x="1976782" y="4596955"/>
                </a:lnTo>
                <a:lnTo>
                  <a:pt x="2023508" y="4603214"/>
                </a:lnTo>
                <a:lnTo>
                  <a:pt x="2070525" y="4608538"/>
                </a:lnTo>
                <a:lnTo>
                  <a:pt x="2117822" y="4612915"/>
                </a:lnTo>
                <a:lnTo>
                  <a:pt x="2165390" y="4616336"/>
                </a:lnTo>
                <a:lnTo>
                  <a:pt x="2213219" y="4618791"/>
                </a:lnTo>
                <a:lnTo>
                  <a:pt x="2261299" y="4620272"/>
                </a:lnTo>
                <a:lnTo>
                  <a:pt x="2309622" y="4620768"/>
                </a:lnTo>
                <a:lnTo>
                  <a:pt x="2357944" y="4620272"/>
                </a:lnTo>
                <a:lnTo>
                  <a:pt x="2406024" y="4618791"/>
                </a:lnTo>
                <a:lnTo>
                  <a:pt x="2453853" y="4616336"/>
                </a:lnTo>
                <a:lnTo>
                  <a:pt x="2501421" y="4612915"/>
                </a:lnTo>
                <a:lnTo>
                  <a:pt x="2548718" y="4608538"/>
                </a:lnTo>
                <a:lnTo>
                  <a:pt x="2595735" y="4603214"/>
                </a:lnTo>
                <a:lnTo>
                  <a:pt x="2642461" y="4596955"/>
                </a:lnTo>
                <a:lnTo>
                  <a:pt x="2688888" y="4589768"/>
                </a:lnTo>
                <a:lnTo>
                  <a:pt x="2735005" y="4581664"/>
                </a:lnTo>
                <a:lnTo>
                  <a:pt x="2780803" y="4572652"/>
                </a:lnTo>
                <a:lnTo>
                  <a:pt x="2826273" y="4562742"/>
                </a:lnTo>
                <a:lnTo>
                  <a:pt x="2871404" y="4551944"/>
                </a:lnTo>
                <a:lnTo>
                  <a:pt x="2916188" y="4540268"/>
                </a:lnTo>
                <a:lnTo>
                  <a:pt x="2960614" y="4527722"/>
                </a:lnTo>
                <a:lnTo>
                  <a:pt x="3004672" y="4514317"/>
                </a:lnTo>
                <a:lnTo>
                  <a:pt x="3048354" y="4500062"/>
                </a:lnTo>
                <a:lnTo>
                  <a:pt x="3091649" y="4484967"/>
                </a:lnTo>
                <a:lnTo>
                  <a:pt x="3134548" y="4469042"/>
                </a:lnTo>
                <a:lnTo>
                  <a:pt x="3177041" y="4452296"/>
                </a:lnTo>
                <a:lnTo>
                  <a:pt x="3219119" y="4434738"/>
                </a:lnTo>
                <a:lnTo>
                  <a:pt x="3260771" y="4416379"/>
                </a:lnTo>
                <a:lnTo>
                  <a:pt x="3301989" y="4397229"/>
                </a:lnTo>
                <a:lnTo>
                  <a:pt x="3342762" y="4377296"/>
                </a:lnTo>
                <a:lnTo>
                  <a:pt x="3383082" y="4356591"/>
                </a:lnTo>
                <a:lnTo>
                  <a:pt x="3422937" y="4335122"/>
                </a:lnTo>
                <a:lnTo>
                  <a:pt x="3462320" y="4312901"/>
                </a:lnTo>
                <a:lnTo>
                  <a:pt x="3501219" y="4289935"/>
                </a:lnTo>
                <a:lnTo>
                  <a:pt x="3539626" y="4266236"/>
                </a:lnTo>
                <a:lnTo>
                  <a:pt x="3577530" y="4241813"/>
                </a:lnTo>
                <a:lnTo>
                  <a:pt x="3614923" y="4216675"/>
                </a:lnTo>
                <a:lnTo>
                  <a:pt x="3651794" y="4190832"/>
                </a:lnTo>
                <a:lnTo>
                  <a:pt x="3688134" y="4164293"/>
                </a:lnTo>
                <a:lnTo>
                  <a:pt x="3723933" y="4137069"/>
                </a:lnTo>
                <a:lnTo>
                  <a:pt x="3759182" y="4109169"/>
                </a:lnTo>
                <a:lnTo>
                  <a:pt x="3793870" y="4080602"/>
                </a:lnTo>
                <a:lnTo>
                  <a:pt x="3827989" y="4051379"/>
                </a:lnTo>
                <a:lnTo>
                  <a:pt x="3861528" y="4021508"/>
                </a:lnTo>
                <a:lnTo>
                  <a:pt x="3894478" y="3991000"/>
                </a:lnTo>
                <a:lnTo>
                  <a:pt x="3926830" y="3959864"/>
                </a:lnTo>
                <a:lnTo>
                  <a:pt x="3958573" y="3928110"/>
                </a:lnTo>
                <a:lnTo>
                  <a:pt x="3989698" y="3895748"/>
                </a:lnTo>
                <a:lnTo>
                  <a:pt x="4020196" y="3862786"/>
                </a:lnTo>
                <a:lnTo>
                  <a:pt x="4050056" y="3829236"/>
                </a:lnTo>
                <a:lnTo>
                  <a:pt x="4079269" y="3795105"/>
                </a:lnTo>
                <a:lnTo>
                  <a:pt x="4107826" y="3760405"/>
                </a:lnTo>
                <a:lnTo>
                  <a:pt x="4135717" y="3725145"/>
                </a:lnTo>
                <a:lnTo>
                  <a:pt x="4162931" y="3689334"/>
                </a:lnTo>
                <a:lnTo>
                  <a:pt x="4189461" y="3652982"/>
                </a:lnTo>
                <a:lnTo>
                  <a:pt x="4215295" y="3616098"/>
                </a:lnTo>
                <a:lnTo>
                  <a:pt x="4240424" y="3578693"/>
                </a:lnTo>
                <a:lnTo>
                  <a:pt x="4264839" y="3540776"/>
                </a:lnTo>
                <a:lnTo>
                  <a:pt x="4288530" y="3502357"/>
                </a:lnTo>
                <a:lnTo>
                  <a:pt x="4311487" y="3463444"/>
                </a:lnTo>
                <a:lnTo>
                  <a:pt x="4333701" y="3424049"/>
                </a:lnTo>
                <a:lnTo>
                  <a:pt x="4355161" y="3384180"/>
                </a:lnTo>
                <a:lnTo>
                  <a:pt x="4375859" y="3343848"/>
                </a:lnTo>
                <a:lnTo>
                  <a:pt x="4395785" y="3303061"/>
                </a:lnTo>
                <a:lnTo>
                  <a:pt x="4414929" y="3261830"/>
                </a:lnTo>
                <a:lnTo>
                  <a:pt x="4433281" y="3220164"/>
                </a:lnTo>
                <a:lnTo>
                  <a:pt x="4450832" y="3178072"/>
                </a:lnTo>
                <a:lnTo>
                  <a:pt x="4467573" y="3135566"/>
                </a:lnTo>
                <a:lnTo>
                  <a:pt x="4483492" y="3092653"/>
                </a:lnTo>
                <a:lnTo>
                  <a:pt x="4498582" y="3049344"/>
                </a:lnTo>
                <a:lnTo>
                  <a:pt x="4512832" y="3005648"/>
                </a:lnTo>
                <a:lnTo>
                  <a:pt x="4526232" y="2961576"/>
                </a:lnTo>
                <a:lnTo>
                  <a:pt x="4538773" y="2917136"/>
                </a:lnTo>
                <a:lnTo>
                  <a:pt x="4550445" y="2872339"/>
                </a:lnTo>
                <a:lnTo>
                  <a:pt x="4561240" y="2827193"/>
                </a:lnTo>
                <a:lnTo>
                  <a:pt x="4571146" y="2781709"/>
                </a:lnTo>
                <a:lnTo>
                  <a:pt x="4580154" y="2735897"/>
                </a:lnTo>
                <a:lnTo>
                  <a:pt x="4588255" y="2689765"/>
                </a:lnTo>
                <a:lnTo>
                  <a:pt x="4595439" y="2643324"/>
                </a:lnTo>
                <a:lnTo>
                  <a:pt x="4601697" y="2596583"/>
                </a:lnTo>
                <a:lnTo>
                  <a:pt x="4607018" y="2549552"/>
                </a:lnTo>
                <a:lnTo>
                  <a:pt x="4611394" y="2502241"/>
                </a:lnTo>
                <a:lnTo>
                  <a:pt x="4614813" y="2454659"/>
                </a:lnTo>
                <a:lnTo>
                  <a:pt x="4617268" y="2406815"/>
                </a:lnTo>
                <a:lnTo>
                  <a:pt x="4618748" y="2358720"/>
                </a:lnTo>
                <a:lnTo>
                  <a:pt x="4619244" y="2310384"/>
                </a:lnTo>
                <a:lnTo>
                  <a:pt x="4618748" y="2262047"/>
                </a:lnTo>
                <a:lnTo>
                  <a:pt x="4617268" y="2213952"/>
                </a:lnTo>
                <a:lnTo>
                  <a:pt x="4614813" y="2166108"/>
                </a:lnTo>
                <a:lnTo>
                  <a:pt x="4611394" y="2118526"/>
                </a:lnTo>
                <a:lnTo>
                  <a:pt x="4607018" y="2071215"/>
                </a:lnTo>
                <a:lnTo>
                  <a:pt x="4601697" y="2024184"/>
                </a:lnTo>
                <a:lnTo>
                  <a:pt x="4595439" y="1977443"/>
                </a:lnTo>
                <a:lnTo>
                  <a:pt x="4588255" y="1931002"/>
                </a:lnTo>
                <a:lnTo>
                  <a:pt x="4580154" y="1884870"/>
                </a:lnTo>
                <a:lnTo>
                  <a:pt x="4571146" y="1839058"/>
                </a:lnTo>
                <a:lnTo>
                  <a:pt x="4561240" y="1793574"/>
                </a:lnTo>
                <a:lnTo>
                  <a:pt x="4550445" y="1748428"/>
                </a:lnTo>
                <a:lnTo>
                  <a:pt x="4538773" y="1703631"/>
                </a:lnTo>
                <a:lnTo>
                  <a:pt x="4526232" y="1659191"/>
                </a:lnTo>
                <a:lnTo>
                  <a:pt x="4512832" y="1615119"/>
                </a:lnTo>
                <a:lnTo>
                  <a:pt x="4498582" y="1571423"/>
                </a:lnTo>
                <a:lnTo>
                  <a:pt x="4483492" y="1528114"/>
                </a:lnTo>
                <a:lnTo>
                  <a:pt x="4467573" y="1485201"/>
                </a:lnTo>
                <a:lnTo>
                  <a:pt x="4450832" y="1442695"/>
                </a:lnTo>
                <a:lnTo>
                  <a:pt x="4433281" y="1400603"/>
                </a:lnTo>
                <a:lnTo>
                  <a:pt x="4414929" y="1358937"/>
                </a:lnTo>
                <a:lnTo>
                  <a:pt x="4395785" y="1317706"/>
                </a:lnTo>
                <a:lnTo>
                  <a:pt x="4375859" y="1276919"/>
                </a:lnTo>
                <a:lnTo>
                  <a:pt x="4355161" y="1236587"/>
                </a:lnTo>
                <a:lnTo>
                  <a:pt x="4333701" y="1196718"/>
                </a:lnTo>
                <a:lnTo>
                  <a:pt x="4311487" y="1157323"/>
                </a:lnTo>
                <a:lnTo>
                  <a:pt x="4288530" y="1118410"/>
                </a:lnTo>
                <a:lnTo>
                  <a:pt x="4264839" y="1079991"/>
                </a:lnTo>
                <a:lnTo>
                  <a:pt x="4240424" y="1042074"/>
                </a:lnTo>
                <a:lnTo>
                  <a:pt x="4215295" y="1004669"/>
                </a:lnTo>
                <a:lnTo>
                  <a:pt x="4189461" y="967785"/>
                </a:lnTo>
                <a:lnTo>
                  <a:pt x="4162931" y="931433"/>
                </a:lnTo>
                <a:lnTo>
                  <a:pt x="4135717" y="895622"/>
                </a:lnTo>
                <a:lnTo>
                  <a:pt x="4107826" y="860362"/>
                </a:lnTo>
                <a:lnTo>
                  <a:pt x="4079269" y="825662"/>
                </a:lnTo>
                <a:lnTo>
                  <a:pt x="4050056" y="791531"/>
                </a:lnTo>
                <a:lnTo>
                  <a:pt x="4020196" y="757981"/>
                </a:lnTo>
                <a:lnTo>
                  <a:pt x="3989698" y="725019"/>
                </a:lnTo>
                <a:lnTo>
                  <a:pt x="3958573" y="692657"/>
                </a:lnTo>
                <a:lnTo>
                  <a:pt x="3926830" y="660903"/>
                </a:lnTo>
                <a:lnTo>
                  <a:pt x="3894478" y="629767"/>
                </a:lnTo>
                <a:lnTo>
                  <a:pt x="3861528" y="599259"/>
                </a:lnTo>
                <a:lnTo>
                  <a:pt x="3827989" y="569388"/>
                </a:lnTo>
                <a:lnTo>
                  <a:pt x="3793870" y="540165"/>
                </a:lnTo>
                <a:lnTo>
                  <a:pt x="3759182" y="511598"/>
                </a:lnTo>
                <a:lnTo>
                  <a:pt x="3723933" y="483698"/>
                </a:lnTo>
                <a:lnTo>
                  <a:pt x="3688134" y="456474"/>
                </a:lnTo>
                <a:lnTo>
                  <a:pt x="3651794" y="429935"/>
                </a:lnTo>
                <a:lnTo>
                  <a:pt x="3614923" y="404092"/>
                </a:lnTo>
                <a:lnTo>
                  <a:pt x="3577530" y="378954"/>
                </a:lnTo>
                <a:lnTo>
                  <a:pt x="3539626" y="354531"/>
                </a:lnTo>
                <a:lnTo>
                  <a:pt x="3501219" y="330832"/>
                </a:lnTo>
                <a:lnTo>
                  <a:pt x="3462320" y="307866"/>
                </a:lnTo>
                <a:lnTo>
                  <a:pt x="3422937" y="285645"/>
                </a:lnTo>
                <a:lnTo>
                  <a:pt x="3383082" y="264176"/>
                </a:lnTo>
                <a:lnTo>
                  <a:pt x="3342762" y="243471"/>
                </a:lnTo>
                <a:lnTo>
                  <a:pt x="3301989" y="223538"/>
                </a:lnTo>
                <a:lnTo>
                  <a:pt x="3260771" y="204388"/>
                </a:lnTo>
                <a:lnTo>
                  <a:pt x="3219119" y="186029"/>
                </a:lnTo>
                <a:lnTo>
                  <a:pt x="3177041" y="168471"/>
                </a:lnTo>
                <a:lnTo>
                  <a:pt x="3134548" y="151725"/>
                </a:lnTo>
                <a:lnTo>
                  <a:pt x="3091649" y="135800"/>
                </a:lnTo>
                <a:lnTo>
                  <a:pt x="3048354" y="120705"/>
                </a:lnTo>
                <a:lnTo>
                  <a:pt x="3004672" y="106450"/>
                </a:lnTo>
                <a:lnTo>
                  <a:pt x="2960614" y="93045"/>
                </a:lnTo>
                <a:lnTo>
                  <a:pt x="2916188" y="80499"/>
                </a:lnTo>
                <a:lnTo>
                  <a:pt x="2871404" y="68823"/>
                </a:lnTo>
                <a:lnTo>
                  <a:pt x="2826273" y="58025"/>
                </a:lnTo>
                <a:lnTo>
                  <a:pt x="2780803" y="48115"/>
                </a:lnTo>
                <a:lnTo>
                  <a:pt x="2735005" y="39103"/>
                </a:lnTo>
                <a:lnTo>
                  <a:pt x="2688888" y="30999"/>
                </a:lnTo>
                <a:lnTo>
                  <a:pt x="2642461" y="23812"/>
                </a:lnTo>
                <a:lnTo>
                  <a:pt x="2595735" y="17553"/>
                </a:lnTo>
                <a:lnTo>
                  <a:pt x="2548718" y="12229"/>
                </a:lnTo>
                <a:lnTo>
                  <a:pt x="2501421" y="7852"/>
                </a:lnTo>
                <a:lnTo>
                  <a:pt x="2453853" y="4431"/>
                </a:lnTo>
                <a:lnTo>
                  <a:pt x="2406024" y="1976"/>
                </a:lnTo>
                <a:lnTo>
                  <a:pt x="2357944" y="495"/>
                </a:lnTo>
                <a:lnTo>
                  <a:pt x="230962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086" y="2408047"/>
            <a:ext cx="3088005" cy="1904364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sz="4400" spc="-45" dirty="0">
                <a:solidFill>
                  <a:srgbClr val="FFFFFF"/>
                </a:solidFill>
                <a:latin typeface="Calibri Light"/>
                <a:cs typeface="Calibri Light"/>
              </a:rPr>
              <a:t>Layout</a:t>
            </a:r>
            <a:r>
              <a:rPr sz="4400" spc="-19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Best </a:t>
            </a:r>
            <a:r>
              <a:rPr sz="4400" spc="-45" dirty="0">
                <a:solidFill>
                  <a:srgbClr val="FFFFFF"/>
                </a:solidFill>
                <a:latin typeface="Calibri Light"/>
                <a:cs typeface="Calibri Light"/>
              </a:rPr>
              <a:t>Practices</a:t>
            </a:r>
            <a:r>
              <a:rPr sz="4400" spc="-16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with 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Div</a:t>
            </a:r>
            <a:r>
              <a:rPr sz="44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and</a:t>
            </a:r>
            <a:r>
              <a:rPr sz="4400" spc="-18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Span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FFC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9827" y="4780788"/>
            <a:ext cx="546100" cy="546100"/>
          </a:xfrm>
          <a:custGeom>
            <a:avLst/>
            <a:gdLst/>
            <a:ahLst/>
            <a:cxnLst/>
            <a:rect l="l" t="t" r="r" b="b"/>
            <a:pathLst>
              <a:path w="546100" h="546100">
                <a:moveTo>
                  <a:pt x="272796" y="0"/>
                </a:moveTo>
                <a:lnTo>
                  <a:pt x="223760" y="4396"/>
                </a:lnTo>
                <a:lnTo>
                  <a:pt x="177609" y="17071"/>
                </a:lnTo>
                <a:lnTo>
                  <a:pt x="135111" y="37253"/>
                </a:lnTo>
                <a:lnTo>
                  <a:pt x="97037" y="64171"/>
                </a:lnTo>
                <a:lnTo>
                  <a:pt x="64158" y="97053"/>
                </a:lnTo>
                <a:lnTo>
                  <a:pt x="37244" y="135127"/>
                </a:lnTo>
                <a:lnTo>
                  <a:pt x="17066" y="177624"/>
                </a:lnTo>
                <a:lnTo>
                  <a:pt x="4395" y="223770"/>
                </a:lnTo>
                <a:lnTo>
                  <a:pt x="0" y="272795"/>
                </a:lnTo>
                <a:lnTo>
                  <a:pt x="4395" y="321821"/>
                </a:lnTo>
                <a:lnTo>
                  <a:pt x="17066" y="367967"/>
                </a:lnTo>
                <a:lnTo>
                  <a:pt x="37244" y="410463"/>
                </a:lnTo>
                <a:lnTo>
                  <a:pt x="64158" y="448538"/>
                </a:lnTo>
                <a:lnTo>
                  <a:pt x="97037" y="481420"/>
                </a:lnTo>
                <a:lnTo>
                  <a:pt x="135111" y="508338"/>
                </a:lnTo>
                <a:lnTo>
                  <a:pt x="177609" y="528520"/>
                </a:lnTo>
                <a:lnTo>
                  <a:pt x="223760" y="541195"/>
                </a:lnTo>
                <a:lnTo>
                  <a:pt x="272796" y="545592"/>
                </a:lnTo>
                <a:lnTo>
                  <a:pt x="321821" y="541195"/>
                </a:lnTo>
                <a:lnTo>
                  <a:pt x="367967" y="528520"/>
                </a:lnTo>
                <a:lnTo>
                  <a:pt x="410464" y="508338"/>
                </a:lnTo>
                <a:lnTo>
                  <a:pt x="448538" y="481420"/>
                </a:lnTo>
                <a:lnTo>
                  <a:pt x="481420" y="448538"/>
                </a:lnTo>
                <a:lnTo>
                  <a:pt x="508338" y="410464"/>
                </a:lnTo>
                <a:lnTo>
                  <a:pt x="528520" y="367967"/>
                </a:lnTo>
                <a:lnTo>
                  <a:pt x="541195" y="321821"/>
                </a:lnTo>
                <a:lnTo>
                  <a:pt x="545591" y="272795"/>
                </a:lnTo>
                <a:lnTo>
                  <a:pt x="541195" y="223770"/>
                </a:lnTo>
                <a:lnTo>
                  <a:pt x="528520" y="177624"/>
                </a:lnTo>
                <a:lnTo>
                  <a:pt x="508338" y="135127"/>
                </a:lnTo>
                <a:lnTo>
                  <a:pt x="481420" y="97053"/>
                </a:lnTo>
                <a:lnTo>
                  <a:pt x="448538" y="64171"/>
                </a:lnTo>
                <a:lnTo>
                  <a:pt x="410463" y="37253"/>
                </a:lnTo>
                <a:lnTo>
                  <a:pt x="367967" y="17071"/>
                </a:lnTo>
                <a:lnTo>
                  <a:pt x="321821" y="4396"/>
                </a:lnTo>
                <a:lnTo>
                  <a:pt x="27279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49570" y="1493900"/>
            <a:ext cx="5171440" cy="30111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180975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&lt;div&gt;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block-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 	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&lt;span&gt;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inline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small 	</a:t>
            </a:r>
            <a:r>
              <a:rPr sz="2800" dirty="0">
                <a:latin typeface="Calibri"/>
                <a:cs typeface="Calibri"/>
              </a:rPr>
              <a:t>elements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  <a:p>
            <a:pPr marL="240029" marR="89535" indent="-227329">
              <a:lnSpc>
                <a:spcPts val="303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Avoid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layout,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 	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responsive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spc="-10" dirty="0">
                <a:latin typeface="Calibri"/>
                <a:cs typeface="Calibri"/>
              </a:rPr>
              <a:t>maintain.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6748" y="2283332"/>
            <a:ext cx="1962150" cy="17322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08279" algn="r">
              <a:lnSpc>
                <a:spcPts val="4320"/>
              </a:lnSpc>
              <a:spcBef>
                <a:spcPts val="640"/>
              </a:spcBef>
            </a:pPr>
            <a:r>
              <a:rPr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Avoiding </a:t>
            </a:r>
            <a:r>
              <a:rPr sz="4000" spc="-80" dirty="0">
                <a:solidFill>
                  <a:srgbClr val="FFFFFF"/>
                </a:solidFill>
                <a:latin typeface="Calibri Light"/>
                <a:cs typeface="Calibri Light"/>
              </a:rPr>
              <a:t>Tables</a:t>
            </a:r>
            <a:r>
              <a:rPr sz="4000" spc="-114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endParaRPr sz="4000">
              <a:latin typeface="Calibri Light"/>
              <a:cs typeface="Calibri Light"/>
            </a:endParaRPr>
          </a:p>
          <a:p>
            <a:pPr marR="8255" algn="r">
              <a:lnSpc>
                <a:spcPts val="4260"/>
              </a:lnSpc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Layout</a:t>
            </a:r>
            <a:endParaRPr sz="40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5755" y="1277111"/>
            <a:ext cx="6665976" cy="21442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46294" y="1436623"/>
            <a:ext cx="5910580" cy="17081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575"/>
              </a:spcBef>
            </a:pPr>
            <a:r>
              <a:rPr sz="3900" spc="-35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39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should</a:t>
            </a:r>
            <a:r>
              <a:rPr sz="39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39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reserved</a:t>
            </a:r>
            <a:r>
              <a:rPr sz="39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900" b="1" dirty="0">
                <a:solidFill>
                  <a:srgbClr val="FFFFFF"/>
                </a:solidFill>
                <a:latin typeface="Calibri"/>
                <a:cs typeface="Calibri"/>
              </a:rPr>
              <a:t>tabular</a:t>
            </a:r>
            <a:r>
              <a:rPr sz="3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9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(e.g.,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spreadsheets,</a:t>
            </a:r>
            <a:r>
              <a:rPr sz="39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39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tables).</a:t>
            </a:r>
            <a:endParaRPr sz="39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05755" y="3534155"/>
            <a:ext cx="6665976" cy="21442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146294" y="3693921"/>
            <a:ext cx="6054090" cy="17081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575"/>
              </a:spcBef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3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3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3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page</a:t>
            </a:r>
            <a:r>
              <a:rPr sz="39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layout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makes</a:t>
            </a:r>
            <a:r>
              <a:rPr sz="39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9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site</a:t>
            </a:r>
            <a:r>
              <a:rPr sz="39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39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responsive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9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39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difficult</a:t>
            </a:r>
            <a:r>
              <a:rPr sz="39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9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style.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037076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5175" y="1734692"/>
            <a:ext cx="2079625" cy="22809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75"/>
              </a:spcBef>
            </a:pP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Lesson Learning </a:t>
            </a:r>
            <a:r>
              <a:rPr sz="4000" spc="-50" dirty="0">
                <a:solidFill>
                  <a:srgbClr val="FFFFFF"/>
                </a:solidFill>
                <a:latin typeface="Calibri Light"/>
                <a:cs typeface="Calibri Light"/>
              </a:rPr>
              <a:t>Outcomes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(LLOs)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05755" y="749808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EC7C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8269" rIns="0" bIns="0" rtlCol="0">
            <a:spAutoFit/>
          </a:bodyPr>
          <a:lstStyle/>
          <a:p>
            <a:pPr marL="4091304" marR="5080">
              <a:lnSpc>
                <a:spcPts val="2970"/>
              </a:lnSpc>
              <a:spcBef>
                <a:spcPts val="425"/>
              </a:spcBef>
            </a:pPr>
            <a:r>
              <a:rPr b="1" spc="-30" dirty="0">
                <a:latin typeface="Calibri"/>
                <a:cs typeface="Calibri"/>
              </a:rPr>
              <a:t>Tables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dirty="0"/>
              <a:t>useful</a:t>
            </a:r>
            <a:r>
              <a:rPr spc="-4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tabular</a:t>
            </a:r>
            <a:r>
              <a:rPr spc="-45" dirty="0"/>
              <a:t> </a:t>
            </a:r>
            <a:r>
              <a:rPr dirty="0"/>
              <a:t>data,</a:t>
            </a:r>
            <a:r>
              <a:rPr spc="-45" dirty="0"/>
              <a:t> </a:t>
            </a:r>
            <a:r>
              <a:rPr dirty="0"/>
              <a:t>but</a:t>
            </a:r>
            <a:r>
              <a:rPr spc="-45" dirty="0"/>
              <a:t> </a:t>
            </a:r>
            <a:r>
              <a:rPr dirty="0"/>
              <a:t>not</a:t>
            </a:r>
            <a:r>
              <a:rPr spc="-45" dirty="0"/>
              <a:t> </a:t>
            </a:r>
            <a:r>
              <a:rPr spc="-25" dirty="0"/>
              <a:t>for </a:t>
            </a:r>
            <a:r>
              <a:rPr spc="-10" dirty="0"/>
              <a:t>layout.</a:t>
            </a:r>
          </a:p>
        </p:txBody>
      </p:sp>
      <p:sp>
        <p:nvSpPr>
          <p:cNvPr id="6" name="object 6"/>
          <p:cNvSpPr/>
          <p:nvPr/>
        </p:nvSpPr>
        <p:spPr>
          <a:xfrm>
            <a:off x="4905755" y="2113788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D17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995798" y="2146808"/>
            <a:ext cx="5669280" cy="8134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>
              <a:lnSpc>
                <a:spcPts val="2960"/>
              </a:lnSpc>
              <a:spcBef>
                <a:spcPts val="430"/>
              </a:spcBef>
            </a:pPr>
            <a:r>
              <a:rPr sz="2700" b="1" dirty="0">
                <a:latin typeface="Calibri"/>
                <a:cs typeface="Calibri"/>
              </a:rPr>
              <a:t>Div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standard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page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sections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and </a:t>
            </a:r>
            <a:r>
              <a:rPr sz="2700" spc="-10" dirty="0">
                <a:latin typeface="Calibri"/>
                <a:cs typeface="Calibri"/>
              </a:rPr>
              <a:t>layout.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05755" y="3477767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B889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95798" y="3510533"/>
            <a:ext cx="512127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Calibri"/>
                <a:cs typeface="Calibri"/>
              </a:rPr>
              <a:t>Span</a:t>
            </a:r>
            <a:r>
              <a:rPr sz="2700" b="1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inline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styling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text.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05755" y="4840223"/>
            <a:ext cx="6666230" cy="0"/>
          </a:xfrm>
          <a:custGeom>
            <a:avLst/>
            <a:gdLst/>
            <a:ahLst/>
            <a:cxnLst/>
            <a:rect l="l" t="t" r="r" b="b"/>
            <a:pathLst>
              <a:path w="6666230">
                <a:moveTo>
                  <a:pt x="0" y="0"/>
                </a:moveTo>
                <a:lnTo>
                  <a:pt x="6665976" y="0"/>
                </a:lnTo>
              </a:path>
            </a:pathLst>
          </a:custGeom>
          <a:ln w="6350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95798" y="4874132"/>
            <a:ext cx="6182995" cy="11906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75"/>
              </a:spcBef>
            </a:pPr>
            <a:r>
              <a:rPr sz="2700" spc="-10" dirty="0">
                <a:latin typeface="Calibri"/>
                <a:cs typeface="Calibri"/>
              </a:rPr>
              <a:t>Organize</a:t>
            </a:r>
            <a:r>
              <a:rPr sz="2700" spc="-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structure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your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content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with </a:t>
            </a:r>
            <a:r>
              <a:rPr sz="2700" dirty="0">
                <a:latin typeface="Calibri"/>
                <a:cs typeface="Calibri"/>
              </a:rPr>
              <a:t>these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elements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build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well-</a:t>
            </a:r>
            <a:r>
              <a:rPr sz="2700" dirty="0">
                <a:latin typeface="Calibri"/>
                <a:cs typeface="Calibri"/>
              </a:rPr>
              <a:t>structured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web </a:t>
            </a:r>
            <a:r>
              <a:rPr sz="2700" spc="-10" dirty="0">
                <a:latin typeface="Calibri"/>
                <a:cs typeface="Calibri"/>
              </a:rPr>
              <a:t>pages.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57842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>
                <a:solidFill>
                  <a:srgbClr val="FFFFFF"/>
                </a:solidFill>
                <a:latin typeface="Calibri Light"/>
                <a:cs typeface="Calibri Light"/>
              </a:rPr>
              <a:t>Introduction</a:t>
            </a:r>
            <a:r>
              <a:rPr sz="4000" spc="-1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to</a:t>
            </a:r>
            <a:r>
              <a:rPr sz="4000" spc="-1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HTML</a:t>
            </a:r>
            <a:r>
              <a:rPr sz="4000" spc="-1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 Light"/>
                <a:cs typeface="Calibri Light"/>
              </a:rPr>
              <a:t>Layout</a:t>
            </a:r>
            <a:endParaRPr sz="4000">
              <a:latin typeface="Calibri Light"/>
              <a:cs typeface="Calibr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2455" y="2566416"/>
            <a:ext cx="1957070" cy="1955800"/>
            <a:chOff x="1362455" y="2566416"/>
            <a:chExt cx="1957070" cy="1955800"/>
          </a:xfrm>
        </p:grpSpPr>
        <p:sp>
          <p:nvSpPr>
            <p:cNvPr id="5" name="object 5"/>
            <p:cNvSpPr/>
            <p:nvPr/>
          </p:nvSpPr>
          <p:spPr>
            <a:xfrm>
              <a:off x="1362455" y="2566416"/>
              <a:ext cx="1957070" cy="1955800"/>
            </a:xfrm>
            <a:custGeom>
              <a:avLst/>
              <a:gdLst/>
              <a:ahLst/>
              <a:cxnLst/>
              <a:rect l="l" t="t" r="r" b="b"/>
              <a:pathLst>
                <a:path w="1957070" h="1955800">
                  <a:moveTo>
                    <a:pt x="978407" y="0"/>
                  </a:moveTo>
                  <a:lnTo>
                    <a:pt x="929573" y="1196"/>
                  </a:lnTo>
                  <a:lnTo>
                    <a:pt x="881358" y="4749"/>
                  </a:lnTo>
                  <a:lnTo>
                    <a:pt x="833820" y="10601"/>
                  </a:lnTo>
                  <a:lnTo>
                    <a:pt x="787013" y="18697"/>
                  </a:lnTo>
                  <a:lnTo>
                    <a:pt x="740995" y="28981"/>
                  </a:lnTo>
                  <a:lnTo>
                    <a:pt x="695821" y="41397"/>
                  </a:lnTo>
                  <a:lnTo>
                    <a:pt x="651547" y="55889"/>
                  </a:lnTo>
                  <a:lnTo>
                    <a:pt x="608230" y="72400"/>
                  </a:lnTo>
                  <a:lnTo>
                    <a:pt x="565924" y="90874"/>
                  </a:lnTo>
                  <a:lnTo>
                    <a:pt x="524688" y="111257"/>
                  </a:lnTo>
                  <a:lnTo>
                    <a:pt x="484575" y="133491"/>
                  </a:lnTo>
                  <a:lnTo>
                    <a:pt x="445643" y="157520"/>
                  </a:lnTo>
                  <a:lnTo>
                    <a:pt x="407947" y="183289"/>
                  </a:lnTo>
                  <a:lnTo>
                    <a:pt x="371544" y="210741"/>
                  </a:lnTo>
                  <a:lnTo>
                    <a:pt x="336490" y="239821"/>
                  </a:lnTo>
                  <a:lnTo>
                    <a:pt x="302840" y="270471"/>
                  </a:lnTo>
                  <a:lnTo>
                    <a:pt x="270651" y="302638"/>
                  </a:lnTo>
                  <a:lnTo>
                    <a:pt x="239978" y="336263"/>
                  </a:lnTo>
                  <a:lnTo>
                    <a:pt x="210878" y="371292"/>
                  </a:lnTo>
                  <a:lnTo>
                    <a:pt x="183407" y="407667"/>
                  </a:lnTo>
                  <a:lnTo>
                    <a:pt x="157621" y="445334"/>
                  </a:lnTo>
                  <a:lnTo>
                    <a:pt x="133575" y="484236"/>
                  </a:lnTo>
                  <a:lnTo>
                    <a:pt x="111327" y="524317"/>
                  </a:lnTo>
                  <a:lnTo>
                    <a:pt x="90931" y="565521"/>
                  </a:lnTo>
                  <a:lnTo>
                    <a:pt x="72444" y="607792"/>
                  </a:lnTo>
                  <a:lnTo>
                    <a:pt x="55923" y="651074"/>
                  </a:lnTo>
                  <a:lnTo>
                    <a:pt x="41422" y="695311"/>
                  </a:lnTo>
                  <a:lnTo>
                    <a:pt x="28999" y="740447"/>
                  </a:lnTo>
                  <a:lnTo>
                    <a:pt x="18709" y="786425"/>
                  </a:lnTo>
                  <a:lnTo>
                    <a:pt x="10607" y="833190"/>
                  </a:lnTo>
                  <a:lnTo>
                    <a:pt x="4751" y="880686"/>
                  </a:lnTo>
                  <a:lnTo>
                    <a:pt x="1197" y="928856"/>
                  </a:lnTo>
                  <a:lnTo>
                    <a:pt x="0" y="977646"/>
                  </a:lnTo>
                  <a:lnTo>
                    <a:pt x="1197" y="1026435"/>
                  </a:lnTo>
                  <a:lnTo>
                    <a:pt x="4751" y="1074605"/>
                  </a:lnTo>
                  <a:lnTo>
                    <a:pt x="10607" y="1122101"/>
                  </a:lnTo>
                  <a:lnTo>
                    <a:pt x="18709" y="1168866"/>
                  </a:lnTo>
                  <a:lnTo>
                    <a:pt x="28999" y="1214844"/>
                  </a:lnTo>
                  <a:lnTo>
                    <a:pt x="41422" y="1259980"/>
                  </a:lnTo>
                  <a:lnTo>
                    <a:pt x="55923" y="1304217"/>
                  </a:lnTo>
                  <a:lnTo>
                    <a:pt x="72444" y="1347499"/>
                  </a:lnTo>
                  <a:lnTo>
                    <a:pt x="90931" y="1389770"/>
                  </a:lnTo>
                  <a:lnTo>
                    <a:pt x="111327" y="1430974"/>
                  </a:lnTo>
                  <a:lnTo>
                    <a:pt x="133575" y="1471055"/>
                  </a:lnTo>
                  <a:lnTo>
                    <a:pt x="157621" y="1509957"/>
                  </a:lnTo>
                  <a:lnTo>
                    <a:pt x="183407" y="1547624"/>
                  </a:lnTo>
                  <a:lnTo>
                    <a:pt x="210878" y="1583999"/>
                  </a:lnTo>
                  <a:lnTo>
                    <a:pt x="239978" y="1619028"/>
                  </a:lnTo>
                  <a:lnTo>
                    <a:pt x="270651" y="1652653"/>
                  </a:lnTo>
                  <a:lnTo>
                    <a:pt x="302840" y="1684820"/>
                  </a:lnTo>
                  <a:lnTo>
                    <a:pt x="336490" y="1715470"/>
                  </a:lnTo>
                  <a:lnTo>
                    <a:pt x="371544" y="1744550"/>
                  </a:lnTo>
                  <a:lnTo>
                    <a:pt x="407947" y="1772002"/>
                  </a:lnTo>
                  <a:lnTo>
                    <a:pt x="445643" y="1797771"/>
                  </a:lnTo>
                  <a:lnTo>
                    <a:pt x="484575" y="1821800"/>
                  </a:lnTo>
                  <a:lnTo>
                    <a:pt x="524688" y="1844034"/>
                  </a:lnTo>
                  <a:lnTo>
                    <a:pt x="565924" y="1864417"/>
                  </a:lnTo>
                  <a:lnTo>
                    <a:pt x="608230" y="1882891"/>
                  </a:lnTo>
                  <a:lnTo>
                    <a:pt x="651547" y="1899402"/>
                  </a:lnTo>
                  <a:lnTo>
                    <a:pt x="695821" y="1913894"/>
                  </a:lnTo>
                  <a:lnTo>
                    <a:pt x="740995" y="1926310"/>
                  </a:lnTo>
                  <a:lnTo>
                    <a:pt x="787013" y="1936594"/>
                  </a:lnTo>
                  <a:lnTo>
                    <a:pt x="833820" y="1944690"/>
                  </a:lnTo>
                  <a:lnTo>
                    <a:pt x="881358" y="1950542"/>
                  </a:lnTo>
                  <a:lnTo>
                    <a:pt x="929573" y="1954095"/>
                  </a:lnTo>
                  <a:lnTo>
                    <a:pt x="978407" y="1955292"/>
                  </a:lnTo>
                  <a:lnTo>
                    <a:pt x="1027242" y="1954095"/>
                  </a:lnTo>
                  <a:lnTo>
                    <a:pt x="1075457" y="1950542"/>
                  </a:lnTo>
                  <a:lnTo>
                    <a:pt x="1122995" y="1944690"/>
                  </a:lnTo>
                  <a:lnTo>
                    <a:pt x="1169802" y="1936594"/>
                  </a:lnTo>
                  <a:lnTo>
                    <a:pt x="1215820" y="1926310"/>
                  </a:lnTo>
                  <a:lnTo>
                    <a:pt x="1260994" y="1913894"/>
                  </a:lnTo>
                  <a:lnTo>
                    <a:pt x="1305268" y="1899402"/>
                  </a:lnTo>
                  <a:lnTo>
                    <a:pt x="1348585" y="1882891"/>
                  </a:lnTo>
                  <a:lnTo>
                    <a:pt x="1390891" y="1864417"/>
                  </a:lnTo>
                  <a:lnTo>
                    <a:pt x="1432127" y="1844034"/>
                  </a:lnTo>
                  <a:lnTo>
                    <a:pt x="1472240" y="1821800"/>
                  </a:lnTo>
                  <a:lnTo>
                    <a:pt x="1511172" y="1797771"/>
                  </a:lnTo>
                  <a:lnTo>
                    <a:pt x="1548868" y="1772002"/>
                  </a:lnTo>
                  <a:lnTo>
                    <a:pt x="1585271" y="1744550"/>
                  </a:lnTo>
                  <a:lnTo>
                    <a:pt x="1620325" y="1715470"/>
                  </a:lnTo>
                  <a:lnTo>
                    <a:pt x="1653975" y="1684820"/>
                  </a:lnTo>
                  <a:lnTo>
                    <a:pt x="1686164" y="1652653"/>
                  </a:lnTo>
                  <a:lnTo>
                    <a:pt x="1716837" y="1619028"/>
                  </a:lnTo>
                  <a:lnTo>
                    <a:pt x="1745937" y="1583999"/>
                  </a:lnTo>
                  <a:lnTo>
                    <a:pt x="1773408" y="1547624"/>
                  </a:lnTo>
                  <a:lnTo>
                    <a:pt x="1799194" y="1509957"/>
                  </a:lnTo>
                  <a:lnTo>
                    <a:pt x="1823240" y="1471055"/>
                  </a:lnTo>
                  <a:lnTo>
                    <a:pt x="1845488" y="1430974"/>
                  </a:lnTo>
                  <a:lnTo>
                    <a:pt x="1865884" y="1389770"/>
                  </a:lnTo>
                  <a:lnTo>
                    <a:pt x="1884371" y="1347499"/>
                  </a:lnTo>
                  <a:lnTo>
                    <a:pt x="1900892" y="1304217"/>
                  </a:lnTo>
                  <a:lnTo>
                    <a:pt x="1915393" y="1259980"/>
                  </a:lnTo>
                  <a:lnTo>
                    <a:pt x="1927816" y="1214844"/>
                  </a:lnTo>
                  <a:lnTo>
                    <a:pt x="1938106" y="1168866"/>
                  </a:lnTo>
                  <a:lnTo>
                    <a:pt x="1946208" y="1122101"/>
                  </a:lnTo>
                  <a:lnTo>
                    <a:pt x="1952064" y="1074605"/>
                  </a:lnTo>
                  <a:lnTo>
                    <a:pt x="1955618" y="1026435"/>
                  </a:lnTo>
                  <a:lnTo>
                    <a:pt x="1956816" y="977646"/>
                  </a:lnTo>
                  <a:lnTo>
                    <a:pt x="1955618" y="928856"/>
                  </a:lnTo>
                  <a:lnTo>
                    <a:pt x="1952064" y="880686"/>
                  </a:lnTo>
                  <a:lnTo>
                    <a:pt x="1946208" y="833190"/>
                  </a:lnTo>
                  <a:lnTo>
                    <a:pt x="1938106" y="786425"/>
                  </a:lnTo>
                  <a:lnTo>
                    <a:pt x="1927816" y="740447"/>
                  </a:lnTo>
                  <a:lnTo>
                    <a:pt x="1915393" y="695311"/>
                  </a:lnTo>
                  <a:lnTo>
                    <a:pt x="1900892" y="651074"/>
                  </a:lnTo>
                  <a:lnTo>
                    <a:pt x="1884371" y="607792"/>
                  </a:lnTo>
                  <a:lnTo>
                    <a:pt x="1865884" y="565521"/>
                  </a:lnTo>
                  <a:lnTo>
                    <a:pt x="1845488" y="524317"/>
                  </a:lnTo>
                  <a:lnTo>
                    <a:pt x="1823240" y="484236"/>
                  </a:lnTo>
                  <a:lnTo>
                    <a:pt x="1799194" y="445334"/>
                  </a:lnTo>
                  <a:lnTo>
                    <a:pt x="1773408" y="407667"/>
                  </a:lnTo>
                  <a:lnTo>
                    <a:pt x="1745937" y="371292"/>
                  </a:lnTo>
                  <a:lnTo>
                    <a:pt x="1716837" y="336263"/>
                  </a:lnTo>
                  <a:lnTo>
                    <a:pt x="1686164" y="302638"/>
                  </a:lnTo>
                  <a:lnTo>
                    <a:pt x="1653975" y="270471"/>
                  </a:lnTo>
                  <a:lnTo>
                    <a:pt x="1620325" y="239821"/>
                  </a:lnTo>
                  <a:lnTo>
                    <a:pt x="1585271" y="210741"/>
                  </a:lnTo>
                  <a:lnTo>
                    <a:pt x="1548868" y="183289"/>
                  </a:lnTo>
                  <a:lnTo>
                    <a:pt x="1511172" y="157520"/>
                  </a:lnTo>
                  <a:lnTo>
                    <a:pt x="1472240" y="133491"/>
                  </a:lnTo>
                  <a:lnTo>
                    <a:pt x="1432127" y="111257"/>
                  </a:lnTo>
                  <a:lnTo>
                    <a:pt x="1390891" y="90874"/>
                  </a:lnTo>
                  <a:lnTo>
                    <a:pt x="1348585" y="72400"/>
                  </a:lnTo>
                  <a:lnTo>
                    <a:pt x="1305268" y="55889"/>
                  </a:lnTo>
                  <a:lnTo>
                    <a:pt x="1260994" y="41397"/>
                  </a:lnTo>
                  <a:lnTo>
                    <a:pt x="1215820" y="28981"/>
                  </a:lnTo>
                  <a:lnTo>
                    <a:pt x="1169802" y="18697"/>
                  </a:lnTo>
                  <a:lnTo>
                    <a:pt x="1122995" y="10601"/>
                  </a:lnTo>
                  <a:lnTo>
                    <a:pt x="1075457" y="4749"/>
                  </a:lnTo>
                  <a:lnTo>
                    <a:pt x="1027242" y="1196"/>
                  </a:lnTo>
                  <a:lnTo>
                    <a:pt x="97840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5876" y="3472903"/>
              <a:ext cx="574040" cy="264160"/>
            </a:xfrm>
            <a:custGeom>
              <a:avLst/>
              <a:gdLst/>
              <a:ahLst/>
              <a:cxnLst/>
              <a:rect l="l" t="t" r="r" b="b"/>
              <a:pathLst>
                <a:path w="574039" h="264160">
                  <a:moveTo>
                    <a:pt x="164503" y="32588"/>
                  </a:moveTo>
                  <a:lnTo>
                    <a:pt x="131927" y="0"/>
                  </a:lnTo>
                  <a:lnTo>
                    <a:pt x="0" y="131876"/>
                  </a:lnTo>
                  <a:lnTo>
                    <a:pt x="131927" y="263766"/>
                  </a:lnTo>
                  <a:lnTo>
                    <a:pt x="164503" y="231165"/>
                  </a:lnTo>
                  <a:lnTo>
                    <a:pt x="65392" y="131876"/>
                  </a:lnTo>
                  <a:lnTo>
                    <a:pt x="164503" y="32588"/>
                  </a:lnTo>
                  <a:close/>
                </a:path>
                <a:path w="574039" h="264160">
                  <a:moveTo>
                    <a:pt x="573684" y="131876"/>
                  </a:moveTo>
                  <a:lnTo>
                    <a:pt x="441756" y="0"/>
                  </a:lnTo>
                  <a:lnTo>
                    <a:pt x="409181" y="32588"/>
                  </a:lnTo>
                  <a:lnTo>
                    <a:pt x="508304" y="131876"/>
                  </a:lnTo>
                  <a:lnTo>
                    <a:pt x="409181" y="231165"/>
                  </a:lnTo>
                  <a:lnTo>
                    <a:pt x="441756" y="263766"/>
                  </a:lnTo>
                  <a:lnTo>
                    <a:pt x="573684" y="131876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880628" y="3188677"/>
            <a:ext cx="924560" cy="716915"/>
          </a:xfrm>
          <a:custGeom>
            <a:avLst/>
            <a:gdLst/>
            <a:ahLst/>
            <a:cxnLst/>
            <a:rect l="l" t="t" r="r" b="b"/>
            <a:pathLst>
              <a:path w="924560" h="716914">
                <a:moveTo>
                  <a:pt x="537921" y="297827"/>
                </a:moveTo>
                <a:lnTo>
                  <a:pt x="495223" y="280123"/>
                </a:lnTo>
                <a:lnTo>
                  <a:pt x="384708" y="546976"/>
                </a:lnTo>
                <a:lnTo>
                  <a:pt x="427393" y="564680"/>
                </a:lnTo>
                <a:lnTo>
                  <a:pt x="537921" y="297827"/>
                </a:lnTo>
                <a:close/>
              </a:path>
              <a:path w="924560" h="716914">
                <a:moveTo>
                  <a:pt x="924179" y="0"/>
                </a:moveTo>
                <a:lnTo>
                  <a:pt x="854875" y="0"/>
                </a:lnTo>
                <a:lnTo>
                  <a:pt x="854875" y="184937"/>
                </a:lnTo>
                <a:lnTo>
                  <a:pt x="854875" y="647280"/>
                </a:lnTo>
                <a:lnTo>
                  <a:pt x="69316" y="647280"/>
                </a:lnTo>
                <a:lnTo>
                  <a:pt x="69316" y="184937"/>
                </a:lnTo>
                <a:lnTo>
                  <a:pt x="854875" y="184937"/>
                </a:lnTo>
                <a:lnTo>
                  <a:pt x="854875" y="0"/>
                </a:lnTo>
                <a:lnTo>
                  <a:pt x="820216" y="0"/>
                </a:lnTo>
                <a:lnTo>
                  <a:pt x="820216" y="92468"/>
                </a:lnTo>
                <a:lnTo>
                  <a:pt x="818400" y="101460"/>
                </a:lnTo>
                <a:lnTo>
                  <a:pt x="813447" y="108813"/>
                </a:lnTo>
                <a:lnTo>
                  <a:pt x="806107" y="113766"/>
                </a:lnTo>
                <a:lnTo>
                  <a:pt x="797115" y="115582"/>
                </a:lnTo>
                <a:lnTo>
                  <a:pt x="788111" y="113766"/>
                </a:lnTo>
                <a:lnTo>
                  <a:pt x="780770" y="108813"/>
                </a:lnTo>
                <a:lnTo>
                  <a:pt x="775817" y="101460"/>
                </a:lnTo>
                <a:lnTo>
                  <a:pt x="774001" y="92468"/>
                </a:lnTo>
                <a:lnTo>
                  <a:pt x="775817" y="83464"/>
                </a:lnTo>
                <a:lnTo>
                  <a:pt x="780770" y="76123"/>
                </a:lnTo>
                <a:lnTo>
                  <a:pt x="788111" y="71170"/>
                </a:lnTo>
                <a:lnTo>
                  <a:pt x="797115" y="69342"/>
                </a:lnTo>
                <a:lnTo>
                  <a:pt x="806107" y="71170"/>
                </a:lnTo>
                <a:lnTo>
                  <a:pt x="813447" y="76123"/>
                </a:lnTo>
                <a:lnTo>
                  <a:pt x="818400" y="83464"/>
                </a:lnTo>
                <a:lnTo>
                  <a:pt x="820216" y="92468"/>
                </a:lnTo>
                <a:lnTo>
                  <a:pt x="820216" y="0"/>
                </a:lnTo>
                <a:lnTo>
                  <a:pt x="739343" y="0"/>
                </a:lnTo>
                <a:lnTo>
                  <a:pt x="739343" y="92468"/>
                </a:lnTo>
                <a:lnTo>
                  <a:pt x="737527" y="101460"/>
                </a:lnTo>
                <a:lnTo>
                  <a:pt x="732586" y="108813"/>
                </a:lnTo>
                <a:lnTo>
                  <a:pt x="725233" y="113766"/>
                </a:lnTo>
                <a:lnTo>
                  <a:pt x="716241" y="115582"/>
                </a:lnTo>
                <a:lnTo>
                  <a:pt x="707250" y="113766"/>
                </a:lnTo>
                <a:lnTo>
                  <a:pt x="699909" y="108813"/>
                </a:lnTo>
                <a:lnTo>
                  <a:pt x="694956" y="101460"/>
                </a:lnTo>
                <a:lnTo>
                  <a:pt x="693140" y="92468"/>
                </a:lnTo>
                <a:lnTo>
                  <a:pt x="694956" y="83464"/>
                </a:lnTo>
                <a:lnTo>
                  <a:pt x="699909" y="76123"/>
                </a:lnTo>
                <a:lnTo>
                  <a:pt x="707250" y="71170"/>
                </a:lnTo>
                <a:lnTo>
                  <a:pt x="716241" y="69342"/>
                </a:lnTo>
                <a:lnTo>
                  <a:pt x="725233" y="71170"/>
                </a:lnTo>
                <a:lnTo>
                  <a:pt x="732586" y="76123"/>
                </a:lnTo>
                <a:lnTo>
                  <a:pt x="737527" y="83464"/>
                </a:lnTo>
                <a:lnTo>
                  <a:pt x="739343" y="92468"/>
                </a:lnTo>
                <a:lnTo>
                  <a:pt x="739343" y="0"/>
                </a:lnTo>
                <a:lnTo>
                  <a:pt x="658482" y="0"/>
                </a:lnTo>
                <a:lnTo>
                  <a:pt x="658482" y="92468"/>
                </a:lnTo>
                <a:lnTo>
                  <a:pt x="656666" y="101460"/>
                </a:lnTo>
                <a:lnTo>
                  <a:pt x="651713" y="108813"/>
                </a:lnTo>
                <a:lnTo>
                  <a:pt x="644372" y="113766"/>
                </a:lnTo>
                <a:lnTo>
                  <a:pt x="635381" y="115582"/>
                </a:lnTo>
                <a:lnTo>
                  <a:pt x="626376" y="113766"/>
                </a:lnTo>
                <a:lnTo>
                  <a:pt x="619036" y="108813"/>
                </a:lnTo>
                <a:lnTo>
                  <a:pt x="614083" y="101460"/>
                </a:lnTo>
                <a:lnTo>
                  <a:pt x="612267" y="92468"/>
                </a:lnTo>
                <a:lnTo>
                  <a:pt x="614083" y="83464"/>
                </a:lnTo>
                <a:lnTo>
                  <a:pt x="619036" y="76123"/>
                </a:lnTo>
                <a:lnTo>
                  <a:pt x="626376" y="71170"/>
                </a:lnTo>
                <a:lnTo>
                  <a:pt x="635381" y="69342"/>
                </a:lnTo>
                <a:lnTo>
                  <a:pt x="644372" y="71170"/>
                </a:lnTo>
                <a:lnTo>
                  <a:pt x="651713" y="76123"/>
                </a:lnTo>
                <a:lnTo>
                  <a:pt x="656666" y="83464"/>
                </a:lnTo>
                <a:lnTo>
                  <a:pt x="658482" y="92468"/>
                </a:lnTo>
                <a:lnTo>
                  <a:pt x="658482" y="0"/>
                </a:lnTo>
                <a:lnTo>
                  <a:pt x="0" y="0"/>
                </a:lnTo>
                <a:lnTo>
                  <a:pt x="0" y="716635"/>
                </a:lnTo>
                <a:lnTo>
                  <a:pt x="924179" y="716635"/>
                </a:lnTo>
                <a:lnTo>
                  <a:pt x="924179" y="647280"/>
                </a:lnTo>
                <a:lnTo>
                  <a:pt x="924179" y="184937"/>
                </a:lnTo>
                <a:lnTo>
                  <a:pt x="924179" y="115582"/>
                </a:lnTo>
                <a:lnTo>
                  <a:pt x="924179" y="69342"/>
                </a:lnTo>
                <a:lnTo>
                  <a:pt x="924179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1972" y="5083302"/>
            <a:ext cx="309626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indent="43815">
              <a:lnSpc>
                <a:spcPts val="1860"/>
              </a:lnSpc>
              <a:spcBef>
                <a:spcPts val="315"/>
              </a:spcBef>
            </a:pPr>
            <a:r>
              <a:rPr sz="1700" dirty="0">
                <a:latin typeface="Calibri"/>
                <a:cs typeface="Calibri"/>
              </a:rPr>
              <a:t>HTML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PROVIDES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BASIC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ELEMENTS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STRUCTURING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WEB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CONTENT.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29784" y="2566416"/>
            <a:ext cx="1957070" cy="1955800"/>
          </a:xfrm>
          <a:custGeom>
            <a:avLst/>
            <a:gdLst/>
            <a:ahLst/>
            <a:cxnLst/>
            <a:rect l="l" t="t" r="r" b="b"/>
            <a:pathLst>
              <a:path w="1957070" h="1955800">
                <a:moveTo>
                  <a:pt x="978407" y="0"/>
                </a:moveTo>
                <a:lnTo>
                  <a:pt x="929573" y="1196"/>
                </a:lnTo>
                <a:lnTo>
                  <a:pt x="881358" y="4749"/>
                </a:lnTo>
                <a:lnTo>
                  <a:pt x="833820" y="10601"/>
                </a:lnTo>
                <a:lnTo>
                  <a:pt x="787013" y="18697"/>
                </a:lnTo>
                <a:lnTo>
                  <a:pt x="740995" y="28981"/>
                </a:lnTo>
                <a:lnTo>
                  <a:pt x="695821" y="41397"/>
                </a:lnTo>
                <a:lnTo>
                  <a:pt x="651547" y="55889"/>
                </a:lnTo>
                <a:lnTo>
                  <a:pt x="608230" y="72400"/>
                </a:lnTo>
                <a:lnTo>
                  <a:pt x="565924" y="90874"/>
                </a:lnTo>
                <a:lnTo>
                  <a:pt x="524688" y="111257"/>
                </a:lnTo>
                <a:lnTo>
                  <a:pt x="484575" y="133491"/>
                </a:lnTo>
                <a:lnTo>
                  <a:pt x="445643" y="157520"/>
                </a:lnTo>
                <a:lnTo>
                  <a:pt x="407947" y="183289"/>
                </a:lnTo>
                <a:lnTo>
                  <a:pt x="371544" y="210741"/>
                </a:lnTo>
                <a:lnTo>
                  <a:pt x="336490" y="239821"/>
                </a:lnTo>
                <a:lnTo>
                  <a:pt x="302840" y="270471"/>
                </a:lnTo>
                <a:lnTo>
                  <a:pt x="270651" y="302638"/>
                </a:lnTo>
                <a:lnTo>
                  <a:pt x="239978" y="336263"/>
                </a:lnTo>
                <a:lnTo>
                  <a:pt x="210878" y="371292"/>
                </a:lnTo>
                <a:lnTo>
                  <a:pt x="183407" y="407667"/>
                </a:lnTo>
                <a:lnTo>
                  <a:pt x="157621" y="445334"/>
                </a:lnTo>
                <a:lnTo>
                  <a:pt x="133575" y="484236"/>
                </a:lnTo>
                <a:lnTo>
                  <a:pt x="111327" y="524317"/>
                </a:lnTo>
                <a:lnTo>
                  <a:pt x="90931" y="565521"/>
                </a:lnTo>
                <a:lnTo>
                  <a:pt x="72444" y="607792"/>
                </a:lnTo>
                <a:lnTo>
                  <a:pt x="55923" y="651074"/>
                </a:lnTo>
                <a:lnTo>
                  <a:pt x="41422" y="695311"/>
                </a:lnTo>
                <a:lnTo>
                  <a:pt x="28999" y="740447"/>
                </a:lnTo>
                <a:lnTo>
                  <a:pt x="18709" y="786425"/>
                </a:lnTo>
                <a:lnTo>
                  <a:pt x="10607" y="833190"/>
                </a:lnTo>
                <a:lnTo>
                  <a:pt x="4751" y="880686"/>
                </a:lnTo>
                <a:lnTo>
                  <a:pt x="1197" y="928856"/>
                </a:lnTo>
                <a:lnTo>
                  <a:pt x="0" y="977646"/>
                </a:lnTo>
                <a:lnTo>
                  <a:pt x="1197" y="1026435"/>
                </a:lnTo>
                <a:lnTo>
                  <a:pt x="4751" y="1074605"/>
                </a:lnTo>
                <a:lnTo>
                  <a:pt x="10607" y="1122101"/>
                </a:lnTo>
                <a:lnTo>
                  <a:pt x="18709" y="1168866"/>
                </a:lnTo>
                <a:lnTo>
                  <a:pt x="28999" y="1214844"/>
                </a:lnTo>
                <a:lnTo>
                  <a:pt x="41422" y="1259980"/>
                </a:lnTo>
                <a:lnTo>
                  <a:pt x="55923" y="1304217"/>
                </a:lnTo>
                <a:lnTo>
                  <a:pt x="72444" y="1347499"/>
                </a:lnTo>
                <a:lnTo>
                  <a:pt x="90931" y="1389770"/>
                </a:lnTo>
                <a:lnTo>
                  <a:pt x="111327" y="1430974"/>
                </a:lnTo>
                <a:lnTo>
                  <a:pt x="133575" y="1471055"/>
                </a:lnTo>
                <a:lnTo>
                  <a:pt x="157621" y="1509957"/>
                </a:lnTo>
                <a:lnTo>
                  <a:pt x="183407" y="1547624"/>
                </a:lnTo>
                <a:lnTo>
                  <a:pt x="210878" y="1583999"/>
                </a:lnTo>
                <a:lnTo>
                  <a:pt x="239978" y="1619028"/>
                </a:lnTo>
                <a:lnTo>
                  <a:pt x="270651" y="1652653"/>
                </a:lnTo>
                <a:lnTo>
                  <a:pt x="302840" y="1684820"/>
                </a:lnTo>
                <a:lnTo>
                  <a:pt x="336490" y="1715470"/>
                </a:lnTo>
                <a:lnTo>
                  <a:pt x="371544" y="1744550"/>
                </a:lnTo>
                <a:lnTo>
                  <a:pt x="407947" y="1772002"/>
                </a:lnTo>
                <a:lnTo>
                  <a:pt x="445643" y="1797771"/>
                </a:lnTo>
                <a:lnTo>
                  <a:pt x="484575" y="1821800"/>
                </a:lnTo>
                <a:lnTo>
                  <a:pt x="524688" y="1844034"/>
                </a:lnTo>
                <a:lnTo>
                  <a:pt x="565924" y="1864417"/>
                </a:lnTo>
                <a:lnTo>
                  <a:pt x="608230" y="1882891"/>
                </a:lnTo>
                <a:lnTo>
                  <a:pt x="651547" y="1899402"/>
                </a:lnTo>
                <a:lnTo>
                  <a:pt x="695821" y="1913894"/>
                </a:lnTo>
                <a:lnTo>
                  <a:pt x="740995" y="1926310"/>
                </a:lnTo>
                <a:lnTo>
                  <a:pt x="787013" y="1936594"/>
                </a:lnTo>
                <a:lnTo>
                  <a:pt x="833820" y="1944690"/>
                </a:lnTo>
                <a:lnTo>
                  <a:pt x="881358" y="1950542"/>
                </a:lnTo>
                <a:lnTo>
                  <a:pt x="929573" y="1954095"/>
                </a:lnTo>
                <a:lnTo>
                  <a:pt x="978407" y="1955292"/>
                </a:lnTo>
                <a:lnTo>
                  <a:pt x="1027242" y="1954095"/>
                </a:lnTo>
                <a:lnTo>
                  <a:pt x="1075457" y="1950542"/>
                </a:lnTo>
                <a:lnTo>
                  <a:pt x="1122995" y="1944690"/>
                </a:lnTo>
                <a:lnTo>
                  <a:pt x="1169802" y="1936594"/>
                </a:lnTo>
                <a:lnTo>
                  <a:pt x="1215820" y="1926310"/>
                </a:lnTo>
                <a:lnTo>
                  <a:pt x="1260994" y="1913894"/>
                </a:lnTo>
                <a:lnTo>
                  <a:pt x="1305268" y="1899402"/>
                </a:lnTo>
                <a:lnTo>
                  <a:pt x="1348585" y="1882891"/>
                </a:lnTo>
                <a:lnTo>
                  <a:pt x="1390891" y="1864417"/>
                </a:lnTo>
                <a:lnTo>
                  <a:pt x="1432127" y="1844034"/>
                </a:lnTo>
                <a:lnTo>
                  <a:pt x="1472240" y="1821800"/>
                </a:lnTo>
                <a:lnTo>
                  <a:pt x="1511172" y="1797771"/>
                </a:lnTo>
                <a:lnTo>
                  <a:pt x="1548868" y="1772002"/>
                </a:lnTo>
                <a:lnTo>
                  <a:pt x="1585271" y="1744550"/>
                </a:lnTo>
                <a:lnTo>
                  <a:pt x="1620325" y="1715470"/>
                </a:lnTo>
                <a:lnTo>
                  <a:pt x="1653975" y="1684820"/>
                </a:lnTo>
                <a:lnTo>
                  <a:pt x="1686164" y="1652653"/>
                </a:lnTo>
                <a:lnTo>
                  <a:pt x="1716837" y="1619028"/>
                </a:lnTo>
                <a:lnTo>
                  <a:pt x="1745937" y="1583999"/>
                </a:lnTo>
                <a:lnTo>
                  <a:pt x="1773408" y="1547624"/>
                </a:lnTo>
                <a:lnTo>
                  <a:pt x="1799194" y="1509957"/>
                </a:lnTo>
                <a:lnTo>
                  <a:pt x="1823240" y="1471055"/>
                </a:lnTo>
                <a:lnTo>
                  <a:pt x="1845488" y="1430974"/>
                </a:lnTo>
                <a:lnTo>
                  <a:pt x="1865884" y="1389770"/>
                </a:lnTo>
                <a:lnTo>
                  <a:pt x="1884371" y="1347499"/>
                </a:lnTo>
                <a:lnTo>
                  <a:pt x="1900892" y="1304217"/>
                </a:lnTo>
                <a:lnTo>
                  <a:pt x="1915393" y="1259980"/>
                </a:lnTo>
                <a:lnTo>
                  <a:pt x="1927816" y="1214844"/>
                </a:lnTo>
                <a:lnTo>
                  <a:pt x="1938106" y="1168866"/>
                </a:lnTo>
                <a:lnTo>
                  <a:pt x="1946208" y="1122101"/>
                </a:lnTo>
                <a:lnTo>
                  <a:pt x="1952064" y="1074605"/>
                </a:lnTo>
                <a:lnTo>
                  <a:pt x="1955618" y="1026435"/>
                </a:lnTo>
                <a:lnTo>
                  <a:pt x="1956815" y="977646"/>
                </a:lnTo>
                <a:lnTo>
                  <a:pt x="1955618" y="928856"/>
                </a:lnTo>
                <a:lnTo>
                  <a:pt x="1952064" y="880686"/>
                </a:lnTo>
                <a:lnTo>
                  <a:pt x="1946208" y="833190"/>
                </a:lnTo>
                <a:lnTo>
                  <a:pt x="1938106" y="786425"/>
                </a:lnTo>
                <a:lnTo>
                  <a:pt x="1927816" y="740447"/>
                </a:lnTo>
                <a:lnTo>
                  <a:pt x="1915393" y="695311"/>
                </a:lnTo>
                <a:lnTo>
                  <a:pt x="1900892" y="651074"/>
                </a:lnTo>
                <a:lnTo>
                  <a:pt x="1884371" y="607792"/>
                </a:lnTo>
                <a:lnTo>
                  <a:pt x="1865884" y="565521"/>
                </a:lnTo>
                <a:lnTo>
                  <a:pt x="1845488" y="524317"/>
                </a:lnTo>
                <a:lnTo>
                  <a:pt x="1823240" y="484236"/>
                </a:lnTo>
                <a:lnTo>
                  <a:pt x="1799194" y="445334"/>
                </a:lnTo>
                <a:lnTo>
                  <a:pt x="1773408" y="407667"/>
                </a:lnTo>
                <a:lnTo>
                  <a:pt x="1745937" y="371292"/>
                </a:lnTo>
                <a:lnTo>
                  <a:pt x="1716837" y="336263"/>
                </a:lnTo>
                <a:lnTo>
                  <a:pt x="1686164" y="302638"/>
                </a:lnTo>
                <a:lnTo>
                  <a:pt x="1653975" y="270471"/>
                </a:lnTo>
                <a:lnTo>
                  <a:pt x="1620325" y="239821"/>
                </a:lnTo>
                <a:lnTo>
                  <a:pt x="1585271" y="210741"/>
                </a:lnTo>
                <a:lnTo>
                  <a:pt x="1548868" y="183289"/>
                </a:lnTo>
                <a:lnTo>
                  <a:pt x="1511172" y="157520"/>
                </a:lnTo>
                <a:lnTo>
                  <a:pt x="1472240" y="133491"/>
                </a:lnTo>
                <a:lnTo>
                  <a:pt x="1432127" y="111257"/>
                </a:lnTo>
                <a:lnTo>
                  <a:pt x="1390891" y="90874"/>
                </a:lnTo>
                <a:lnTo>
                  <a:pt x="1348585" y="72400"/>
                </a:lnTo>
                <a:lnTo>
                  <a:pt x="1305268" y="55889"/>
                </a:lnTo>
                <a:lnTo>
                  <a:pt x="1260994" y="41397"/>
                </a:lnTo>
                <a:lnTo>
                  <a:pt x="1215820" y="28981"/>
                </a:lnTo>
                <a:lnTo>
                  <a:pt x="1169802" y="18697"/>
                </a:lnTo>
                <a:lnTo>
                  <a:pt x="1122995" y="10601"/>
                </a:lnTo>
                <a:lnTo>
                  <a:pt x="1075457" y="4749"/>
                </a:lnTo>
                <a:lnTo>
                  <a:pt x="1027242" y="1196"/>
                </a:lnTo>
                <a:lnTo>
                  <a:pt x="97840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647961" y="3222763"/>
          <a:ext cx="855344" cy="577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6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7620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7620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76200">
                      <a:solidFill>
                        <a:srgbClr val="A4A4A4"/>
                      </a:solidFill>
                      <a:prstDash val="solid"/>
                    </a:lnR>
                    <a:lnT w="7620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7620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5715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762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5715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76200">
                      <a:solidFill>
                        <a:srgbClr val="A4A4A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A4A4A4"/>
                      </a:solidFill>
                      <a:prstDash val="solid"/>
                    </a:lnL>
                    <a:lnR w="76200">
                      <a:solidFill>
                        <a:srgbClr val="A4A4A4"/>
                      </a:solidFill>
                      <a:prstDash val="solid"/>
                    </a:lnR>
                    <a:lnT w="57150">
                      <a:solidFill>
                        <a:srgbClr val="A4A4A4"/>
                      </a:solidFill>
                      <a:prstDash val="solid"/>
                    </a:lnT>
                    <a:lnB w="76200">
                      <a:solidFill>
                        <a:srgbClr val="A4A4A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566030" y="5083302"/>
            <a:ext cx="3085465" cy="521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FOCUS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ON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TABLES</a:t>
            </a:r>
            <a:r>
              <a:rPr sz="1700" spc="-20" dirty="0">
                <a:latin typeface="Calibri"/>
                <a:cs typeface="Calibri"/>
              </a:rPr>
              <a:t>,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DIV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b="1" spc="-20" dirty="0">
                <a:latin typeface="Calibri"/>
                <a:cs typeface="Calibri"/>
              </a:rPr>
              <a:t>SPAN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ts val="1950"/>
              </a:lnSpc>
            </a:pPr>
            <a:r>
              <a:rPr sz="1700" dirty="0">
                <a:latin typeface="Calibri"/>
                <a:cs typeface="Calibri"/>
              </a:rPr>
              <a:t>FOR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LAYOUT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DESIGN.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897111" y="2566416"/>
            <a:ext cx="1957070" cy="1955800"/>
            <a:chOff x="8897111" y="2566416"/>
            <a:chExt cx="1957070" cy="1955800"/>
          </a:xfrm>
        </p:grpSpPr>
        <p:sp>
          <p:nvSpPr>
            <p:cNvPr id="13" name="object 13"/>
            <p:cNvSpPr/>
            <p:nvPr/>
          </p:nvSpPr>
          <p:spPr>
            <a:xfrm>
              <a:off x="8897111" y="2566416"/>
              <a:ext cx="1957070" cy="1955800"/>
            </a:xfrm>
            <a:custGeom>
              <a:avLst/>
              <a:gdLst/>
              <a:ahLst/>
              <a:cxnLst/>
              <a:rect l="l" t="t" r="r" b="b"/>
              <a:pathLst>
                <a:path w="1957070" h="1955800">
                  <a:moveTo>
                    <a:pt x="978408" y="0"/>
                  </a:moveTo>
                  <a:lnTo>
                    <a:pt x="929573" y="1196"/>
                  </a:lnTo>
                  <a:lnTo>
                    <a:pt x="881358" y="4749"/>
                  </a:lnTo>
                  <a:lnTo>
                    <a:pt x="833820" y="10601"/>
                  </a:lnTo>
                  <a:lnTo>
                    <a:pt x="787013" y="18697"/>
                  </a:lnTo>
                  <a:lnTo>
                    <a:pt x="740995" y="28981"/>
                  </a:lnTo>
                  <a:lnTo>
                    <a:pt x="695821" y="41397"/>
                  </a:lnTo>
                  <a:lnTo>
                    <a:pt x="651547" y="55889"/>
                  </a:lnTo>
                  <a:lnTo>
                    <a:pt x="608230" y="72400"/>
                  </a:lnTo>
                  <a:lnTo>
                    <a:pt x="565924" y="90874"/>
                  </a:lnTo>
                  <a:lnTo>
                    <a:pt x="524688" y="111257"/>
                  </a:lnTo>
                  <a:lnTo>
                    <a:pt x="484575" y="133491"/>
                  </a:lnTo>
                  <a:lnTo>
                    <a:pt x="445643" y="157520"/>
                  </a:lnTo>
                  <a:lnTo>
                    <a:pt x="407947" y="183289"/>
                  </a:lnTo>
                  <a:lnTo>
                    <a:pt x="371544" y="210741"/>
                  </a:lnTo>
                  <a:lnTo>
                    <a:pt x="336490" y="239821"/>
                  </a:lnTo>
                  <a:lnTo>
                    <a:pt x="302840" y="270471"/>
                  </a:lnTo>
                  <a:lnTo>
                    <a:pt x="270651" y="302638"/>
                  </a:lnTo>
                  <a:lnTo>
                    <a:pt x="239978" y="336263"/>
                  </a:lnTo>
                  <a:lnTo>
                    <a:pt x="210878" y="371292"/>
                  </a:lnTo>
                  <a:lnTo>
                    <a:pt x="183407" y="407667"/>
                  </a:lnTo>
                  <a:lnTo>
                    <a:pt x="157621" y="445334"/>
                  </a:lnTo>
                  <a:lnTo>
                    <a:pt x="133575" y="484236"/>
                  </a:lnTo>
                  <a:lnTo>
                    <a:pt x="111327" y="524317"/>
                  </a:lnTo>
                  <a:lnTo>
                    <a:pt x="90931" y="565521"/>
                  </a:lnTo>
                  <a:lnTo>
                    <a:pt x="72444" y="607792"/>
                  </a:lnTo>
                  <a:lnTo>
                    <a:pt x="55923" y="651074"/>
                  </a:lnTo>
                  <a:lnTo>
                    <a:pt x="41422" y="695311"/>
                  </a:lnTo>
                  <a:lnTo>
                    <a:pt x="28999" y="740447"/>
                  </a:lnTo>
                  <a:lnTo>
                    <a:pt x="18709" y="786425"/>
                  </a:lnTo>
                  <a:lnTo>
                    <a:pt x="10607" y="833190"/>
                  </a:lnTo>
                  <a:lnTo>
                    <a:pt x="4751" y="880686"/>
                  </a:lnTo>
                  <a:lnTo>
                    <a:pt x="1197" y="928856"/>
                  </a:lnTo>
                  <a:lnTo>
                    <a:pt x="0" y="977646"/>
                  </a:lnTo>
                  <a:lnTo>
                    <a:pt x="1197" y="1026435"/>
                  </a:lnTo>
                  <a:lnTo>
                    <a:pt x="4751" y="1074605"/>
                  </a:lnTo>
                  <a:lnTo>
                    <a:pt x="10607" y="1122101"/>
                  </a:lnTo>
                  <a:lnTo>
                    <a:pt x="18709" y="1168866"/>
                  </a:lnTo>
                  <a:lnTo>
                    <a:pt x="28999" y="1214844"/>
                  </a:lnTo>
                  <a:lnTo>
                    <a:pt x="41422" y="1259980"/>
                  </a:lnTo>
                  <a:lnTo>
                    <a:pt x="55923" y="1304217"/>
                  </a:lnTo>
                  <a:lnTo>
                    <a:pt x="72444" y="1347499"/>
                  </a:lnTo>
                  <a:lnTo>
                    <a:pt x="90931" y="1389770"/>
                  </a:lnTo>
                  <a:lnTo>
                    <a:pt x="111327" y="1430974"/>
                  </a:lnTo>
                  <a:lnTo>
                    <a:pt x="133575" y="1471055"/>
                  </a:lnTo>
                  <a:lnTo>
                    <a:pt x="157621" y="1509957"/>
                  </a:lnTo>
                  <a:lnTo>
                    <a:pt x="183407" y="1547624"/>
                  </a:lnTo>
                  <a:lnTo>
                    <a:pt x="210878" y="1583999"/>
                  </a:lnTo>
                  <a:lnTo>
                    <a:pt x="239978" y="1619028"/>
                  </a:lnTo>
                  <a:lnTo>
                    <a:pt x="270651" y="1652653"/>
                  </a:lnTo>
                  <a:lnTo>
                    <a:pt x="302840" y="1684820"/>
                  </a:lnTo>
                  <a:lnTo>
                    <a:pt x="336490" y="1715470"/>
                  </a:lnTo>
                  <a:lnTo>
                    <a:pt x="371544" y="1744550"/>
                  </a:lnTo>
                  <a:lnTo>
                    <a:pt x="407947" y="1772002"/>
                  </a:lnTo>
                  <a:lnTo>
                    <a:pt x="445643" y="1797771"/>
                  </a:lnTo>
                  <a:lnTo>
                    <a:pt x="484575" y="1821800"/>
                  </a:lnTo>
                  <a:lnTo>
                    <a:pt x="524688" y="1844034"/>
                  </a:lnTo>
                  <a:lnTo>
                    <a:pt x="565924" y="1864417"/>
                  </a:lnTo>
                  <a:lnTo>
                    <a:pt x="608230" y="1882891"/>
                  </a:lnTo>
                  <a:lnTo>
                    <a:pt x="651547" y="1899402"/>
                  </a:lnTo>
                  <a:lnTo>
                    <a:pt x="695821" y="1913894"/>
                  </a:lnTo>
                  <a:lnTo>
                    <a:pt x="740995" y="1926310"/>
                  </a:lnTo>
                  <a:lnTo>
                    <a:pt x="787013" y="1936594"/>
                  </a:lnTo>
                  <a:lnTo>
                    <a:pt x="833820" y="1944690"/>
                  </a:lnTo>
                  <a:lnTo>
                    <a:pt x="881358" y="1950542"/>
                  </a:lnTo>
                  <a:lnTo>
                    <a:pt x="929573" y="1954095"/>
                  </a:lnTo>
                  <a:lnTo>
                    <a:pt x="978408" y="1955292"/>
                  </a:lnTo>
                  <a:lnTo>
                    <a:pt x="1027242" y="1954095"/>
                  </a:lnTo>
                  <a:lnTo>
                    <a:pt x="1075457" y="1950542"/>
                  </a:lnTo>
                  <a:lnTo>
                    <a:pt x="1122995" y="1944690"/>
                  </a:lnTo>
                  <a:lnTo>
                    <a:pt x="1169802" y="1936594"/>
                  </a:lnTo>
                  <a:lnTo>
                    <a:pt x="1215820" y="1926310"/>
                  </a:lnTo>
                  <a:lnTo>
                    <a:pt x="1260994" y="1913894"/>
                  </a:lnTo>
                  <a:lnTo>
                    <a:pt x="1305268" y="1899402"/>
                  </a:lnTo>
                  <a:lnTo>
                    <a:pt x="1348585" y="1882891"/>
                  </a:lnTo>
                  <a:lnTo>
                    <a:pt x="1390891" y="1864417"/>
                  </a:lnTo>
                  <a:lnTo>
                    <a:pt x="1432127" y="1844034"/>
                  </a:lnTo>
                  <a:lnTo>
                    <a:pt x="1472240" y="1821800"/>
                  </a:lnTo>
                  <a:lnTo>
                    <a:pt x="1511172" y="1797771"/>
                  </a:lnTo>
                  <a:lnTo>
                    <a:pt x="1548868" y="1772002"/>
                  </a:lnTo>
                  <a:lnTo>
                    <a:pt x="1585271" y="1744550"/>
                  </a:lnTo>
                  <a:lnTo>
                    <a:pt x="1620325" y="1715470"/>
                  </a:lnTo>
                  <a:lnTo>
                    <a:pt x="1653975" y="1684820"/>
                  </a:lnTo>
                  <a:lnTo>
                    <a:pt x="1686164" y="1652653"/>
                  </a:lnTo>
                  <a:lnTo>
                    <a:pt x="1716837" y="1619028"/>
                  </a:lnTo>
                  <a:lnTo>
                    <a:pt x="1745937" y="1583999"/>
                  </a:lnTo>
                  <a:lnTo>
                    <a:pt x="1773408" y="1547624"/>
                  </a:lnTo>
                  <a:lnTo>
                    <a:pt x="1799194" y="1509957"/>
                  </a:lnTo>
                  <a:lnTo>
                    <a:pt x="1823240" y="1471055"/>
                  </a:lnTo>
                  <a:lnTo>
                    <a:pt x="1845488" y="1430974"/>
                  </a:lnTo>
                  <a:lnTo>
                    <a:pt x="1865884" y="1389770"/>
                  </a:lnTo>
                  <a:lnTo>
                    <a:pt x="1884371" y="1347499"/>
                  </a:lnTo>
                  <a:lnTo>
                    <a:pt x="1900892" y="1304217"/>
                  </a:lnTo>
                  <a:lnTo>
                    <a:pt x="1915393" y="1259980"/>
                  </a:lnTo>
                  <a:lnTo>
                    <a:pt x="1927816" y="1214844"/>
                  </a:lnTo>
                  <a:lnTo>
                    <a:pt x="1938106" y="1168866"/>
                  </a:lnTo>
                  <a:lnTo>
                    <a:pt x="1946208" y="1122101"/>
                  </a:lnTo>
                  <a:lnTo>
                    <a:pt x="1952064" y="1074605"/>
                  </a:lnTo>
                  <a:lnTo>
                    <a:pt x="1955618" y="1026435"/>
                  </a:lnTo>
                  <a:lnTo>
                    <a:pt x="1956816" y="977646"/>
                  </a:lnTo>
                  <a:lnTo>
                    <a:pt x="1955618" y="928856"/>
                  </a:lnTo>
                  <a:lnTo>
                    <a:pt x="1952064" y="880686"/>
                  </a:lnTo>
                  <a:lnTo>
                    <a:pt x="1946208" y="833190"/>
                  </a:lnTo>
                  <a:lnTo>
                    <a:pt x="1938106" y="786425"/>
                  </a:lnTo>
                  <a:lnTo>
                    <a:pt x="1927816" y="740447"/>
                  </a:lnTo>
                  <a:lnTo>
                    <a:pt x="1915393" y="695311"/>
                  </a:lnTo>
                  <a:lnTo>
                    <a:pt x="1900892" y="651074"/>
                  </a:lnTo>
                  <a:lnTo>
                    <a:pt x="1884371" y="607792"/>
                  </a:lnTo>
                  <a:lnTo>
                    <a:pt x="1865884" y="565521"/>
                  </a:lnTo>
                  <a:lnTo>
                    <a:pt x="1845488" y="524317"/>
                  </a:lnTo>
                  <a:lnTo>
                    <a:pt x="1823240" y="484236"/>
                  </a:lnTo>
                  <a:lnTo>
                    <a:pt x="1799194" y="445334"/>
                  </a:lnTo>
                  <a:lnTo>
                    <a:pt x="1773408" y="407667"/>
                  </a:lnTo>
                  <a:lnTo>
                    <a:pt x="1745937" y="371292"/>
                  </a:lnTo>
                  <a:lnTo>
                    <a:pt x="1716837" y="336263"/>
                  </a:lnTo>
                  <a:lnTo>
                    <a:pt x="1686164" y="302638"/>
                  </a:lnTo>
                  <a:lnTo>
                    <a:pt x="1653975" y="270471"/>
                  </a:lnTo>
                  <a:lnTo>
                    <a:pt x="1620325" y="239821"/>
                  </a:lnTo>
                  <a:lnTo>
                    <a:pt x="1585271" y="210741"/>
                  </a:lnTo>
                  <a:lnTo>
                    <a:pt x="1548868" y="183289"/>
                  </a:lnTo>
                  <a:lnTo>
                    <a:pt x="1511172" y="157520"/>
                  </a:lnTo>
                  <a:lnTo>
                    <a:pt x="1472240" y="133491"/>
                  </a:lnTo>
                  <a:lnTo>
                    <a:pt x="1432127" y="111257"/>
                  </a:lnTo>
                  <a:lnTo>
                    <a:pt x="1390891" y="90874"/>
                  </a:lnTo>
                  <a:lnTo>
                    <a:pt x="1348585" y="72400"/>
                  </a:lnTo>
                  <a:lnTo>
                    <a:pt x="1305268" y="55889"/>
                  </a:lnTo>
                  <a:lnTo>
                    <a:pt x="1260994" y="41397"/>
                  </a:lnTo>
                  <a:lnTo>
                    <a:pt x="1215820" y="28981"/>
                  </a:lnTo>
                  <a:lnTo>
                    <a:pt x="1169802" y="18697"/>
                  </a:lnTo>
                  <a:lnTo>
                    <a:pt x="1122995" y="10601"/>
                  </a:lnTo>
                  <a:lnTo>
                    <a:pt x="1075457" y="4749"/>
                  </a:lnTo>
                  <a:lnTo>
                    <a:pt x="1027242" y="1196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426829" y="3223348"/>
              <a:ext cx="901700" cy="647700"/>
            </a:xfrm>
            <a:custGeom>
              <a:avLst/>
              <a:gdLst/>
              <a:ahLst/>
              <a:cxnLst/>
              <a:rect l="l" t="t" r="r" b="b"/>
              <a:pathLst>
                <a:path w="901700" h="647700">
                  <a:moveTo>
                    <a:pt x="808672" y="138709"/>
                  </a:moveTo>
                  <a:lnTo>
                    <a:pt x="805027" y="120751"/>
                  </a:lnTo>
                  <a:lnTo>
                    <a:pt x="795096" y="106057"/>
                  </a:lnTo>
                  <a:lnTo>
                    <a:pt x="780402" y="96113"/>
                  </a:lnTo>
                  <a:lnTo>
                    <a:pt x="762457" y="92468"/>
                  </a:lnTo>
                  <a:lnTo>
                    <a:pt x="415886" y="92468"/>
                  </a:lnTo>
                  <a:lnTo>
                    <a:pt x="282727" y="4876"/>
                  </a:lnTo>
                  <a:lnTo>
                    <a:pt x="270129" y="609"/>
                  </a:lnTo>
                  <a:lnTo>
                    <a:pt x="46215" y="0"/>
                  </a:lnTo>
                  <a:lnTo>
                    <a:pt x="28270" y="3644"/>
                  </a:lnTo>
                  <a:lnTo>
                    <a:pt x="13576" y="13576"/>
                  </a:lnTo>
                  <a:lnTo>
                    <a:pt x="3657" y="28282"/>
                  </a:lnTo>
                  <a:lnTo>
                    <a:pt x="0" y="46240"/>
                  </a:lnTo>
                  <a:lnTo>
                    <a:pt x="12" y="612609"/>
                  </a:lnTo>
                  <a:lnTo>
                    <a:pt x="149034" y="250825"/>
                  </a:lnTo>
                  <a:lnTo>
                    <a:pt x="162483" y="228676"/>
                  </a:lnTo>
                  <a:lnTo>
                    <a:pt x="181229" y="211518"/>
                  </a:lnTo>
                  <a:lnTo>
                    <a:pt x="204101" y="200431"/>
                  </a:lnTo>
                  <a:lnTo>
                    <a:pt x="229895" y="196494"/>
                  </a:lnTo>
                  <a:lnTo>
                    <a:pt x="808672" y="196494"/>
                  </a:lnTo>
                  <a:lnTo>
                    <a:pt x="808672" y="138709"/>
                  </a:lnTo>
                  <a:close/>
                </a:path>
                <a:path w="901700" h="647700">
                  <a:moveTo>
                    <a:pt x="901090" y="288963"/>
                  </a:moveTo>
                  <a:lnTo>
                    <a:pt x="898004" y="271830"/>
                  </a:lnTo>
                  <a:lnTo>
                    <a:pt x="889393" y="257619"/>
                  </a:lnTo>
                  <a:lnTo>
                    <a:pt x="876236" y="247523"/>
                  </a:lnTo>
                  <a:lnTo>
                    <a:pt x="859497" y="242735"/>
                  </a:lnTo>
                  <a:lnTo>
                    <a:pt x="229895" y="242735"/>
                  </a:lnTo>
                  <a:lnTo>
                    <a:pt x="190614" y="268160"/>
                  </a:lnTo>
                  <a:lnTo>
                    <a:pt x="34658" y="647280"/>
                  </a:lnTo>
                  <a:lnTo>
                    <a:pt x="739355" y="647280"/>
                  </a:lnTo>
                  <a:lnTo>
                    <a:pt x="896467" y="309778"/>
                  </a:lnTo>
                  <a:lnTo>
                    <a:pt x="899934" y="302844"/>
                  </a:lnTo>
                  <a:lnTo>
                    <a:pt x="901090" y="295897"/>
                  </a:lnTo>
                  <a:lnTo>
                    <a:pt x="901090" y="288963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365617" y="5083302"/>
            <a:ext cx="3020695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43510" marR="5080" indent="-131445">
              <a:lnSpc>
                <a:spcPts val="1860"/>
              </a:lnSpc>
              <a:spcBef>
                <a:spcPts val="315"/>
              </a:spcBef>
            </a:pPr>
            <a:r>
              <a:rPr sz="1700" dirty="0">
                <a:latin typeface="Calibri"/>
                <a:cs typeface="Calibri"/>
              </a:rPr>
              <a:t>THESE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ELEMENTS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HELP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ORGANIZE </a:t>
            </a:r>
            <a:r>
              <a:rPr sz="1700" dirty="0">
                <a:latin typeface="Calibri"/>
                <a:cs typeface="Calibri"/>
              </a:rPr>
              <a:t>CONTENT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WEBPAGE.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5758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0594" y="407923"/>
            <a:ext cx="4808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What</a:t>
            </a:r>
            <a:r>
              <a:rPr sz="4000" spc="-20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 Light"/>
                <a:cs typeface="Calibri Light"/>
              </a:rPr>
              <a:t>Are</a:t>
            </a:r>
            <a:r>
              <a:rPr sz="400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 Light"/>
                <a:cs typeface="Calibri Light"/>
              </a:rPr>
              <a:t>HTML</a:t>
            </a:r>
            <a:r>
              <a:rPr sz="4000" spc="-1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 Light"/>
                <a:cs typeface="Calibri Light"/>
              </a:rPr>
              <a:t>Tables?</a:t>
            </a:r>
            <a:endParaRPr sz="400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21307" y="3240988"/>
            <a:ext cx="1196975" cy="837565"/>
          </a:xfrm>
          <a:custGeom>
            <a:avLst/>
            <a:gdLst/>
            <a:ahLst/>
            <a:cxnLst/>
            <a:rect l="l" t="t" r="r" b="b"/>
            <a:pathLst>
              <a:path w="1196975" h="837564">
                <a:moveTo>
                  <a:pt x="448729" y="568350"/>
                </a:moveTo>
                <a:lnTo>
                  <a:pt x="388899" y="568350"/>
                </a:lnTo>
                <a:lnTo>
                  <a:pt x="388899" y="747941"/>
                </a:lnTo>
                <a:lnTo>
                  <a:pt x="448729" y="747941"/>
                </a:lnTo>
                <a:lnTo>
                  <a:pt x="448729" y="568350"/>
                </a:lnTo>
                <a:close/>
              </a:path>
              <a:path w="1196975" h="837564">
                <a:moveTo>
                  <a:pt x="448729" y="89446"/>
                </a:moveTo>
                <a:lnTo>
                  <a:pt x="388899" y="89446"/>
                </a:lnTo>
                <a:lnTo>
                  <a:pt x="388899" y="269036"/>
                </a:lnTo>
                <a:lnTo>
                  <a:pt x="448729" y="269036"/>
                </a:lnTo>
                <a:lnTo>
                  <a:pt x="448729" y="89446"/>
                </a:lnTo>
                <a:close/>
              </a:path>
              <a:path w="1196975" h="837564">
                <a:moveTo>
                  <a:pt x="807707" y="568350"/>
                </a:moveTo>
                <a:lnTo>
                  <a:pt x="747877" y="568350"/>
                </a:lnTo>
                <a:lnTo>
                  <a:pt x="747877" y="747941"/>
                </a:lnTo>
                <a:lnTo>
                  <a:pt x="807707" y="747941"/>
                </a:lnTo>
                <a:lnTo>
                  <a:pt x="807707" y="568350"/>
                </a:lnTo>
                <a:close/>
              </a:path>
              <a:path w="1196975" h="837564">
                <a:moveTo>
                  <a:pt x="807707" y="89446"/>
                </a:moveTo>
                <a:lnTo>
                  <a:pt x="747877" y="89446"/>
                </a:lnTo>
                <a:lnTo>
                  <a:pt x="747877" y="269036"/>
                </a:lnTo>
                <a:lnTo>
                  <a:pt x="807707" y="269036"/>
                </a:lnTo>
                <a:lnTo>
                  <a:pt x="807707" y="89446"/>
                </a:lnTo>
                <a:close/>
              </a:path>
              <a:path w="1196975" h="837564">
                <a:moveTo>
                  <a:pt x="1196606" y="568350"/>
                </a:moveTo>
                <a:lnTo>
                  <a:pt x="1106868" y="568350"/>
                </a:lnTo>
                <a:lnTo>
                  <a:pt x="1106868" y="747941"/>
                </a:lnTo>
                <a:lnTo>
                  <a:pt x="1196606" y="747941"/>
                </a:lnTo>
                <a:lnTo>
                  <a:pt x="1196606" y="568350"/>
                </a:lnTo>
                <a:close/>
              </a:path>
              <a:path w="1196975" h="837564">
                <a:moveTo>
                  <a:pt x="1196606" y="89446"/>
                </a:moveTo>
                <a:lnTo>
                  <a:pt x="1106868" y="89446"/>
                </a:lnTo>
                <a:lnTo>
                  <a:pt x="1106868" y="269036"/>
                </a:lnTo>
                <a:lnTo>
                  <a:pt x="1196606" y="269036"/>
                </a:lnTo>
                <a:lnTo>
                  <a:pt x="1196606" y="89446"/>
                </a:lnTo>
                <a:close/>
              </a:path>
              <a:path w="1196975" h="837564">
                <a:moveTo>
                  <a:pt x="1196606" y="0"/>
                </a:moveTo>
                <a:lnTo>
                  <a:pt x="0" y="0"/>
                </a:lnTo>
                <a:lnTo>
                  <a:pt x="0" y="88925"/>
                </a:lnTo>
                <a:lnTo>
                  <a:pt x="0" y="269316"/>
                </a:lnTo>
                <a:lnTo>
                  <a:pt x="0" y="837158"/>
                </a:lnTo>
                <a:lnTo>
                  <a:pt x="1196606" y="837158"/>
                </a:lnTo>
                <a:lnTo>
                  <a:pt x="1196606" y="748233"/>
                </a:lnTo>
                <a:lnTo>
                  <a:pt x="89750" y="748233"/>
                </a:lnTo>
                <a:lnTo>
                  <a:pt x="89750" y="567842"/>
                </a:lnTo>
                <a:lnTo>
                  <a:pt x="1196606" y="567842"/>
                </a:lnTo>
                <a:lnTo>
                  <a:pt x="1196606" y="508482"/>
                </a:lnTo>
                <a:lnTo>
                  <a:pt x="1196606" y="508139"/>
                </a:lnTo>
                <a:lnTo>
                  <a:pt x="1196606" y="329018"/>
                </a:lnTo>
                <a:lnTo>
                  <a:pt x="1196606" y="328891"/>
                </a:lnTo>
                <a:lnTo>
                  <a:pt x="1196606" y="269316"/>
                </a:lnTo>
                <a:lnTo>
                  <a:pt x="1106868" y="269316"/>
                </a:lnTo>
                <a:lnTo>
                  <a:pt x="1106868" y="329018"/>
                </a:lnTo>
                <a:lnTo>
                  <a:pt x="1106868" y="508139"/>
                </a:lnTo>
                <a:lnTo>
                  <a:pt x="807707" y="508139"/>
                </a:lnTo>
                <a:lnTo>
                  <a:pt x="807707" y="329018"/>
                </a:lnTo>
                <a:lnTo>
                  <a:pt x="1106868" y="329018"/>
                </a:lnTo>
                <a:lnTo>
                  <a:pt x="1106868" y="269316"/>
                </a:lnTo>
                <a:lnTo>
                  <a:pt x="747877" y="269316"/>
                </a:lnTo>
                <a:lnTo>
                  <a:pt x="747877" y="329018"/>
                </a:lnTo>
                <a:lnTo>
                  <a:pt x="747877" y="508139"/>
                </a:lnTo>
                <a:lnTo>
                  <a:pt x="448729" y="508139"/>
                </a:lnTo>
                <a:lnTo>
                  <a:pt x="448729" y="329018"/>
                </a:lnTo>
                <a:lnTo>
                  <a:pt x="747877" y="329018"/>
                </a:lnTo>
                <a:lnTo>
                  <a:pt x="747877" y="269316"/>
                </a:lnTo>
                <a:lnTo>
                  <a:pt x="388899" y="269316"/>
                </a:lnTo>
                <a:lnTo>
                  <a:pt x="388899" y="329018"/>
                </a:lnTo>
                <a:lnTo>
                  <a:pt x="388899" y="508139"/>
                </a:lnTo>
                <a:lnTo>
                  <a:pt x="89750" y="508139"/>
                </a:lnTo>
                <a:lnTo>
                  <a:pt x="89750" y="329018"/>
                </a:lnTo>
                <a:lnTo>
                  <a:pt x="388899" y="329018"/>
                </a:lnTo>
                <a:lnTo>
                  <a:pt x="388899" y="269316"/>
                </a:lnTo>
                <a:lnTo>
                  <a:pt x="89750" y="269316"/>
                </a:lnTo>
                <a:lnTo>
                  <a:pt x="89750" y="88925"/>
                </a:lnTo>
                <a:lnTo>
                  <a:pt x="1196606" y="88925"/>
                </a:lnTo>
                <a:lnTo>
                  <a:pt x="1196606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395" y="4718430"/>
            <a:ext cx="3120390" cy="52133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896619" marR="5080" indent="-884555">
              <a:lnSpc>
                <a:spcPts val="1860"/>
              </a:lnSpc>
              <a:spcBef>
                <a:spcPts val="315"/>
              </a:spcBef>
            </a:pPr>
            <a:r>
              <a:rPr sz="1700" spc="-20" dirty="0">
                <a:latin typeface="Calibri"/>
                <a:cs typeface="Calibri"/>
              </a:rPr>
              <a:t>Tables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are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to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present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data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50" dirty="0">
                <a:latin typeface="Calibri"/>
                <a:cs typeface="Calibri"/>
              </a:rPr>
              <a:t>a </a:t>
            </a:r>
            <a:r>
              <a:rPr sz="1700" dirty="0">
                <a:latin typeface="Calibri"/>
                <a:cs typeface="Calibri"/>
              </a:rPr>
              <a:t>tabular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format.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1171" y="3958990"/>
            <a:ext cx="299085" cy="209550"/>
          </a:xfrm>
          <a:custGeom>
            <a:avLst/>
            <a:gdLst/>
            <a:ahLst/>
            <a:cxnLst/>
            <a:rect l="l" t="t" r="r" b="b"/>
            <a:pathLst>
              <a:path w="299085" h="209550">
                <a:moveTo>
                  <a:pt x="298851" y="0"/>
                </a:moveTo>
                <a:lnTo>
                  <a:pt x="0" y="0"/>
                </a:lnTo>
                <a:lnTo>
                  <a:pt x="0" y="209522"/>
                </a:lnTo>
                <a:lnTo>
                  <a:pt x="298852" y="209522"/>
                </a:lnTo>
                <a:lnTo>
                  <a:pt x="29885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61170" y="3150832"/>
            <a:ext cx="299085" cy="209550"/>
          </a:xfrm>
          <a:custGeom>
            <a:avLst/>
            <a:gdLst/>
            <a:ahLst/>
            <a:cxnLst/>
            <a:rect l="l" t="t" r="r" b="b"/>
            <a:pathLst>
              <a:path w="299085" h="209550">
                <a:moveTo>
                  <a:pt x="298851" y="0"/>
                </a:moveTo>
                <a:lnTo>
                  <a:pt x="0" y="0"/>
                </a:lnTo>
                <a:lnTo>
                  <a:pt x="0" y="209522"/>
                </a:lnTo>
                <a:lnTo>
                  <a:pt x="298852" y="209522"/>
                </a:lnTo>
                <a:lnTo>
                  <a:pt x="29885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12892" y="3958990"/>
            <a:ext cx="299085" cy="209550"/>
          </a:xfrm>
          <a:custGeom>
            <a:avLst/>
            <a:gdLst/>
            <a:ahLst/>
            <a:cxnLst/>
            <a:rect l="l" t="t" r="r" b="b"/>
            <a:pathLst>
              <a:path w="299085" h="209550">
                <a:moveTo>
                  <a:pt x="298851" y="0"/>
                </a:moveTo>
                <a:lnTo>
                  <a:pt x="0" y="0"/>
                </a:lnTo>
                <a:lnTo>
                  <a:pt x="0" y="209522"/>
                </a:lnTo>
                <a:lnTo>
                  <a:pt x="298852" y="209522"/>
                </a:lnTo>
                <a:lnTo>
                  <a:pt x="29885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09449" y="3958990"/>
            <a:ext cx="299085" cy="209550"/>
          </a:xfrm>
          <a:custGeom>
            <a:avLst/>
            <a:gdLst/>
            <a:ahLst/>
            <a:cxnLst/>
            <a:rect l="l" t="t" r="r" b="b"/>
            <a:pathLst>
              <a:path w="299084" h="209550">
                <a:moveTo>
                  <a:pt x="298851" y="0"/>
                </a:moveTo>
                <a:lnTo>
                  <a:pt x="0" y="0"/>
                </a:lnTo>
                <a:lnTo>
                  <a:pt x="0" y="209522"/>
                </a:lnTo>
                <a:lnTo>
                  <a:pt x="298852" y="209522"/>
                </a:lnTo>
                <a:lnTo>
                  <a:pt x="298851" y="0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32424" y="3419614"/>
            <a:ext cx="956944" cy="479425"/>
          </a:xfrm>
          <a:custGeom>
            <a:avLst/>
            <a:gdLst/>
            <a:ahLst/>
            <a:cxnLst/>
            <a:rect l="l" t="t" r="r" b="b"/>
            <a:pathLst>
              <a:path w="956945" h="479425">
                <a:moveTo>
                  <a:pt x="956322" y="209715"/>
                </a:moveTo>
                <a:lnTo>
                  <a:pt x="508050" y="209715"/>
                </a:lnTo>
                <a:lnTo>
                  <a:pt x="508050" y="0"/>
                </a:lnTo>
                <a:lnTo>
                  <a:pt x="448284" y="0"/>
                </a:lnTo>
                <a:lnTo>
                  <a:pt x="448284" y="209715"/>
                </a:lnTo>
                <a:lnTo>
                  <a:pt x="0" y="209715"/>
                </a:lnTo>
                <a:lnTo>
                  <a:pt x="0" y="269455"/>
                </a:lnTo>
                <a:lnTo>
                  <a:pt x="0" y="479171"/>
                </a:lnTo>
                <a:lnTo>
                  <a:pt x="59778" y="479171"/>
                </a:lnTo>
                <a:lnTo>
                  <a:pt x="59778" y="269455"/>
                </a:lnTo>
                <a:lnTo>
                  <a:pt x="448284" y="269455"/>
                </a:lnTo>
                <a:lnTo>
                  <a:pt x="448284" y="479171"/>
                </a:lnTo>
                <a:lnTo>
                  <a:pt x="508050" y="479171"/>
                </a:lnTo>
                <a:lnTo>
                  <a:pt x="508050" y="269455"/>
                </a:lnTo>
                <a:lnTo>
                  <a:pt x="896556" y="269455"/>
                </a:lnTo>
                <a:lnTo>
                  <a:pt x="896556" y="479171"/>
                </a:lnTo>
                <a:lnTo>
                  <a:pt x="956322" y="479171"/>
                </a:lnTo>
                <a:lnTo>
                  <a:pt x="956322" y="269455"/>
                </a:lnTo>
                <a:lnTo>
                  <a:pt x="956322" y="209715"/>
                </a:lnTo>
                <a:close/>
              </a:path>
            </a:pathLst>
          </a:custGeom>
          <a:solidFill>
            <a:srgbClr val="A4A4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9650" y="4718430"/>
            <a:ext cx="25749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Consist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of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rows</a:t>
            </a:r>
            <a:r>
              <a:rPr sz="1700" spc="-5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and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columns.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47238" y="3180763"/>
            <a:ext cx="508634" cy="209550"/>
          </a:xfrm>
          <a:custGeom>
            <a:avLst/>
            <a:gdLst/>
            <a:ahLst/>
            <a:cxnLst/>
            <a:rect l="l" t="t" r="r" b="b"/>
            <a:pathLst>
              <a:path w="508634" h="209550">
                <a:moveTo>
                  <a:pt x="508560" y="0"/>
                </a:moveTo>
                <a:lnTo>
                  <a:pt x="0" y="0"/>
                </a:lnTo>
                <a:lnTo>
                  <a:pt x="0" y="209522"/>
                </a:lnTo>
                <a:lnTo>
                  <a:pt x="508560" y="209522"/>
                </a:lnTo>
                <a:lnTo>
                  <a:pt x="50856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3043" y="3973956"/>
            <a:ext cx="179491" cy="179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3" y="3973956"/>
            <a:ext cx="179491" cy="17959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0502" y="3973956"/>
            <a:ext cx="179491" cy="17959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9422873" y="3450149"/>
            <a:ext cx="957580" cy="479425"/>
          </a:xfrm>
          <a:custGeom>
            <a:avLst/>
            <a:gdLst/>
            <a:ahLst/>
            <a:cxnLst/>
            <a:rect l="l" t="t" r="r" b="b"/>
            <a:pathLst>
              <a:path w="957579" h="479425">
                <a:moveTo>
                  <a:pt x="508560" y="0"/>
                </a:moveTo>
                <a:lnTo>
                  <a:pt x="448729" y="0"/>
                </a:lnTo>
                <a:lnTo>
                  <a:pt x="448729" y="142175"/>
                </a:lnTo>
                <a:lnTo>
                  <a:pt x="381420" y="209522"/>
                </a:lnTo>
                <a:lnTo>
                  <a:pt x="0" y="209522"/>
                </a:lnTo>
                <a:lnTo>
                  <a:pt x="0" y="478908"/>
                </a:lnTo>
                <a:lnTo>
                  <a:pt x="59830" y="478908"/>
                </a:lnTo>
                <a:lnTo>
                  <a:pt x="59830" y="269386"/>
                </a:lnTo>
                <a:lnTo>
                  <a:pt x="433772" y="269386"/>
                </a:lnTo>
                <a:lnTo>
                  <a:pt x="403856" y="239454"/>
                </a:lnTo>
                <a:lnTo>
                  <a:pt x="478645" y="164624"/>
                </a:lnTo>
                <a:lnTo>
                  <a:pt x="530997" y="164624"/>
                </a:lnTo>
                <a:lnTo>
                  <a:pt x="508560" y="142176"/>
                </a:lnTo>
                <a:lnTo>
                  <a:pt x="508560" y="0"/>
                </a:lnTo>
                <a:close/>
              </a:path>
              <a:path w="957579" h="479425">
                <a:moveTo>
                  <a:pt x="433772" y="269386"/>
                </a:moveTo>
                <a:lnTo>
                  <a:pt x="381420" y="269386"/>
                </a:lnTo>
                <a:lnTo>
                  <a:pt x="448730" y="336732"/>
                </a:lnTo>
                <a:lnTo>
                  <a:pt x="448730" y="478908"/>
                </a:lnTo>
                <a:lnTo>
                  <a:pt x="508560" y="478908"/>
                </a:lnTo>
                <a:lnTo>
                  <a:pt x="508560" y="336732"/>
                </a:lnTo>
                <a:lnTo>
                  <a:pt x="530997" y="314283"/>
                </a:lnTo>
                <a:lnTo>
                  <a:pt x="478645" y="314283"/>
                </a:lnTo>
                <a:lnTo>
                  <a:pt x="433772" y="269386"/>
                </a:lnTo>
                <a:close/>
              </a:path>
              <a:path w="957579" h="479425">
                <a:moveTo>
                  <a:pt x="957290" y="269386"/>
                </a:moveTo>
                <a:lnTo>
                  <a:pt x="897459" y="269386"/>
                </a:lnTo>
                <a:lnTo>
                  <a:pt x="897460" y="478908"/>
                </a:lnTo>
                <a:lnTo>
                  <a:pt x="957290" y="478908"/>
                </a:lnTo>
                <a:lnTo>
                  <a:pt x="957290" y="269386"/>
                </a:lnTo>
                <a:close/>
              </a:path>
              <a:path w="957579" h="479425">
                <a:moveTo>
                  <a:pt x="530997" y="164624"/>
                </a:moveTo>
                <a:lnTo>
                  <a:pt x="478645" y="164624"/>
                </a:lnTo>
                <a:lnTo>
                  <a:pt x="553433" y="239454"/>
                </a:lnTo>
                <a:lnTo>
                  <a:pt x="478645" y="314283"/>
                </a:lnTo>
                <a:lnTo>
                  <a:pt x="530997" y="314283"/>
                </a:lnTo>
                <a:lnTo>
                  <a:pt x="575870" y="269386"/>
                </a:lnTo>
                <a:lnTo>
                  <a:pt x="957290" y="269386"/>
                </a:lnTo>
                <a:lnTo>
                  <a:pt x="957290" y="209522"/>
                </a:lnTo>
                <a:lnTo>
                  <a:pt x="575870" y="209522"/>
                </a:lnTo>
                <a:lnTo>
                  <a:pt x="530997" y="164624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353170" y="4718430"/>
            <a:ext cx="309054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indent="1905" algn="ctr">
              <a:lnSpc>
                <a:spcPct val="91500"/>
              </a:lnSpc>
              <a:spcBef>
                <a:spcPts val="275"/>
              </a:spcBef>
            </a:pPr>
            <a:r>
              <a:rPr sz="1700" spc="-10" dirty="0">
                <a:latin typeface="Calibri"/>
                <a:cs typeface="Calibri"/>
              </a:rPr>
              <a:t>Commonly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 </a:t>
            </a:r>
            <a:r>
              <a:rPr sz="1700" b="1" spc="-10" dirty="0">
                <a:latin typeface="Calibri"/>
                <a:cs typeface="Calibri"/>
              </a:rPr>
              <a:t>structuring </a:t>
            </a:r>
            <a:r>
              <a:rPr sz="1700" b="1" dirty="0">
                <a:latin typeface="Calibri"/>
                <a:cs typeface="Calibri"/>
              </a:rPr>
              <a:t>data</a:t>
            </a:r>
            <a:r>
              <a:rPr sz="1700" dirty="0">
                <a:latin typeface="Calibri"/>
                <a:cs typeface="Calibri"/>
              </a:rPr>
              <a:t>,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not</a:t>
            </a:r>
            <a:r>
              <a:rPr sz="1700" spc="-6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page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layout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(although </a:t>
            </a:r>
            <a:r>
              <a:rPr sz="1700" dirty="0">
                <a:latin typeface="Calibri"/>
                <a:cs typeface="Calibri"/>
              </a:rPr>
              <a:t>it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was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used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for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layout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in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the</a:t>
            </a:r>
            <a:r>
              <a:rPr sz="1700" spc="-5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past).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5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2E5395"/>
                </a:solidFill>
                <a:latin typeface="Times New Roman"/>
                <a:cs typeface="Times New Roman"/>
              </a:rPr>
              <a:t>Basic</a:t>
            </a:r>
            <a:r>
              <a:rPr sz="4400" b="1" spc="-2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35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4400" b="1" spc="-1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Structure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7094" y="1789940"/>
            <a:ext cx="3761740" cy="3618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html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Copy</a:t>
            </a:r>
            <a:r>
              <a:rPr sz="2200" spc="-5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code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&lt;table&gt;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56324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&lt;th&gt;Header</a:t>
            </a:r>
            <a:r>
              <a:rPr sz="2200" spc="-9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1&lt;/th&gt;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&lt;th&gt;Header</a:t>
            </a:r>
            <a:r>
              <a:rPr sz="2200" spc="-95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2&lt;/th&gt;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56324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56324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&lt;td&gt;Data</a:t>
            </a:r>
            <a:r>
              <a:rPr sz="2200" spc="-9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1&lt;/td&gt;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45"/>
              </a:lnSpc>
              <a:tabLst>
                <a:tab pos="900430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dirty="0">
                <a:solidFill>
                  <a:srgbClr val="1F3762"/>
                </a:solidFill>
                <a:latin typeface="Courier New"/>
                <a:cs typeface="Courier New"/>
              </a:rPr>
              <a:t>&lt;td&gt;Data</a:t>
            </a:r>
            <a:r>
              <a:rPr sz="2200" spc="-80" dirty="0">
                <a:solidFill>
                  <a:srgbClr val="1F3762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2&lt;/td&gt;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350"/>
              </a:lnSpc>
              <a:tabLst>
                <a:tab pos="56324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20" dirty="0">
                <a:solidFill>
                  <a:srgbClr val="1F3762"/>
                </a:solidFill>
                <a:latin typeface="Courier New"/>
                <a:cs typeface="Courier New"/>
              </a:rPr>
              <a:t>&lt;/tr&gt;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ts val="2495"/>
              </a:lnSpc>
              <a:tabLst>
                <a:tab pos="227965" algn="l"/>
              </a:tabLst>
            </a:pPr>
            <a:r>
              <a:rPr sz="2200" spc="-50" dirty="0">
                <a:solidFill>
                  <a:srgbClr val="1F3762"/>
                </a:solidFill>
                <a:latin typeface="Arial MT"/>
                <a:cs typeface="Arial MT"/>
              </a:rPr>
              <a:t>•</a:t>
            </a:r>
            <a:r>
              <a:rPr sz="2200" dirty="0">
                <a:solidFill>
                  <a:srgbClr val="1F3762"/>
                </a:solidFill>
                <a:latin typeface="Arial MT"/>
                <a:cs typeface="Arial MT"/>
              </a:rPr>
              <a:t>	</a:t>
            </a:r>
            <a:r>
              <a:rPr sz="2200" spc="-10" dirty="0">
                <a:solidFill>
                  <a:srgbClr val="1F3762"/>
                </a:solidFill>
                <a:latin typeface="Courier New"/>
                <a:cs typeface="Courier New"/>
              </a:rPr>
              <a:t>&lt;/table&gt;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8032" y="1641348"/>
            <a:ext cx="6093460" cy="3785870"/>
          </a:xfrm>
          <a:custGeom>
            <a:avLst/>
            <a:gdLst/>
            <a:ahLst/>
            <a:cxnLst/>
            <a:rect l="l" t="t" r="r" b="b"/>
            <a:pathLst>
              <a:path w="6093459" h="3785870">
                <a:moveTo>
                  <a:pt x="6092952" y="0"/>
                </a:moveTo>
                <a:lnTo>
                  <a:pt x="0" y="0"/>
                </a:lnTo>
                <a:lnTo>
                  <a:pt x="0" y="3785616"/>
                </a:lnTo>
                <a:lnTo>
                  <a:pt x="6092952" y="3785616"/>
                </a:lnTo>
                <a:lnTo>
                  <a:pt x="60929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660017"/>
            <a:ext cx="7456805" cy="414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&lt;table&gt;</a:t>
            </a:r>
            <a:endParaRPr sz="2000" dirty="0">
              <a:latin typeface="Consolas"/>
              <a:cs typeface="Consolas"/>
            </a:endParaRPr>
          </a:p>
          <a:p>
            <a:pPr marL="472440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&lt;thead&gt;</a:t>
            </a:r>
            <a:endParaRPr sz="2000" dirty="0">
              <a:latin typeface="Consolas"/>
              <a:cs typeface="Consolas"/>
            </a:endParaRPr>
          </a:p>
          <a:p>
            <a:pPr marL="751205">
              <a:lnSpc>
                <a:spcPct val="100000"/>
              </a:lnSpc>
            </a:pPr>
            <a:r>
              <a:rPr sz="20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2000" dirty="0">
              <a:latin typeface="Consolas"/>
              <a:cs typeface="Consolas"/>
            </a:endParaRPr>
          </a:p>
          <a:p>
            <a:pPr marL="1031875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&lt;th&gt;</a:t>
            </a:r>
            <a:r>
              <a:rPr sz="2000" dirty="0">
                <a:latin typeface="Consolas"/>
                <a:cs typeface="Consolas"/>
              </a:rPr>
              <a:t>Header</a:t>
            </a:r>
            <a:r>
              <a:rPr sz="2000" spc="-35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&lt;/th&gt;</a:t>
            </a:r>
            <a:r>
              <a:rPr sz="20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&lt;th&gt;</a:t>
            </a:r>
            <a:r>
              <a:rPr sz="2000" dirty="0">
                <a:latin typeface="Consolas"/>
                <a:cs typeface="Consolas"/>
              </a:rPr>
              <a:t>Header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10" dirty="0">
                <a:latin typeface="Consolas"/>
                <a:cs typeface="Consolas"/>
              </a:rPr>
              <a:t>2</a:t>
            </a: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&lt;/th&gt;</a:t>
            </a:r>
            <a:endParaRPr sz="2000" dirty="0">
              <a:latin typeface="Consolas"/>
              <a:cs typeface="Consolas"/>
            </a:endParaRPr>
          </a:p>
          <a:p>
            <a:pPr marL="751205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2000" dirty="0">
              <a:latin typeface="Consolas"/>
              <a:cs typeface="Consolas"/>
            </a:endParaRPr>
          </a:p>
          <a:p>
            <a:pPr marL="472440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&lt;/thead&gt;</a:t>
            </a:r>
            <a:endParaRPr sz="2000" dirty="0">
              <a:latin typeface="Consolas"/>
              <a:cs typeface="Consolas"/>
            </a:endParaRPr>
          </a:p>
          <a:p>
            <a:pPr marL="472440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&lt;tbody&gt;</a:t>
            </a:r>
            <a:endParaRPr sz="2000" dirty="0">
              <a:latin typeface="Consolas"/>
              <a:cs typeface="Consolas"/>
            </a:endParaRPr>
          </a:p>
          <a:p>
            <a:pPr marL="751205">
              <a:lnSpc>
                <a:spcPct val="100000"/>
              </a:lnSpc>
            </a:pPr>
            <a:r>
              <a:rPr sz="20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2000" dirty="0">
              <a:latin typeface="Consolas"/>
              <a:cs typeface="Consolas"/>
            </a:endParaRPr>
          </a:p>
          <a:p>
            <a:pPr marL="1031875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2000" dirty="0">
                <a:latin typeface="Consolas"/>
                <a:cs typeface="Consolas"/>
              </a:rPr>
              <a:t>Data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1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r>
              <a:rPr sz="2000" spc="-35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2000" dirty="0">
                <a:latin typeface="Consolas"/>
                <a:cs typeface="Consolas"/>
              </a:rPr>
              <a:t>Data</a:t>
            </a:r>
            <a:r>
              <a:rPr sz="2000" spc="-10" dirty="0">
                <a:latin typeface="Consolas"/>
                <a:cs typeface="Consolas"/>
              </a:rPr>
              <a:t> 2</a:t>
            </a: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2000" dirty="0">
              <a:latin typeface="Consolas"/>
              <a:cs typeface="Consolas"/>
            </a:endParaRPr>
          </a:p>
          <a:p>
            <a:pPr marL="751205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2000" dirty="0">
              <a:latin typeface="Consolas"/>
              <a:cs typeface="Consolas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&lt;/tbody&gt;</a:t>
            </a:r>
            <a:endParaRPr sz="2000" dirty="0">
              <a:latin typeface="Consolas"/>
              <a:cs typeface="Consolas"/>
            </a:endParaRPr>
          </a:p>
          <a:p>
            <a:pPr marL="191770">
              <a:lnSpc>
                <a:spcPct val="100000"/>
              </a:lnSpc>
            </a:pP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&lt;/table&gt;</a:t>
            </a:r>
            <a:endParaRPr sz="2000" dirty="0">
              <a:latin typeface="Consolas"/>
              <a:cs typeface="Consolas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Example</a:t>
            </a:r>
            <a:r>
              <a:rPr sz="26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of</a:t>
            </a:r>
            <a:r>
              <a:rPr sz="2600" spc="-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simple</a:t>
            </a:r>
            <a:r>
              <a:rPr sz="2600" spc="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with</a:t>
            </a:r>
            <a:r>
              <a:rPr sz="2600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headers</a:t>
            </a:r>
            <a:r>
              <a:rPr sz="2600" spc="-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and</a:t>
            </a:r>
            <a:r>
              <a:rPr sz="26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E5395"/>
                </a:solidFill>
                <a:latin typeface="Times New Roman"/>
                <a:cs typeface="Times New Roman"/>
              </a:rPr>
              <a:t>data</a:t>
            </a:r>
            <a:r>
              <a:rPr sz="2600" spc="-2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E5395"/>
                </a:solidFill>
                <a:latin typeface="Times New Roman"/>
                <a:cs typeface="Times New Roman"/>
              </a:rPr>
              <a:t>rows.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15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4400" b="1" spc="-2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4400" b="1" spc="-10" dirty="0">
                <a:solidFill>
                  <a:srgbClr val="2E5395"/>
                </a:solidFill>
                <a:latin typeface="Times New Roman"/>
                <a:cs typeface="Times New Roman"/>
              </a:rPr>
              <a:t>Elements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07917"/>
            <a:ext cx="7561580" cy="20694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&lt;table&gt;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:</a:t>
            </a:r>
            <a:r>
              <a:rPr sz="2800" spc="-6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Defines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the</a:t>
            </a:r>
            <a:r>
              <a:rPr sz="2800" spc="-3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2800" spc="-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structure.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&lt;tr&gt;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:</a:t>
            </a:r>
            <a:r>
              <a:rPr sz="2800" spc="-13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2800" spc="-7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row.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&lt;td&gt;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:</a:t>
            </a:r>
            <a:r>
              <a:rPr sz="2800" spc="-114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2800" spc="-4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data</a:t>
            </a:r>
            <a:r>
              <a:rPr sz="2800" spc="-5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(cell).</a:t>
            </a:r>
            <a:endParaRPr sz="28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2E5395"/>
                </a:solidFill>
                <a:latin typeface="Courier New"/>
                <a:cs typeface="Courier New"/>
              </a:rPr>
              <a:t>&lt;th&gt;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:</a:t>
            </a:r>
            <a:r>
              <a:rPr sz="2800" spc="-12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E5395"/>
                </a:solidFill>
                <a:latin typeface="Times New Roman"/>
                <a:cs typeface="Times New Roman"/>
              </a:rPr>
              <a:t>Table</a:t>
            </a:r>
            <a:r>
              <a:rPr sz="2800" spc="-5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header</a:t>
            </a:r>
            <a:r>
              <a:rPr sz="2800" spc="-60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(bold</a:t>
            </a:r>
            <a:r>
              <a:rPr sz="2800" spc="-5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and</a:t>
            </a:r>
            <a:r>
              <a:rPr sz="2800" spc="-6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centered</a:t>
            </a:r>
            <a:r>
              <a:rPr sz="2800" spc="-5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E5395"/>
                </a:solidFill>
                <a:latin typeface="Times New Roman"/>
                <a:cs typeface="Times New Roman"/>
              </a:rPr>
              <a:t>by</a:t>
            </a:r>
            <a:r>
              <a:rPr sz="2800" spc="-55" dirty="0">
                <a:solidFill>
                  <a:srgbClr val="2E5395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E5395"/>
                </a:solidFill>
                <a:latin typeface="Times New Roman"/>
                <a:cs typeface="Times New Roman"/>
              </a:rPr>
              <a:t>default).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"/>
              <a:ext cx="12192000" cy="6857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Using</a:t>
            </a:r>
            <a:r>
              <a:rPr sz="4400" spc="-220" dirty="0">
                <a:latin typeface="Calibri Light"/>
                <a:cs typeface="Calibri Light"/>
              </a:rPr>
              <a:t> </a:t>
            </a:r>
            <a:r>
              <a:rPr sz="4400" spc="-80" dirty="0">
                <a:latin typeface="Calibri Light"/>
                <a:cs typeface="Calibri Light"/>
              </a:rPr>
              <a:t>Tables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for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50" dirty="0">
                <a:latin typeface="Calibri Light"/>
                <a:cs typeface="Calibri Light"/>
              </a:rPr>
              <a:t>Layout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(Deprecated)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8763" y="1850123"/>
            <a:ext cx="3324225" cy="771525"/>
            <a:chOff x="778763" y="1850123"/>
            <a:chExt cx="3324225" cy="7715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8763" y="1862340"/>
              <a:ext cx="3323844" cy="7101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8575" y="1850123"/>
              <a:ext cx="3284220" cy="77115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838072" y="1903348"/>
            <a:ext cx="3209925" cy="594995"/>
            <a:chOff x="838072" y="1903348"/>
            <a:chExt cx="3209925" cy="594995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1247" y="1906523"/>
              <a:ext cx="3203448" cy="58826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1247" y="1906523"/>
              <a:ext cx="3203575" cy="588645"/>
            </a:xfrm>
            <a:custGeom>
              <a:avLst/>
              <a:gdLst/>
              <a:ahLst/>
              <a:cxnLst/>
              <a:rect l="l" t="t" r="r" b="b"/>
              <a:pathLst>
                <a:path w="3203575" h="588644">
                  <a:moveTo>
                    <a:pt x="0" y="588263"/>
                  </a:moveTo>
                  <a:lnTo>
                    <a:pt x="3203448" y="588263"/>
                  </a:lnTo>
                  <a:lnTo>
                    <a:pt x="3203448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44422" y="1931669"/>
            <a:ext cx="31972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38430" marR="132080" indent="138430">
              <a:lnSpc>
                <a:spcPts val="175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early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design,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were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entire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pages.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8072" y="2491613"/>
            <a:ext cx="3209925" cy="3608070"/>
            <a:chOff x="838072" y="2491613"/>
            <a:chExt cx="3209925" cy="3608070"/>
          </a:xfrm>
        </p:grpSpPr>
        <p:sp>
          <p:nvSpPr>
            <p:cNvPr id="14" name="object 14"/>
            <p:cNvSpPr/>
            <p:nvPr/>
          </p:nvSpPr>
          <p:spPr>
            <a:xfrm>
              <a:off x="841247" y="2494788"/>
              <a:ext cx="3203575" cy="3601720"/>
            </a:xfrm>
            <a:custGeom>
              <a:avLst/>
              <a:gdLst/>
              <a:ahLst/>
              <a:cxnLst/>
              <a:rect l="l" t="t" r="r" b="b"/>
              <a:pathLst>
                <a:path w="3203575" h="3601720">
                  <a:moveTo>
                    <a:pt x="3203448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3203448" y="3601212"/>
                  </a:lnTo>
                  <a:lnTo>
                    <a:pt x="320344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41247" y="2494788"/>
              <a:ext cx="3203575" cy="3601720"/>
            </a:xfrm>
            <a:custGeom>
              <a:avLst/>
              <a:gdLst/>
              <a:ahLst/>
              <a:cxnLst/>
              <a:rect l="l" t="t" r="r" b="b"/>
              <a:pathLst>
                <a:path w="3203575" h="3601720">
                  <a:moveTo>
                    <a:pt x="0" y="3601212"/>
                  </a:moveTo>
                  <a:lnTo>
                    <a:pt x="3203448" y="3601212"/>
                  </a:lnTo>
                  <a:lnTo>
                    <a:pt x="3203448" y="0"/>
                  </a:lnTo>
                  <a:lnTo>
                    <a:pt x="0" y="0"/>
                  </a:lnTo>
                  <a:lnTo>
                    <a:pt x="0" y="3601212"/>
                  </a:lnTo>
                  <a:close/>
                </a:path>
              </a:pathLst>
            </a:custGeom>
            <a:ln w="635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431791" y="1862340"/>
            <a:ext cx="3324225" cy="710565"/>
            <a:chOff x="4431791" y="1862340"/>
            <a:chExt cx="3324225" cy="71056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1791" y="1862340"/>
              <a:ext cx="3323844" cy="71017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5167" y="1961362"/>
              <a:ext cx="1115580" cy="55018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4275" y="1906524"/>
              <a:ext cx="3203448" cy="5882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494275" y="1906524"/>
              <a:ext cx="3203575" cy="588645"/>
            </a:xfrm>
            <a:custGeom>
              <a:avLst/>
              <a:gdLst/>
              <a:ahLst/>
              <a:cxnLst/>
              <a:rect l="l" t="t" r="r" b="b"/>
              <a:pathLst>
                <a:path w="3203575" h="588644">
                  <a:moveTo>
                    <a:pt x="0" y="588263"/>
                  </a:moveTo>
                  <a:lnTo>
                    <a:pt x="3203448" y="588263"/>
                  </a:lnTo>
                  <a:lnTo>
                    <a:pt x="3203448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97451" y="2043175"/>
            <a:ext cx="3197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79873" y="2598166"/>
            <a:ext cx="1661160" cy="3328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15"/>
              </a:lnSpc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html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Copy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code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&lt;table&gt;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&lt;tr&gt;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&lt;td&gt;Header&lt;/td&gt;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&lt;/tr&gt;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&lt;tr&gt;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&lt;td&gt;Content&lt;/td&gt;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&lt;/tr&gt;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&lt;tr&gt;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&lt;td&gt;Footer&lt;/td&gt;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&lt;/tr&gt;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600" dirty="0">
                <a:latin typeface="Calibri"/>
                <a:cs typeface="Calibri"/>
              </a:rPr>
              <a:t>•</a:t>
            </a:r>
            <a:r>
              <a:rPr sz="1600" spc="1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&lt;/table&gt;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84819" y="1850123"/>
            <a:ext cx="3324225" cy="771525"/>
            <a:chOff x="8084819" y="1850123"/>
            <a:chExt cx="3324225" cy="77152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84819" y="1862340"/>
              <a:ext cx="3323844" cy="71017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32063" y="1850123"/>
              <a:ext cx="3275076" cy="7711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47303" y="1906524"/>
              <a:ext cx="3203448" cy="5882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47303" y="1906524"/>
              <a:ext cx="3203575" cy="588645"/>
            </a:xfrm>
            <a:custGeom>
              <a:avLst/>
              <a:gdLst/>
              <a:ahLst/>
              <a:cxnLst/>
              <a:rect l="l" t="t" r="r" b="b"/>
              <a:pathLst>
                <a:path w="3203575" h="588644">
                  <a:moveTo>
                    <a:pt x="0" y="588263"/>
                  </a:moveTo>
                  <a:lnTo>
                    <a:pt x="3203448" y="588263"/>
                  </a:lnTo>
                  <a:lnTo>
                    <a:pt x="3203448" y="0"/>
                  </a:lnTo>
                  <a:lnTo>
                    <a:pt x="0" y="0"/>
                  </a:lnTo>
                  <a:lnTo>
                    <a:pt x="0" y="588263"/>
                  </a:lnTo>
                  <a:close/>
                </a:path>
              </a:pathLst>
            </a:custGeom>
            <a:ln w="6349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150479" y="1931669"/>
            <a:ext cx="3197225" cy="49149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287020" marR="156845" indent="-121920">
              <a:lnSpc>
                <a:spcPts val="1750"/>
              </a:lnSpc>
              <a:spcBef>
                <a:spcPts val="295"/>
              </a:spcBef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now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discouraged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favor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flexible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elements.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44129" y="2491613"/>
            <a:ext cx="3209925" cy="3608070"/>
            <a:chOff x="8144129" y="2491613"/>
            <a:chExt cx="3209925" cy="3608070"/>
          </a:xfrm>
        </p:grpSpPr>
        <p:sp>
          <p:nvSpPr>
            <p:cNvPr id="30" name="object 30"/>
            <p:cNvSpPr/>
            <p:nvPr/>
          </p:nvSpPr>
          <p:spPr>
            <a:xfrm>
              <a:off x="8147304" y="2494788"/>
              <a:ext cx="3203575" cy="3601720"/>
            </a:xfrm>
            <a:custGeom>
              <a:avLst/>
              <a:gdLst/>
              <a:ahLst/>
              <a:cxnLst/>
              <a:rect l="l" t="t" r="r" b="b"/>
              <a:pathLst>
                <a:path w="3203575" h="3601720">
                  <a:moveTo>
                    <a:pt x="3203448" y="0"/>
                  </a:moveTo>
                  <a:lnTo>
                    <a:pt x="0" y="0"/>
                  </a:lnTo>
                  <a:lnTo>
                    <a:pt x="0" y="3601212"/>
                  </a:lnTo>
                  <a:lnTo>
                    <a:pt x="3203448" y="3601212"/>
                  </a:lnTo>
                  <a:lnTo>
                    <a:pt x="3203448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47304" y="2494788"/>
              <a:ext cx="3203575" cy="3601720"/>
            </a:xfrm>
            <a:custGeom>
              <a:avLst/>
              <a:gdLst/>
              <a:ahLst/>
              <a:cxnLst/>
              <a:rect l="l" t="t" r="r" b="b"/>
              <a:pathLst>
                <a:path w="3203575" h="3601720">
                  <a:moveTo>
                    <a:pt x="0" y="3601212"/>
                  </a:moveTo>
                  <a:lnTo>
                    <a:pt x="3203448" y="3601212"/>
                  </a:lnTo>
                  <a:lnTo>
                    <a:pt x="3203448" y="0"/>
                  </a:lnTo>
                  <a:lnTo>
                    <a:pt x="0" y="0"/>
                  </a:lnTo>
                  <a:lnTo>
                    <a:pt x="0" y="3601212"/>
                  </a:lnTo>
                  <a:close/>
                </a:path>
              </a:pathLst>
            </a:custGeom>
            <a:ln w="635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4472940" y="2421635"/>
            <a:ext cx="3246120" cy="3755390"/>
          </a:xfrm>
          <a:custGeom>
            <a:avLst/>
            <a:gdLst/>
            <a:ahLst/>
            <a:cxnLst/>
            <a:rect l="l" t="t" r="r" b="b"/>
            <a:pathLst>
              <a:path w="3246120" h="3755390">
                <a:moveTo>
                  <a:pt x="3246119" y="0"/>
                </a:moveTo>
                <a:lnTo>
                  <a:pt x="0" y="0"/>
                </a:lnTo>
                <a:lnTo>
                  <a:pt x="0" y="3755136"/>
                </a:lnTo>
                <a:lnTo>
                  <a:pt x="3246119" y="3755136"/>
                </a:lnTo>
                <a:lnTo>
                  <a:pt x="3246119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494276" y="2494788"/>
            <a:ext cx="3203575" cy="3682365"/>
          </a:xfrm>
          <a:prstGeom prst="rect">
            <a:avLst/>
          </a:prstGeom>
          <a:solidFill>
            <a:srgbClr val="B4C6E7"/>
          </a:solidFill>
        </p:spPr>
        <p:txBody>
          <a:bodyPr vert="horz" wrap="square" lIns="0" tIns="0" rIns="0" bIns="0" rtlCol="0">
            <a:spAutoFit/>
          </a:bodyPr>
          <a:lstStyle/>
          <a:p>
            <a:pPr marL="71120">
              <a:lnSpc>
                <a:spcPts val="139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&lt;table&gt;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&lt;thead&gt;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400" dirty="0">
              <a:latin typeface="Consolas"/>
              <a:cs typeface="Consolas"/>
            </a:endParaRPr>
          </a:p>
          <a:p>
            <a:pPr marL="661035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&lt;th&gt;</a:t>
            </a:r>
            <a:r>
              <a:rPr sz="1400" spc="-10" dirty="0">
                <a:latin typeface="Consolas"/>
                <a:cs typeface="Consolas"/>
              </a:rPr>
              <a:t>Header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&lt;/th&gt;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&lt;/thead&gt;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&lt;tbody&gt;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400" dirty="0">
              <a:latin typeface="Consolas"/>
              <a:cs typeface="Consolas"/>
            </a:endParaRPr>
          </a:p>
          <a:p>
            <a:pPr marL="661035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1400" spc="-10" dirty="0">
                <a:latin typeface="Consolas"/>
                <a:cs typeface="Consolas"/>
              </a:rPr>
              <a:t>Content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&lt;/tbody&gt;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&lt;tfoot&gt;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20" dirty="0">
                <a:solidFill>
                  <a:srgbClr val="800000"/>
                </a:solidFill>
                <a:latin typeface="Consolas"/>
                <a:cs typeface="Consolas"/>
              </a:rPr>
              <a:t>&lt;tr&gt;</a:t>
            </a:r>
            <a:endParaRPr sz="1400" dirty="0">
              <a:latin typeface="Consolas"/>
              <a:cs typeface="Consolas"/>
            </a:endParaRPr>
          </a:p>
          <a:p>
            <a:pPr marL="661035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&lt;td&gt;</a:t>
            </a:r>
            <a:r>
              <a:rPr sz="1400" spc="-10" dirty="0">
                <a:latin typeface="Consolas"/>
                <a:cs typeface="Consolas"/>
              </a:rPr>
              <a:t>Footer</a:t>
            </a: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&lt;/td&gt;</a:t>
            </a:r>
            <a:endParaRPr sz="1400" dirty="0">
              <a:latin typeface="Consolas"/>
              <a:cs typeface="Consolas"/>
            </a:endParaRPr>
          </a:p>
          <a:p>
            <a:pPr marL="464184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&lt;/tr&gt;</a:t>
            </a:r>
            <a:endParaRPr sz="1400" dirty="0">
              <a:latin typeface="Consolas"/>
              <a:cs typeface="Consolas"/>
            </a:endParaRPr>
          </a:p>
          <a:p>
            <a:pPr marL="26797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&lt;/tfoot&gt;</a:t>
            </a:r>
            <a:endParaRPr sz="1400" dirty="0">
              <a:latin typeface="Consolas"/>
              <a:cs typeface="Consolas"/>
            </a:endParaRPr>
          </a:p>
          <a:p>
            <a:pPr marL="71120">
              <a:lnSpc>
                <a:spcPct val="100000"/>
              </a:lnSpc>
            </a:pPr>
            <a:r>
              <a:rPr sz="1400" spc="-10" dirty="0">
                <a:solidFill>
                  <a:srgbClr val="800000"/>
                </a:solidFill>
                <a:latin typeface="Consolas"/>
                <a:cs typeface="Consolas"/>
              </a:rPr>
              <a:t>&lt;/table&gt;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1"/>
              <a:ext cx="12192000" cy="6857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90" dirty="0">
                <a:latin typeface="Calibri Light"/>
                <a:cs typeface="Calibri Light"/>
              </a:rPr>
              <a:t>Table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spc="-45" dirty="0">
                <a:latin typeface="Calibri Light"/>
                <a:cs typeface="Calibri Light"/>
              </a:rPr>
              <a:t>Attributes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1850" y="1874266"/>
            <a:ext cx="10528300" cy="3673475"/>
            <a:chOff x="831850" y="1874266"/>
            <a:chExt cx="10528300" cy="3673475"/>
          </a:xfrm>
        </p:grpSpPr>
        <p:sp>
          <p:nvSpPr>
            <p:cNvPr id="7" name="object 7"/>
            <p:cNvSpPr/>
            <p:nvPr/>
          </p:nvSpPr>
          <p:spPr>
            <a:xfrm>
              <a:off x="838200" y="1880616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5">
                  <a:moveTo>
                    <a:pt x="10375646" y="0"/>
                  </a:moveTo>
                  <a:lnTo>
                    <a:pt x="139953" y="0"/>
                  </a:lnTo>
                  <a:lnTo>
                    <a:pt x="95718" y="7130"/>
                  </a:lnTo>
                  <a:lnTo>
                    <a:pt x="57299" y="26989"/>
                  </a:lnTo>
                  <a:lnTo>
                    <a:pt x="27003" y="57278"/>
                  </a:lnTo>
                  <a:lnTo>
                    <a:pt x="7135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5" y="744024"/>
                  </a:lnTo>
                  <a:lnTo>
                    <a:pt x="27003" y="782445"/>
                  </a:lnTo>
                  <a:lnTo>
                    <a:pt x="57299" y="812734"/>
                  </a:lnTo>
                  <a:lnTo>
                    <a:pt x="95718" y="832593"/>
                  </a:lnTo>
                  <a:lnTo>
                    <a:pt x="139953" y="839724"/>
                  </a:lnTo>
                  <a:lnTo>
                    <a:pt x="10375646" y="839724"/>
                  </a:lnTo>
                  <a:lnTo>
                    <a:pt x="10419900" y="832593"/>
                  </a:lnTo>
                  <a:lnTo>
                    <a:pt x="10458321" y="812734"/>
                  </a:lnTo>
                  <a:lnTo>
                    <a:pt x="10488610" y="782445"/>
                  </a:lnTo>
                  <a:lnTo>
                    <a:pt x="10508469" y="744024"/>
                  </a:lnTo>
                  <a:lnTo>
                    <a:pt x="10515600" y="699770"/>
                  </a:lnTo>
                  <a:lnTo>
                    <a:pt x="10515600" y="139954"/>
                  </a:lnTo>
                  <a:lnTo>
                    <a:pt x="10508469" y="95699"/>
                  </a:lnTo>
                  <a:lnTo>
                    <a:pt x="10488610" y="57278"/>
                  </a:lnTo>
                  <a:lnTo>
                    <a:pt x="10458321" y="26989"/>
                  </a:lnTo>
                  <a:lnTo>
                    <a:pt x="10419900" y="7130"/>
                  </a:lnTo>
                  <a:lnTo>
                    <a:pt x="10375646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8200" y="1880616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5">
                  <a:moveTo>
                    <a:pt x="0" y="139954"/>
                  </a:moveTo>
                  <a:lnTo>
                    <a:pt x="7135" y="95699"/>
                  </a:lnTo>
                  <a:lnTo>
                    <a:pt x="27003" y="57278"/>
                  </a:lnTo>
                  <a:lnTo>
                    <a:pt x="57299" y="26989"/>
                  </a:lnTo>
                  <a:lnTo>
                    <a:pt x="95718" y="7130"/>
                  </a:lnTo>
                  <a:lnTo>
                    <a:pt x="139953" y="0"/>
                  </a:lnTo>
                  <a:lnTo>
                    <a:pt x="10375646" y="0"/>
                  </a:lnTo>
                  <a:lnTo>
                    <a:pt x="10419900" y="7130"/>
                  </a:lnTo>
                  <a:lnTo>
                    <a:pt x="10458321" y="26989"/>
                  </a:lnTo>
                  <a:lnTo>
                    <a:pt x="10488610" y="57278"/>
                  </a:lnTo>
                  <a:lnTo>
                    <a:pt x="10508469" y="95699"/>
                  </a:lnTo>
                  <a:lnTo>
                    <a:pt x="10515600" y="139954"/>
                  </a:lnTo>
                  <a:lnTo>
                    <a:pt x="10515600" y="699770"/>
                  </a:lnTo>
                  <a:lnTo>
                    <a:pt x="10508469" y="744024"/>
                  </a:lnTo>
                  <a:lnTo>
                    <a:pt x="10488610" y="782445"/>
                  </a:lnTo>
                  <a:lnTo>
                    <a:pt x="10458321" y="812734"/>
                  </a:lnTo>
                  <a:lnTo>
                    <a:pt x="10419900" y="832593"/>
                  </a:lnTo>
                  <a:lnTo>
                    <a:pt x="10375646" y="839724"/>
                  </a:lnTo>
                  <a:lnTo>
                    <a:pt x="139953" y="839724"/>
                  </a:lnTo>
                  <a:lnTo>
                    <a:pt x="95718" y="832593"/>
                  </a:lnTo>
                  <a:lnTo>
                    <a:pt x="57299" y="812734"/>
                  </a:lnTo>
                  <a:lnTo>
                    <a:pt x="27003" y="782445"/>
                  </a:lnTo>
                  <a:lnTo>
                    <a:pt x="7135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200" y="2820924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10375646" y="0"/>
                  </a:moveTo>
                  <a:lnTo>
                    <a:pt x="139953" y="0"/>
                  </a:lnTo>
                  <a:lnTo>
                    <a:pt x="95718" y="7130"/>
                  </a:lnTo>
                  <a:lnTo>
                    <a:pt x="57299" y="26989"/>
                  </a:lnTo>
                  <a:lnTo>
                    <a:pt x="27003" y="57278"/>
                  </a:lnTo>
                  <a:lnTo>
                    <a:pt x="7135" y="95699"/>
                  </a:lnTo>
                  <a:lnTo>
                    <a:pt x="0" y="139953"/>
                  </a:lnTo>
                  <a:lnTo>
                    <a:pt x="0" y="699770"/>
                  </a:lnTo>
                  <a:lnTo>
                    <a:pt x="7135" y="744024"/>
                  </a:lnTo>
                  <a:lnTo>
                    <a:pt x="27003" y="782445"/>
                  </a:lnTo>
                  <a:lnTo>
                    <a:pt x="57299" y="812734"/>
                  </a:lnTo>
                  <a:lnTo>
                    <a:pt x="95718" y="832593"/>
                  </a:lnTo>
                  <a:lnTo>
                    <a:pt x="139953" y="839724"/>
                  </a:lnTo>
                  <a:lnTo>
                    <a:pt x="10375646" y="839724"/>
                  </a:lnTo>
                  <a:lnTo>
                    <a:pt x="10419900" y="832593"/>
                  </a:lnTo>
                  <a:lnTo>
                    <a:pt x="10458321" y="812734"/>
                  </a:lnTo>
                  <a:lnTo>
                    <a:pt x="10488610" y="782445"/>
                  </a:lnTo>
                  <a:lnTo>
                    <a:pt x="10508469" y="744024"/>
                  </a:lnTo>
                  <a:lnTo>
                    <a:pt x="10515600" y="699770"/>
                  </a:lnTo>
                  <a:lnTo>
                    <a:pt x="10515600" y="139953"/>
                  </a:lnTo>
                  <a:lnTo>
                    <a:pt x="10508469" y="95699"/>
                  </a:lnTo>
                  <a:lnTo>
                    <a:pt x="10488610" y="57278"/>
                  </a:lnTo>
                  <a:lnTo>
                    <a:pt x="10458321" y="26989"/>
                  </a:lnTo>
                  <a:lnTo>
                    <a:pt x="10419900" y="7130"/>
                  </a:lnTo>
                  <a:lnTo>
                    <a:pt x="10375646" y="0"/>
                  </a:lnTo>
                  <a:close/>
                </a:path>
              </a:pathLst>
            </a:custGeom>
            <a:solidFill>
              <a:srgbClr val="D17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8200" y="2820924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0" y="139953"/>
                  </a:moveTo>
                  <a:lnTo>
                    <a:pt x="7135" y="95699"/>
                  </a:lnTo>
                  <a:lnTo>
                    <a:pt x="27003" y="57278"/>
                  </a:lnTo>
                  <a:lnTo>
                    <a:pt x="57299" y="26989"/>
                  </a:lnTo>
                  <a:lnTo>
                    <a:pt x="95718" y="7130"/>
                  </a:lnTo>
                  <a:lnTo>
                    <a:pt x="139953" y="0"/>
                  </a:lnTo>
                  <a:lnTo>
                    <a:pt x="10375646" y="0"/>
                  </a:lnTo>
                  <a:lnTo>
                    <a:pt x="10419900" y="7130"/>
                  </a:lnTo>
                  <a:lnTo>
                    <a:pt x="10458321" y="26989"/>
                  </a:lnTo>
                  <a:lnTo>
                    <a:pt x="10488610" y="57278"/>
                  </a:lnTo>
                  <a:lnTo>
                    <a:pt x="10508469" y="95699"/>
                  </a:lnTo>
                  <a:lnTo>
                    <a:pt x="10515600" y="139953"/>
                  </a:lnTo>
                  <a:lnTo>
                    <a:pt x="10515600" y="699770"/>
                  </a:lnTo>
                  <a:lnTo>
                    <a:pt x="10508469" y="744024"/>
                  </a:lnTo>
                  <a:lnTo>
                    <a:pt x="10488610" y="782445"/>
                  </a:lnTo>
                  <a:lnTo>
                    <a:pt x="10458321" y="812734"/>
                  </a:lnTo>
                  <a:lnTo>
                    <a:pt x="10419900" y="832593"/>
                  </a:lnTo>
                  <a:lnTo>
                    <a:pt x="10375646" y="839724"/>
                  </a:lnTo>
                  <a:lnTo>
                    <a:pt x="139953" y="839724"/>
                  </a:lnTo>
                  <a:lnTo>
                    <a:pt x="95718" y="832593"/>
                  </a:lnTo>
                  <a:lnTo>
                    <a:pt x="57299" y="812734"/>
                  </a:lnTo>
                  <a:lnTo>
                    <a:pt x="27003" y="782445"/>
                  </a:lnTo>
                  <a:lnTo>
                    <a:pt x="7135" y="744024"/>
                  </a:lnTo>
                  <a:lnTo>
                    <a:pt x="0" y="699770"/>
                  </a:lnTo>
                  <a:lnTo>
                    <a:pt x="0" y="13995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200" y="3761232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10375646" y="0"/>
                  </a:moveTo>
                  <a:lnTo>
                    <a:pt x="139953" y="0"/>
                  </a:lnTo>
                  <a:lnTo>
                    <a:pt x="95718" y="7130"/>
                  </a:lnTo>
                  <a:lnTo>
                    <a:pt x="57299" y="26989"/>
                  </a:lnTo>
                  <a:lnTo>
                    <a:pt x="27003" y="57278"/>
                  </a:lnTo>
                  <a:lnTo>
                    <a:pt x="7135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5" y="744024"/>
                  </a:lnTo>
                  <a:lnTo>
                    <a:pt x="27003" y="782445"/>
                  </a:lnTo>
                  <a:lnTo>
                    <a:pt x="57299" y="812734"/>
                  </a:lnTo>
                  <a:lnTo>
                    <a:pt x="95718" y="832593"/>
                  </a:lnTo>
                  <a:lnTo>
                    <a:pt x="139953" y="839724"/>
                  </a:lnTo>
                  <a:lnTo>
                    <a:pt x="10375646" y="839724"/>
                  </a:lnTo>
                  <a:lnTo>
                    <a:pt x="10419900" y="832593"/>
                  </a:lnTo>
                  <a:lnTo>
                    <a:pt x="10458321" y="812734"/>
                  </a:lnTo>
                  <a:lnTo>
                    <a:pt x="10488610" y="782445"/>
                  </a:lnTo>
                  <a:lnTo>
                    <a:pt x="10508469" y="744024"/>
                  </a:lnTo>
                  <a:lnTo>
                    <a:pt x="10515600" y="699770"/>
                  </a:lnTo>
                  <a:lnTo>
                    <a:pt x="10515600" y="139954"/>
                  </a:lnTo>
                  <a:lnTo>
                    <a:pt x="10508469" y="95699"/>
                  </a:lnTo>
                  <a:lnTo>
                    <a:pt x="10488610" y="57278"/>
                  </a:lnTo>
                  <a:lnTo>
                    <a:pt x="10458321" y="26989"/>
                  </a:lnTo>
                  <a:lnTo>
                    <a:pt x="10419900" y="7130"/>
                  </a:lnTo>
                  <a:lnTo>
                    <a:pt x="10375646" y="0"/>
                  </a:lnTo>
                  <a:close/>
                </a:path>
              </a:pathLst>
            </a:custGeom>
            <a:solidFill>
              <a:srgbClr val="B889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200" y="3761232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0" y="139954"/>
                  </a:moveTo>
                  <a:lnTo>
                    <a:pt x="7135" y="95699"/>
                  </a:lnTo>
                  <a:lnTo>
                    <a:pt x="27003" y="57278"/>
                  </a:lnTo>
                  <a:lnTo>
                    <a:pt x="57299" y="26989"/>
                  </a:lnTo>
                  <a:lnTo>
                    <a:pt x="95718" y="7130"/>
                  </a:lnTo>
                  <a:lnTo>
                    <a:pt x="139953" y="0"/>
                  </a:lnTo>
                  <a:lnTo>
                    <a:pt x="10375646" y="0"/>
                  </a:lnTo>
                  <a:lnTo>
                    <a:pt x="10419900" y="7130"/>
                  </a:lnTo>
                  <a:lnTo>
                    <a:pt x="10458321" y="26989"/>
                  </a:lnTo>
                  <a:lnTo>
                    <a:pt x="10488610" y="57278"/>
                  </a:lnTo>
                  <a:lnTo>
                    <a:pt x="10508469" y="95699"/>
                  </a:lnTo>
                  <a:lnTo>
                    <a:pt x="10515600" y="139954"/>
                  </a:lnTo>
                  <a:lnTo>
                    <a:pt x="10515600" y="699770"/>
                  </a:lnTo>
                  <a:lnTo>
                    <a:pt x="10508469" y="744024"/>
                  </a:lnTo>
                  <a:lnTo>
                    <a:pt x="10488610" y="782445"/>
                  </a:lnTo>
                  <a:lnTo>
                    <a:pt x="10458321" y="812734"/>
                  </a:lnTo>
                  <a:lnTo>
                    <a:pt x="10419900" y="832593"/>
                  </a:lnTo>
                  <a:lnTo>
                    <a:pt x="10375646" y="839724"/>
                  </a:lnTo>
                  <a:lnTo>
                    <a:pt x="139953" y="839724"/>
                  </a:lnTo>
                  <a:lnTo>
                    <a:pt x="95718" y="832593"/>
                  </a:lnTo>
                  <a:lnTo>
                    <a:pt x="57299" y="812734"/>
                  </a:lnTo>
                  <a:lnTo>
                    <a:pt x="27003" y="782445"/>
                  </a:lnTo>
                  <a:lnTo>
                    <a:pt x="7135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200" y="4701539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10375646" y="0"/>
                  </a:moveTo>
                  <a:lnTo>
                    <a:pt x="139953" y="0"/>
                  </a:lnTo>
                  <a:lnTo>
                    <a:pt x="95718" y="7130"/>
                  </a:lnTo>
                  <a:lnTo>
                    <a:pt x="57299" y="26989"/>
                  </a:lnTo>
                  <a:lnTo>
                    <a:pt x="27003" y="57278"/>
                  </a:lnTo>
                  <a:lnTo>
                    <a:pt x="7135" y="95699"/>
                  </a:lnTo>
                  <a:lnTo>
                    <a:pt x="0" y="139954"/>
                  </a:lnTo>
                  <a:lnTo>
                    <a:pt x="0" y="699770"/>
                  </a:lnTo>
                  <a:lnTo>
                    <a:pt x="7135" y="744024"/>
                  </a:lnTo>
                  <a:lnTo>
                    <a:pt x="27003" y="782445"/>
                  </a:lnTo>
                  <a:lnTo>
                    <a:pt x="57299" y="812734"/>
                  </a:lnTo>
                  <a:lnTo>
                    <a:pt x="95718" y="832593"/>
                  </a:lnTo>
                  <a:lnTo>
                    <a:pt x="139953" y="839724"/>
                  </a:lnTo>
                  <a:lnTo>
                    <a:pt x="10375646" y="839724"/>
                  </a:lnTo>
                  <a:lnTo>
                    <a:pt x="10419900" y="832593"/>
                  </a:lnTo>
                  <a:lnTo>
                    <a:pt x="10458321" y="812734"/>
                  </a:lnTo>
                  <a:lnTo>
                    <a:pt x="10488610" y="782445"/>
                  </a:lnTo>
                  <a:lnTo>
                    <a:pt x="10508469" y="744024"/>
                  </a:lnTo>
                  <a:lnTo>
                    <a:pt x="10515600" y="699770"/>
                  </a:lnTo>
                  <a:lnTo>
                    <a:pt x="10515600" y="139954"/>
                  </a:lnTo>
                  <a:lnTo>
                    <a:pt x="10508469" y="95699"/>
                  </a:lnTo>
                  <a:lnTo>
                    <a:pt x="10488610" y="57278"/>
                  </a:lnTo>
                  <a:lnTo>
                    <a:pt x="10458321" y="26989"/>
                  </a:lnTo>
                  <a:lnTo>
                    <a:pt x="10419900" y="7130"/>
                  </a:lnTo>
                  <a:lnTo>
                    <a:pt x="10375646" y="0"/>
                  </a:lnTo>
                  <a:close/>
                </a:path>
              </a:pathLst>
            </a:custGeom>
            <a:solidFill>
              <a:srgbClr val="A4A4A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8200" y="4701539"/>
              <a:ext cx="10515600" cy="840105"/>
            </a:xfrm>
            <a:custGeom>
              <a:avLst/>
              <a:gdLst/>
              <a:ahLst/>
              <a:cxnLst/>
              <a:rect l="l" t="t" r="r" b="b"/>
              <a:pathLst>
                <a:path w="10515600" h="840104">
                  <a:moveTo>
                    <a:pt x="0" y="139954"/>
                  </a:moveTo>
                  <a:lnTo>
                    <a:pt x="7135" y="95699"/>
                  </a:lnTo>
                  <a:lnTo>
                    <a:pt x="27003" y="57278"/>
                  </a:lnTo>
                  <a:lnTo>
                    <a:pt x="57299" y="26989"/>
                  </a:lnTo>
                  <a:lnTo>
                    <a:pt x="95718" y="7130"/>
                  </a:lnTo>
                  <a:lnTo>
                    <a:pt x="139953" y="0"/>
                  </a:lnTo>
                  <a:lnTo>
                    <a:pt x="10375646" y="0"/>
                  </a:lnTo>
                  <a:lnTo>
                    <a:pt x="10419900" y="7130"/>
                  </a:lnTo>
                  <a:lnTo>
                    <a:pt x="10458321" y="26989"/>
                  </a:lnTo>
                  <a:lnTo>
                    <a:pt x="10488610" y="57278"/>
                  </a:lnTo>
                  <a:lnTo>
                    <a:pt x="10508469" y="95699"/>
                  </a:lnTo>
                  <a:lnTo>
                    <a:pt x="10515600" y="139954"/>
                  </a:lnTo>
                  <a:lnTo>
                    <a:pt x="10515600" y="699770"/>
                  </a:lnTo>
                  <a:lnTo>
                    <a:pt x="10508469" y="744024"/>
                  </a:lnTo>
                  <a:lnTo>
                    <a:pt x="10488610" y="782445"/>
                  </a:lnTo>
                  <a:lnTo>
                    <a:pt x="10458321" y="812734"/>
                  </a:lnTo>
                  <a:lnTo>
                    <a:pt x="10419900" y="832593"/>
                  </a:lnTo>
                  <a:lnTo>
                    <a:pt x="10375646" y="839724"/>
                  </a:lnTo>
                  <a:lnTo>
                    <a:pt x="139953" y="839724"/>
                  </a:lnTo>
                  <a:lnTo>
                    <a:pt x="95718" y="832593"/>
                  </a:lnTo>
                  <a:lnTo>
                    <a:pt x="57299" y="812734"/>
                  </a:lnTo>
                  <a:lnTo>
                    <a:pt x="27003" y="782445"/>
                  </a:lnTo>
                  <a:lnTo>
                    <a:pt x="7135" y="744024"/>
                  </a:lnTo>
                  <a:lnTo>
                    <a:pt x="0" y="699770"/>
                  </a:lnTo>
                  <a:lnTo>
                    <a:pt x="0" y="13995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1745" y="1968500"/>
            <a:ext cx="10386060" cy="331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border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5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border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around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cells.</a:t>
            </a:r>
            <a:endParaRPr sz="3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200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cellpadding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3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3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inside</a:t>
            </a:r>
            <a:r>
              <a:rPr sz="3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35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cells.</a:t>
            </a:r>
            <a:endParaRPr sz="3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3204"/>
              </a:spcBef>
            </a:pPr>
            <a:r>
              <a:rPr sz="3500" b="1" dirty="0">
                <a:solidFill>
                  <a:srgbClr val="FFFFFF"/>
                </a:solidFill>
                <a:latin typeface="Calibri"/>
                <a:cs typeface="Calibri"/>
              </a:rPr>
              <a:t>cellspacing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3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3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space</a:t>
            </a:r>
            <a:r>
              <a:rPr sz="3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sz="35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r>
              <a:rPr sz="35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cells.</a:t>
            </a:r>
            <a:endParaRPr sz="3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700"/>
              </a:spcBef>
            </a:pPr>
            <a:r>
              <a:rPr sz="5250" baseline="-7936" dirty="0">
                <a:solidFill>
                  <a:srgbClr val="FFFFFF"/>
                </a:solidFill>
                <a:latin typeface="Calibri"/>
                <a:cs typeface="Calibri"/>
              </a:rPr>
              <a:t>Example:</a:t>
            </a:r>
            <a:r>
              <a:rPr sz="5250" spc="97" baseline="-79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800000"/>
                </a:solidFill>
                <a:latin typeface="Consolas"/>
                <a:cs typeface="Consolas"/>
              </a:rPr>
              <a:t>&lt;table</a:t>
            </a:r>
            <a:r>
              <a:rPr sz="2000" spc="-50" dirty="0">
                <a:solidFill>
                  <a:srgbClr val="80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D3030"/>
                </a:solidFill>
                <a:latin typeface="Consolas"/>
                <a:cs typeface="Consolas"/>
              </a:rPr>
              <a:t>border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"1"</a:t>
            </a:r>
            <a:r>
              <a:rPr sz="20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E40000"/>
                </a:solidFill>
                <a:latin typeface="Consolas"/>
                <a:cs typeface="Consolas"/>
              </a:rPr>
              <a:t>cellpadding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dirty="0">
                <a:solidFill>
                  <a:srgbClr val="0000FF"/>
                </a:solidFill>
                <a:latin typeface="Consolas"/>
                <a:cs typeface="Consolas"/>
              </a:rPr>
              <a:t>"5"</a:t>
            </a:r>
            <a:r>
              <a:rPr sz="2000" spc="-4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E40000"/>
                </a:solidFill>
                <a:latin typeface="Consolas"/>
                <a:cs typeface="Consolas"/>
              </a:rPr>
              <a:t>cellspacing</a:t>
            </a:r>
            <a:r>
              <a:rPr sz="2000" spc="-10" dirty="0"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0000FF"/>
                </a:solidFill>
                <a:latin typeface="Consolas"/>
                <a:cs typeface="Consolas"/>
              </a:rPr>
              <a:t>"5"</a:t>
            </a: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...</a:t>
            </a:r>
            <a:r>
              <a:rPr sz="2000" spc="-10" dirty="0">
                <a:solidFill>
                  <a:srgbClr val="800000"/>
                </a:solidFill>
                <a:latin typeface="Consolas"/>
                <a:cs typeface="Consolas"/>
              </a:rPr>
              <a:t>&lt;/table&gt;</a:t>
            </a:r>
            <a:endParaRPr sz="20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78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 Light"/>
                <a:cs typeface="Calibri Light"/>
              </a:rPr>
              <a:t>Colspan</a:t>
            </a:r>
            <a:r>
              <a:rPr sz="4400" spc="-12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Vs</a:t>
            </a:r>
            <a:r>
              <a:rPr sz="4400" spc="-10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Rowspan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8346" y="2815653"/>
            <a:ext cx="6735277" cy="1534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1330</Words>
  <Application>Microsoft Office PowerPoint</Application>
  <PresentationFormat>Widescreen</PresentationFormat>
  <Paragraphs>198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MT</vt:lpstr>
      <vt:lpstr>Calibri</vt:lpstr>
      <vt:lpstr>Calibri Light</vt:lpstr>
      <vt:lpstr>Consolas</vt:lpstr>
      <vt:lpstr>Courier New</vt:lpstr>
      <vt:lpstr>Times New Roman</vt:lpstr>
      <vt:lpstr>Office Theme</vt:lpstr>
      <vt:lpstr>Lecture # 4</vt:lpstr>
      <vt:lpstr>PowerPoint Presentation</vt:lpstr>
      <vt:lpstr>Introduction to HTML Layout</vt:lpstr>
      <vt:lpstr>What Are HTML Tables?</vt:lpstr>
      <vt:lpstr>Basic Table Structure</vt:lpstr>
      <vt:lpstr>Table Elements</vt:lpstr>
      <vt:lpstr>Using Tables for Layout (Deprecated)</vt:lpstr>
      <vt:lpstr>Table Attributes</vt:lpstr>
      <vt:lpstr>Colspan Vs Rowspan</vt:lpstr>
      <vt:lpstr>HTML tables can have cells that span over multiple rows and/or columns.</vt:lpstr>
      <vt:lpstr>Merging Cells in Tables</vt:lpstr>
      <vt:lpstr>Introduction to Div</vt:lpstr>
      <vt:lpstr>Basic Example of a Div</vt:lpstr>
      <vt:lpstr>Div for Page Sections</vt:lpstr>
      <vt:lpstr>Introduction to Span</vt:lpstr>
      <vt:lpstr>Basic Example of Span</vt:lpstr>
      <vt:lpstr>&lt;div&gt;:</vt:lpstr>
      <vt:lpstr>Layout Design with Tables (Example)</vt:lpstr>
      <vt:lpstr>Div for Layout (Example)</vt:lpstr>
      <vt:lpstr>Nesting Divs</vt:lpstr>
      <vt:lpstr>More flexible and accessible than tables.</vt:lpstr>
      <vt:lpstr>PowerPoint Presentation</vt:lpstr>
      <vt:lpstr>Avoiding Tables for Layout</vt:lpstr>
      <vt:lpstr>Tables are useful for tabular data, but not for layout.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Saif Ijaz</dc:creator>
  <cp:lastModifiedBy>Yasmeen Jana</cp:lastModifiedBy>
  <cp:revision>1</cp:revision>
  <dcterms:created xsi:type="dcterms:W3CDTF">2025-02-11T04:39:22Z</dcterms:created>
  <dcterms:modified xsi:type="dcterms:W3CDTF">2025-02-11T05:56:04Z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2025-02-11T00:00:00Z</vt:filetime>
  </property>
  <property fmtid="{D5CDD505-2E9C-101B-9397-08002B2CF9AE}" pid="5" name="Producer">
    <vt:lpwstr>Microsoft® PowerPoint® LTSC</vt:lpwstr>
  </property>
</Properties>
</file>