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meen Jana" userId="40d10783f043fa0a" providerId="LiveId" clId="{8CD25843-04EB-4E27-ACDA-3CA19E69C3BB}"/>
    <pc:docChg chg="custSel modSld">
      <pc:chgData name="Yasmeen Jana" userId="40d10783f043fa0a" providerId="LiveId" clId="{8CD25843-04EB-4E27-ACDA-3CA19E69C3BB}" dt="2025-02-17T04:39:32.810" v="0" actId="478"/>
      <pc:docMkLst>
        <pc:docMk/>
      </pc:docMkLst>
      <pc:sldChg chg="delSp mod">
        <pc:chgData name="Yasmeen Jana" userId="40d10783f043fa0a" providerId="LiveId" clId="{8CD25843-04EB-4E27-ACDA-3CA19E69C3BB}" dt="2025-02-17T04:39:32.810" v="0" actId="478"/>
        <pc:sldMkLst>
          <pc:docMk/>
          <pc:sldMk cId="0" sldId="256"/>
        </pc:sldMkLst>
        <pc:spChg chg="del">
          <ac:chgData name="Yasmeen Jana" userId="40d10783f043fa0a" providerId="LiveId" clId="{8CD25843-04EB-4E27-ACDA-3CA19E69C3BB}" dt="2025-02-17T04:39:32.810" v="0" actId="478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2F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2672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59" y="137160"/>
            <a:ext cx="11897106" cy="656310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57200" y="457200"/>
            <a:ext cx="11277600" cy="5943600"/>
          </a:xfrm>
          <a:custGeom>
            <a:avLst/>
            <a:gdLst/>
            <a:ahLst/>
            <a:cxnLst/>
            <a:rect l="l" t="t" r="r" b="b"/>
            <a:pathLst>
              <a:path w="11277600" h="5943600">
                <a:moveTo>
                  <a:pt x="11277600" y="0"/>
                </a:moveTo>
                <a:lnTo>
                  <a:pt x="0" y="0"/>
                </a:lnTo>
                <a:lnTo>
                  <a:pt x="0" y="5943600"/>
                </a:lnTo>
                <a:lnTo>
                  <a:pt x="11277600" y="5943600"/>
                </a:lnTo>
                <a:lnTo>
                  <a:pt x="11277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5800" y="685800"/>
            <a:ext cx="5410200" cy="5486400"/>
          </a:xfrm>
          <a:custGeom>
            <a:avLst/>
            <a:gdLst/>
            <a:ahLst/>
            <a:cxnLst/>
            <a:rect l="l" t="t" r="r" b="b"/>
            <a:pathLst>
              <a:path w="5410200" h="5486400">
                <a:moveTo>
                  <a:pt x="5410200" y="0"/>
                </a:moveTo>
                <a:lnTo>
                  <a:pt x="0" y="0"/>
                </a:lnTo>
                <a:lnTo>
                  <a:pt x="0" y="5486400"/>
                </a:lnTo>
                <a:lnTo>
                  <a:pt x="5410200" y="5486400"/>
                </a:lnTo>
                <a:lnTo>
                  <a:pt x="5410200" y="0"/>
                </a:lnTo>
                <a:close/>
              </a:path>
            </a:pathLst>
          </a:custGeom>
          <a:solidFill>
            <a:srgbClr val="FAE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119" y="216865"/>
            <a:ext cx="11757761" cy="14704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91253" y="2504058"/>
            <a:ext cx="6273800" cy="1894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326" y="2659728"/>
            <a:ext cx="5948680" cy="10845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4500" spc="-25" dirty="0">
                <a:latin typeface="Calibri Light"/>
                <a:cs typeface="Calibri Light"/>
              </a:rPr>
              <a:t>CSC336</a:t>
            </a:r>
            <a:r>
              <a:rPr sz="4500" spc="-204" dirty="0">
                <a:latin typeface="Calibri Light"/>
                <a:cs typeface="Calibri Light"/>
              </a:rPr>
              <a:t> </a:t>
            </a:r>
            <a:r>
              <a:rPr sz="4500" spc="-60" dirty="0">
                <a:latin typeface="Calibri Light"/>
                <a:cs typeface="Calibri Light"/>
              </a:rPr>
              <a:t>Web</a:t>
            </a:r>
            <a:r>
              <a:rPr sz="4500" spc="-175" dirty="0">
                <a:latin typeface="Calibri Light"/>
                <a:cs typeface="Calibri Light"/>
              </a:rPr>
              <a:t> </a:t>
            </a:r>
            <a:r>
              <a:rPr sz="4500" spc="-40" dirty="0">
                <a:latin typeface="Calibri Light"/>
                <a:cs typeface="Calibri Light"/>
              </a:rPr>
              <a:t>Technologies</a:t>
            </a:r>
            <a:endParaRPr sz="45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Credit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Hours: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3(2,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2959" y="1712798"/>
            <a:ext cx="190881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0" dirty="0">
                <a:latin typeface="Calibri"/>
                <a:cs typeface="Calibri"/>
              </a:rPr>
              <a:t>Lecture</a:t>
            </a:r>
            <a:r>
              <a:rPr sz="3300" b="0" spc="-30" dirty="0">
                <a:latin typeface="Calibri"/>
                <a:cs typeface="Calibri"/>
              </a:rPr>
              <a:t> </a:t>
            </a:r>
            <a:r>
              <a:rPr sz="3300" b="0" dirty="0">
                <a:latin typeface="Calibri"/>
                <a:cs typeface="Calibri"/>
              </a:rPr>
              <a:t>#</a:t>
            </a:r>
            <a:r>
              <a:rPr sz="3300" b="0" spc="-25" dirty="0">
                <a:latin typeface="Calibri"/>
                <a:cs typeface="Calibri"/>
              </a:rPr>
              <a:t> </a:t>
            </a:r>
            <a:r>
              <a:rPr sz="3300" b="0" spc="-50" dirty="0">
                <a:latin typeface="Calibri"/>
                <a:cs typeface="Calibri"/>
              </a:rPr>
              <a:t>5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22970" cy="2736850"/>
            <a:chOff x="0" y="0"/>
            <a:chExt cx="8522970" cy="273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355934" cy="27363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8522970" cy="2286000"/>
            </a:xfrm>
            <a:custGeom>
              <a:avLst/>
              <a:gdLst/>
              <a:ahLst/>
              <a:cxnLst/>
              <a:rect l="l" t="t" r="r" b="b"/>
              <a:pathLst>
                <a:path w="8522970" h="2286000">
                  <a:moveTo>
                    <a:pt x="8522462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8522462" y="2286000"/>
                  </a:lnTo>
                  <a:lnTo>
                    <a:pt x="8522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503681"/>
            <a:ext cx="295846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35" dirty="0"/>
              <a:t>The</a:t>
            </a:r>
            <a:r>
              <a:rPr sz="4000" spc="-415" dirty="0"/>
              <a:t> </a:t>
            </a:r>
            <a:r>
              <a:rPr sz="4000" spc="-220" dirty="0"/>
              <a:t>&lt;header&gt; </a:t>
            </a:r>
            <a:r>
              <a:rPr sz="4000" spc="-45" dirty="0"/>
              <a:t>Element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-1"/>
            <a:ext cx="6096000" cy="68579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3249" y="2391282"/>
            <a:ext cx="4344035" cy="2872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165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1900" spc="-20" dirty="0">
                <a:latin typeface="Trebuchet MS"/>
                <a:cs typeface="Trebuchet MS"/>
              </a:rPr>
              <a:t>Represents</a:t>
            </a:r>
            <a:r>
              <a:rPr sz="1900" spc="-10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the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introductory</a:t>
            </a:r>
            <a:r>
              <a:rPr sz="1900" spc="-10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content</a:t>
            </a:r>
            <a:r>
              <a:rPr sz="1900" spc="-95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for</a:t>
            </a:r>
            <a:endParaRPr sz="1900">
              <a:latin typeface="Trebuchet MS"/>
              <a:cs typeface="Trebuchet MS"/>
            </a:endParaRPr>
          </a:p>
          <a:p>
            <a:pPr marL="241300">
              <a:lnSpc>
                <a:spcPts val="2165"/>
              </a:lnSpc>
            </a:pPr>
            <a:r>
              <a:rPr sz="1900" spc="-40" dirty="0">
                <a:latin typeface="Trebuchet MS"/>
                <a:cs typeface="Trebuchet MS"/>
              </a:rPr>
              <a:t>its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nearest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ancestor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or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section.</a:t>
            </a:r>
            <a:endParaRPr sz="1900">
              <a:latin typeface="Trebuchet MS"/>
              <a:cs typeface="Trebuchet MS"/>
            </a:endParaRPr>
          </a:p>
          <a:p>
            <a:pPr marL="241300" marR="326390" indent="-229235">
              <a:lnSpc>
                <a:spcPts val="205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1900" spc="-80" dirty="0">
                <a:latin typeface="Trebuchet MS"/>
                <a:cs typeface="Trebuchet MS"/>
              </a:rPr>
              <a:t>Typically</a:t>
            </a:r>
            <a:r>
              <a:rPr sz="1900" spc="-7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contains</a:t>
            </a:r>
            <a:r>
              <a:rPr sz="1900" spc="-90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navigational</a:t>
            </a:r>
            <a:r>
              <a:rPr sz="1900" spc="-8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links, </a:t>
            </a:r>
            <a:r>
              <a:rPr sz="1900" spc="-35" dirty="0">
                <a:latin typeface="Trebuchet MS"/>
                <a:cs typeface="Trebuchet MS"/>
              </a:rPr>
              <a:t>logos,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or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headings.</a:t>
            </a:r>
            <a:endParaRPr sz="19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1900" spc="-10" dirty="0">
                <a:latin typeface="Trebuchet MS"/>
                <a:cs typeface="Trebuchet MS"/>
              </a:rPr>
              <a:t>Example:</a:t>
            </a:r>
            <a:endParaRPr sz="1900">
              <a:latin typeface="Trebuchet MS"/>
              <a:cs typeface="Trebuchet MS"/>
            </a:endParaRPr>
          </a:p>
          <a:p>
            <a:pPr marL="187960">
              <a:lnSpc>
                <a:spcPct val="100000"/>
              </a:lnSpc>
              <a:spcBef>
                <a:spcPts val="1290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&lt;header&gt;</a:t>
            </a:r>
            <a:endParaRPr sz="180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&lt;h1&gt;</a:t>
            </a:r>
            <a:r>
              <a:rPr sz="1800" dirty="0">
                <a:latin typeface="Consolas"/>
                <a:cs typeface="Consolas"/>
              </a:rPr>
              <a:t>Welcome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to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My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Website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&lt;/h1&gt;</a:t>
            </a:r>
            <a:endParaRPr sz="1800">
              <a:latin typeface="Consolas"/>
              <a:cs typeface="Consolas"/>
            </a:endParaRPr>
          </a:p>
          <a:p>
            <a:pPr marL="43815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&lt;nav&gt;</a:t>
            </a:r>
            <a:r>
              <a:rPr sz="1800" spc="-10" dirty="0">
                <a:latin typeface="Consolas"/>
                <a:cs typeface="Consolas"/>
              </a:rPr>
              <a:t>...navigation...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&lt;/nav&gt;</a:t>
            </a:r>
            <a:endParaRPr sz="1800">
              <a:latin typeface="Consolas"/>
              <a:cs typeface="Consolas"/>
            </a:endParaRPr>
          </a:p>
          <a:p>
            <a:pPr marL="18796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&lt;/header&gt;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22970" cy="2736850"/>
            <a:chOff x="0" y="0"/>
            <a:chExt cx="8522970" cy="273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355934" cy="27363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8522970" cy="2286000"/>
            </a:xfrm>
            <a:custGeom>
              <a:avLst/>
              <a:gdLst/>
              <a:ahLst/>
              <a:cxnLst/>
              <a:rect l="l" t="t" r="r" b="b"/>
              <a:pathLst>
                <a:path w="8522970" h="2286000">
                  <a:moveTo>
                    <a:pt x="8522462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8522462" y="2286000"/>
                  </a:lnTo>
                  <a:lnTo>
                    <a:pt x="8522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503681"/>
            <a:ext cx="275336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35" dirty="0"/>
              <a:t>The</a:t>
            </a:r>
            <a:r>
              <a:rPr sz="4000" spc="-415" dirty="0"/>
              <a:t> </a:t>
            </a:r>
            <a:r>
              <a:rPr sz="4000" spc="-229" dirty="0"/>
              <a:t>&lt;footer&gt; </a:t>
            </a:r>
            <a:r>
              <a:rPr sz="4000" spc="-45" dirty="0"/>
              <a:t>Element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-1"/>
            <a:ext cx="6096000" cy="6858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1997" y="2650998"/>
            <a:ext cx="4430395" cy="2654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latin typeface="Trebuchet MS"/>
                <a:cs typeface="Trebuchet MS"/>
              </a:rPr>
              <a:t>Represents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footer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of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section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241300">
              <a:lnSpc>
                <a:spcPts val="2280"/>
              </a:lnSpc>
            </a:pPr>
            <a:r>
              <a:rPr sz="2000" spc="-10" dirty="0">
                <a:latin typeface="Trebuchet MS"/>
                <a:cs typeface="Trebuchet MS"/>
              </a:rPr>
              <a:t>document.</a:t>
            </a:r>
            <a:endParaRPr sz="2000">
              <a:latin typeface="Trebuchet MS"/>
              <a:cs typeface="Trebuchet MS"/>
            </a:endParaRPr>
          </a:p>
          <a:p>
            <a:pPr marL="241300" marR="365125" indent="-228600">
              <a:lnSpc>
                <a:spcPts val="216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Trebuchet MS"/>
                <a:cs typeface="Trebuchet MS"/>
              </a:rPr>
              <a:t>Commonly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contains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copyright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info, </a:t>
            </a:r>
            <a:r>
              <a:rPr sz="2000" spc="-30" dirty="0">
                <a:latin typeface="Trebuchet MS"/>
                <a:cs typeface="Trebuchet MS"/>
              </a:rPr>
              <a:t>disclaimers,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or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links.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531495">
              <a:lnSpc>
                <a:spcPct val="100000"/>
              </a:lnSpc>
              <a:spcBef>
                <a:spcPts val="1165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&lt;footer&gt;</a:t>
            </a:r>
            <a:endParaRPr sz="1800">
              <a:latin typeface="Consolas"/>
              <a:cs typeface="Consolas"/>
            </a:endParaRPr>
          </a:p>
          <a:p>
            <a:pPr marL="78168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&lt;p&gt;</a:t>
            </a:r>
            <a:r>
              <a:rPr sz="1800" dirty="0">
                <a:latin typeface="Consolas"/>
                <a:cs typeface="Consolas"/>
              </a:rPr>
              <a:t>&amp;copy;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2024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My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Website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&lt;/p&gt;</a:t>
            </a:r>
            <a:endParaRPr sz="1800">
              <a:latin typeface="Consolas"/>
              <a:cs typeface="Consolas"/>
            </a:endParaRPr>
          </a:p>
          <a:p>
            <a:pPr marL="53149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&lt;/footer&gt;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22970" cy="2736850"/>
            <a:chOff x="0" y="0"/>
            <a:chExt cx="8522970" cy="273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355934" cy="27363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8522970" cy="2286000"/>
            </a:xfrm>
            <a:custGeom>
              <a:avLst/>
              <a:gdLst/>
              <a:ahLst/>
              <a:cxnLst/>
              <a:rect l="l" t="t" r="r" b="b"/>
              <a:pathLst>
                <a:path w="8522970" h="2286000">
                  <a:moveTo>
                    <a:pt x="8522462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8522462" y="2286000"/>
                  </a:lnTo>
                  <a:lnTo>
                    <a:pt x="8522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503681"/>
            <a:ext cx="284226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35" dirty="0"/>
              <a:t>The</a:t>
            </a:r>
            <a:r>
              <a:rPr sz="4000" spc="-415" dirty="0"/>
              <a:t> </a:t>
            </a:r>
            <a:r>
              <a:rPr sz="4000" spc="-185" dirty="0"/>
              <a:t>&lt;article&gt; </a:t>
            </a:r>
            <a:r>
              <a:rPr sz="4000" spc="-45" dirty="0"/>
              <a:t>Element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0"/>
            <a:ext cx="6096000" cy="685799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3249" y="2533014"/>
            <a:ext cx="4466590" cy="26009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923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Trebuchet MS"/>
                <a:cs typeface="Trebuchet MS"/>
              </a:rPr>
              <a:t>Represents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self-</a:t>
            </a:r>
            <a:r>
              <a:rPr sz="2000" spc="-10" dirty="0">
                <a:latin typeface="Trebuchet MS"/>
                <a:cs typeface="Trebuchet MS"/>
              </a:rPr>
              <a:t>contained composition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in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document,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85" dirty="0">
                <a:latin typeface="Trebuchet MS"/>
                <a:cs typeface="Trebuchet MS"/>
              </a:rPr>
              <a:t>like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blog </a:t>
            </a:r>
            <a:r>
              <a:rPr sz="2000" dirty="0">
                <a:latin typeface="Trebuchet MS"/>
                <a:cs typeface="Trebuchet MS"/>
              </a:rPr>
              <a:t>post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or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news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article.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10" dirty="0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210820">
              <a:lnSpc>
                <a:spcPct val="100000"/>
              </a:lnSpc>
              <a:spcBef>
                <a:spcPts val="1755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&lt;article&gt;</a:t>
            </a:r>
            <a:endParaRPr sz="1800">
              <a:latin typeface="Consolas"/>
              <a:cs typeface="Consolas"/>
            </a:endParaRPr>
          </a:p>
          <a:p>
            <a:pPr marL="461009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&lt;h2&gt;</a:t>
            </a:r>
            <a:r>
              <a:rPr sz="1800" dirty="0">
                <a:latin typeface="Consolas"/>
                <a:cs typeface="Consolas"/>
              </a:rPr>
              <a:t>Latest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News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&lt;/h2&gt;</a:t>
            </a:r>
            <a:endParaRPr sz="1800">
              <a:latin typeface="Consolas"/>
              <a:cs typeface="Consolas"/>
            </a:endParaRPr>
          </a:p>
          <a:p>
            <a:pPr marL="461009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&lt;p&gt;</a:t>
            </a:r>
            <a:r>
              <a:rPr sz="1800" dirty="0">
                <a:latin typeface="Consolas"/>
                <a:cs typeface="Consolas"/>
              </a:rPr>
              <a:t>This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is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news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article.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&lt;/p&gt;</a:t>
            </a:r>
            <a:endParaRPr sz="1800">
              <a:latin typeface="Consolas"/>
              <a:cs typeface="Consolas"/>
            </a:endParaRPr>
          </a:p>
          <a:p>
            <a:pPr marL="21082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&lt;/article&gt;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522970" cy="2736850"/>
            <a:chOff x="0" y="0"/>
            <a:chExt cx="8522970" cy="273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355934" cy="273638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8522970" cy="2286000"/>
            </a:xfrm>
            <a:custGeom>
              <a:avLst/>
              <a:gdLst/>
              <a:ahLst/>
              <a:cxnLst/>
              <a:rect l="l" t="t" r="r" b="b"/>
              <a:pathLst>
                <a:path w="8522970" h="2286000">
                  <a:moveTo>
                    <a:pt x="8522462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8522462" y="2286000"/>
                  </a:lnTo>
                  <a:lnTo>
                    <a:pt x="8522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40739" y="503681"/>
            <a:ext cx="305435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35" dirty="0"/>
              <a:t>The</a:t>
            </a:r>
            <a:r>
              <a:rPr sz="4000" spc="-415" dirty="0"/>
              <a:t> </a:t>
            </a:r>
            <a:r>
              <a:rPr sz="4000" spc="-150" dirty="0"/>
              <a:t>&lt;section&gt; </a:t>
            </a:r>
            <a:r>
              <a:rPr sz="4000" spc="-45" dirty="0"/>
              <a:t>Element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-1"/>
            <a:ext cx="6096000" cy="685799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0739" y="2574162"/>
            <a:ext cx="4745355" cy="2833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216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spc="-10" dirty="0">
                <a:latin typeface="Trebuchet MS"/>
                <a:cs typeface="Trebuchet MS"/>
              </a:rPr>
              <a:t>Defines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sections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of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webpage,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grouping</a:t>
            </a:r>
            <a:endParaRPr sz="1900">
              <a:latin typeface="Trebuchet MS"/>
              <a:cs typeface="Trebuchet MS"/>
            </a:endParaRPr>
          </a:p>
          <a:p>
            <a:pPr marL="241300">
              <a:lnSpc>
                <a:spcPts val="2165"/>
              </a:lnSpc>
            </a:pPr>
            <a:r>
              <a:rPr sz="1900" spc="-75" dirty="0">
                <a:latin typeface="Trebuchet MS"/>
                <a:cs typeface="Trebuchet MS"/>
              </a:rPr>
              <a:t>related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content.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spc="-10" dirty="0">
                <a:latin typeface="Trebuchet MS"/>
                <a:cs typeface="Trebuchet MS"/>
              </a:rPr>
              <a:t>Best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for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organizing</a:t>
            </a:r>
            <a:r>
              <a:rPr sz="1900" spc="-100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thematic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content.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1900" spc="-10" dirty="0">
                <a:latin typeface="Trebuchet MS"/>
                <a:cs typeface="Trebuchet MS"/>
              </a:rPr>
              <a:t>Example: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900">
              <a:latin typeface="Trebuchet MS"/>
              <a:cs typeface="Trebuchet MS"/>
            </a:endParaRPr>
          </a:p>
          <a:p>
            <a:pPr marL="9334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&lt;section&gt;</a:t>
            </a:r>
            <a:endParaRPr sz="1800">
              <a:latin typeface="Consolas"/>
              <a:cs typeface="Consolas"/>
            </a:endParaRPr>
          </a:p>
          <a:p>
            <a:pPr marL="34353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&lt;h2&gt;</a:t>
            </a:r>
            <a:r>
              <a:rPr sz="1800" dirty="0">
                <a:latin typeface="Consolas"/>
                <a:cs typeface="Consolas"/>
              </a:rPr>
              <a:t>About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Us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&lt;/h2&gt;</a:t>
            </a:r>
            <a:endParaRPr sz="1800">
              <a:latin typeface="Consolas"/>
              <a:cs typeface="Consolas"/>
            </a:endParaRPr>
          </a:p>
          <a:p>
            <a:pPr marL="34353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&lt;p&gt;</a:t>
            </a:r>
            <a:r>
              <a:rPr sz="1800" dirty="0">
                <a:latin typeface="Consolas"/>
                <a:cs typeface="Consolas"/>
              </a:rPr>
              <a:t>Details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about</a:t>
            </a:r>
            <a:r>
              <a:rPr sz="1800" spc="-3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the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company...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&lt;/p&gt;</a:t>
            </a:r>
            <a:endParaRPr sz="1800">
              <a:latin typeface="Consolas"/>
              <a:cs typeface="Consolas"/>
            </a:endParaRPr>
          </a:p>
          <a:p>
            <a:pPr marL="9334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&lt;/section&gt;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231773"/>
            <a:ext cx="4133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35" dirty="0"/>
              <a:t>The</a:t>
            </a:r>
            <a:r>
              <a:rPr sz="4000" spc="-400" dirty="0"/>
              <a:t> </a:t>
            </a:r>
            <a:r>
              <a:rPr sz="4000" spc="-215" dirty="0"/>
              <a:t>&lt;nav&gt;</a:t>
            </a:r>
            <a:r>
              <a:rPr sz="4000" spc="-409" dirty="0"/>
              <a:t> </a:t>
            </a:r>
            <a:r>
              <a:rPr sz="4000" spc="-145" dirty="0"/>
              <a:t>Element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40181" y="2117801"/>
            <a:ext cx="4995545" cy="324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1939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1700" spc="-10" dirty="0">
                <a:latin typeface="Trebuchet MS"/>
                <a:cs typeface="Trebuchet MS"/>
              </a:rPr>
              <a:t>Represents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navigation</a:t>
            </a:r>
            <a:r>
              <a:rPr sz="1700" spc="-16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links</a:t>
            </a:r>
            <a:r>
              <a:rPr sz="1700" spc="-160" dirty="0">
                <a:latin typeface="Trebuchet MS"/>
                <a:cs typeface="Trebuchet MS"/>
              </a:rPr>
              <a:t> </a:t>
            </a:r>
            <a:r>
              <a:rPr sz="1700" spc="-65" dirty="0">
                <a:latin typeface="Trebuchet MS"/>
                <a:cs typeface="Trebuchet MS"/>
              </a:rPr>
              <a:t>to</a:t>
            </a:r>
            <a:r>
              <a:rPr sz="1700" spc="-120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other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-30" dirty="0">
                <a:latin typeface="Trebuchet MS"/>
                <a:cs typeface="Trebuchet MS"/>
              </a:rPr>
              <a:t>parts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of</a:t>
            </a:r>
            <a:r>
              <a:rPr sz="1700" spc="-13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the</a:t>
            </a:r>
            <a:endParaRPr sz="1700">
              <a:latin typeface="Trebuchet MS"/>
              <a:cs typeface="Trebuchet MS"/>
            </a:endParaRPr>
          </a:p>
          <a:p>
            <a:pPr marL="241300">
              <a:lnSpc>
                <a:spcPts val="1939"/>
              </a:lnSpc>
            </a:pPr>
            <a:r>
              <a:rPr sz="1700" spc="-40" dirty="0">
                <a:latin typeface="Trebuchet MS"/>
                <a:cs typeface="Trebuchet MS"/>
              </a:rPr>
              <a:t>website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or</a:t>
            </a:r>
            <a:r>
              <a:rPr sz="1700" spc="-130" dirty="0">
                <a:latin typeface="Trebuchet MS"/>
                <a:cs typeface="Trebuchet MS"/>
              </a:rPr>
              <a:t> </a:t>
            </a:r>
            <a:r>
              <a:rPr sz="1700" spc="-70" dirty="0">
                <a:latin typeface="Trebuchet MS"/>
                <a:cs typeface="Trebuchet MS"/>
              </a:rPr>
              <a:t>external</a:t>
            </a:r>
            <a:r>
              <a:rPr sz="1700" spc="-12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sites.</a:t>
            </a:r>
            <a:endParaRPr sz="17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</a:tabLst>
            </a:pPr>
            <a:r>
              <a:rPr sz="1700" spc="-70" dirty="0">
                <a:latin typeface="Trebuchet MS"/>
                <a:cs typeface="Trebuchet MS"/>
              </a:rPr>
              <a:t>Typically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used</a:t>
            </a:r>
            <a:r>
              <a:rPr sz="1700" spc="-95" dirty="0">
                <a:latin typeface="Trebuchet MS"/>
                <a:cs typeface="Trebuchet MS"/>
              </a:rPr>
              <a:t> </a:t>
            </a:r>
            <a:r>
              <a:rPr sz="1700" spc="-80" dirty="0">
                <a:latin typeface="Trebuchet MS"/>
                <a:cs typeface="Trebuchet MS"/>
              </a:rPr>
              <a:t>for</a:t>
            </a:r>
            <a:r>
              <a:rPr sz="1700" spc="-110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primary</a:t>
            </a:r>
            <a:r>
              <a:rPr sz="1700" spc="-13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navigation</a:t>
            </a:r>
            <a:r>
              <a:rPr sz="1700" spc="-13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menus.</a:t>
            </a:r>
            <a:endParaRPr sz="17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</a:tabLst>
            </a:pPr>
            <a:r>
              <a:rPr sz="1700" spc="-10" dirty="0">
                <a:latin typeface="Trebuchet MS"/>
                <a:cs typeface="Trebuchet MS"/>
              </a:rPr>
              <a:t>Example:</a:t>
            </a:r>
            <a:endParaRPr sz="1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1700">
              <a:latin typeface="Trebuchet MS"/>
              <a:cs typeface="Trebuchet MS"/>
            </a:endParaRPr>
          </a:p>
          <a:p>
            <a:pPr marL="9398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&lt;nav&gt;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</a:pPr>
            <a:r>
              <a:rPr sz="1800" spc="-20" dirty="0">
                <a:solidFill>
                  <a:srgbClr val="800000"/>
                </a:solidFill>
                <a:latin typeface="Consolas"/>
                <a:cs typeface="Consolas"/>
              </a:rPr>
              <a:t>&lt;ul&gt;</a:t>
            </a:r>
            <a:endParaRPr sz="1800">
              <a:latin typeface="Consolas"/>
              <a:cs typeface="Consolas"/>
            </a:endParaRPr>
          </a:p>
          <a:p>
            <a:pPr marL="59372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&lt;li&gt;&lt;a</a:t>
            </a:r>
            <a:r>
              <a:rPr sz="18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href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"#home"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Home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&lt;/a&gt;&lt;/li&gt;</a:t>
            </a:r>
            <a:endParaRPr sz="1800">
              <a:latin typeface="Consolas"/>
              <a:cs typeface="Consolas"/>
            </a:endParaRPr>
          </a:p>
          <a:p>
            <a:pPr marL="59372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&lt;li&gt;&lt;a</a:t>
            </a:r>
            <a:r>
              <a:rPr sz="18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E40000"/>
                </a:solidFill>
                <a:latin typeface="Consolas"/>
                <a:cs typeface="Consolas"/>
              </a:rPr>
              <a:t>href</a:t>
            </a:r>
            <a:r>
              <a:rPr sz="1800" spc="-10" dirty="0"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"#about"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latin typeface="Consolas"/>
                <a:cs typeface="Consolas"/>
              </a:rPr>
              <a:t>About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&lt;/a&gt;&lt;/li&gt;</a:t>
            </a:r>
            <a:endParaRPr sz="1800">
              <a:latin typeface="Consolas"/>
              <a:cs typeface="Consolas"/>
            </a:endParaRPr>
          </a:p>
          <a:p>
            <a:pPr marL="34417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&lt;/ul&gt;</a:t>
            </a:r>
            <a:endParaRPr sz="1800">
              <a:latin typeface="Consolas"/>
              <a:cs typeface="Consolas"/>
            </a:endParaRPr>
          </a:p>
          <a:p>
            <a:pPr marL="9398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&lt;/nav&gt;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6608" y="-3"/>
            <a:ext cx="5835650" cy="6858000"/>
            <a:chOff x="6356608" y="-3"/>
            <a:chExt cx="583565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6608" y="0"/>
              <a:ext cx="5835391" cy="685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6680" y="-3"/>
              <a:ext cx="5735193" cy="68579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7153" y="39594"/>
            <a:ext cx="8245475" cy="6791325"/>
            <a:chOff x="3947153" y="39594"/>
            <a:chExt cx="8245475" cy="6791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7153" y="39594"/>
              <a:ext cx="8244846" cy="67910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0057" y="118270"/>
              <a:ext cx="8171942" cy="664349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17119" y="2157476"/>
            <a:ext cx="3716020" cy="21945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marR="5080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latin typeface="Trebuchet MS"/>
                <a:cs typeface="Trebuchet MS"/>
              </a:rPr>
              <a:t>Represents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content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indirectly </a:t>
            </a:r>
            <a:r>
              <a:rPr sz="2000" spc="-70" dirty="0">
                <a:latin typeface="Trebuchet MS"/>
                <a:cs typeface="Trebuchet MS"/>
              </a:rPr>
              <a:t>related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to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the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main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content,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like </a:t>
            </a:r>
            <a:r>
              <a:rPr sz="2000" dirty="0">
                <a:latin typeface="Trebuchet MS"/>
                <a:cs typeface="Trebuchet MS"/>
              </a:rPr>
              <a:t>sidebars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45" dirty="0">
                <a:latin typeface="Trebuchet MS"/>
                <a:cs typeface="Trebuchet MS"/>
              </a:rPr>
              <a:t>or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pull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quotes.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" dirty="0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125730">
              <a:lnSpc>
                <a:spcPct val="100000"/>
              </a:lnSpc>
              <a:spcBef>
                <a:spcPts val="2155"/>
              </a:spcBef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&lt;aside&gt;</a:t>
            </a:r>
            <a:endParaRPr sz="1400">
              <a:latin typeface="Consolas"/>
              <a:cs typeface="Consolas"/>
            </a:endParaRPr>
          </a:p>
          <a:p>
            <a:pPr marL="321945">
              <a:lnSpc>
                <a:spcPct val="100000"/>
              </a:lnSpc>
            </a:pPr>
            <a:r>
              <a:rPr sz="1400" dirty="0">
                <a:solidFill>
                  <a:srgbClr val="800000"/>
                </a:solidFill>
                <a:latin typeface="Consolas"/>
                <a:cs typeface="Consolas"/>
              </a:rPr>
              <a:t>&lt;p&gt;</a:t>
            </a:r>
            <a:r>
              <a:rPr sz="1400" dirty="0">
                <a:latin typeface="Consolas"/>
                <a:cs typeface="Consolas"/>
              </a:rPr>
              <a:t>Related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article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or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content.</a:t>
            </a: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&lt;/p&gt;</a:t>
            </a:r>
            <a:endParaRPr sz="1400">
              <a:latin typeface="Consolas"/>
              <a:cs typeface="Consolas"/>
            </a:endParaRPr>
          </a:p>
          <a:p>
            <a:pPr marL="125730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&lt;/aside&gt;</a:t>
            </a:r>
            <a:endParaRPr sz="14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7119" y="216865"/>
            <a:ext cx="262128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35" dirty="0"/>
              <a:t>The</a:t>
            </a:r>
            <a:r>
              <a:rPr sz="4000" spc="-420" dirty="0"/>
              <a:t> </a:t>
            </a:r>
            <a:r>
              <a:rPr sz="4000" spc="-130" dirty="0"/>
              <a:t>&lt;aside&gt; </a:t>
            </a:r>
            <a:r>
              <a:rPr sz="4000" spc="-45" dirty="0"/>
              <a:t>Element</a:t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3895" y="2660726"/>
            <a:ext cx="2876550" cy="1392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  <a:spcBef>
                <a:spcPts val="105"/>
              </a:spcBef>
            </a:pPr>
            <a:r>
              <a:rPr sz="3200" b="1" spc="-254" dirty="0">
                <a:solidFill>
                  <a:srgbClr val="585858"/>
                </a:solidFill>
                <a:latin typeface="Trebuchet MS"/>
                <a:cs typeface="Trebuchet MS"/>
              </a:rPr>
              <a:t>The</a:t>
            </a:r>
            <a:r>
              <a:rPr sz="3200" b="1" spc="-31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3200" b="1" spc="-190" dirty="0">
                <a:solidFill>
                  <a:srgbClr val="585858"/>
                </a:solidFill>
                <a:latin typeface="Trebuchet MS"/>
                <a:cs typeface="Trebuchet MS"/>
              </a:rPr>
              <a:t>&lt;figure&gt;</a:t>
            </a:r>
            <a:r>
              <a:rPr sz="3200" b="1" spc="-3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3200" b="1" spc="-55" dirty="0">
                <a:solidFill>
                  <a:srgbClr val="585858"/>
                </a:solidFill>
                <a:latin typeface="Trebuchet MS"/>
                <a:cs typeface="Trebuchet MS"/>
              </a:rPr>
              <a:t>and</a:t>
            </a:r>
            <a:endParaRPr sz="3200">
              <a:latin typeface="Trebuchet MS"/>
              <a:cs typeface="Trebuchet MS"/>
            </a:endParaRPr>
          </a:p>
          <a:p>
            <a:pPr marL="362585" marR="356235" algn="ctr">
              <a:lnSpc>
                <a:spcPts val="3460"/>
              </a:lnSpc>
              <a:spcBef>
                <a:spcPts val="240"/>
              </a:spcBef>
            </a:pPr>
            <a:r>
              <a:rPr sz="3200" b="1" spc="-150" dirty="0">
                <a:solidFill>
                  <a:srgbClr val="585858"/>
                </a:solidFill>
                <a:latin typeface="Trebuchet MS"/>
                <a:cs typeface="Trebuchet MS"/>
              </a:rPr>
              <a:t>&lt;figcaption&gt; </a:t>
            </a:r>
            <a:r>
              <a:rPr sz="3200" b="1" spc="-10" dirty="0">
                <a:solidFill>
                  <a:srgbClr val="585858"/>
                </a:solidFill>
                <a:latin typeface="Trebuchet MS"/>
                <a:cs typeface="Trebuchet MS"/>
              </a:rPr>
              <a:t>Elements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0" y="685800"/>
            <a:ext cx="5410200" cy="5486400"/>
          </a:xfrm>
          <a:custGeom>
            <a:avLst/>
            <a:gdLst/>
            <a:ahLst/>
            <a:cxnLst/>
            <a:rect l="l" t="t" r="r" b="b"/>
            <a:pathLst>
              <a:path w="5410200" h="5486400">
                <a:moveTo>
                  <a:pt x="5410200" y="0"/>
                </a:moveTo>
                <a:lnTo>
                  <a:pt x="0" y="0"/>
                </a:lnTo>
                <a:lnTo>
                  <a:pt x="0" y="5486400"/>
                </a:lnTo>
                <a:lnTo>
                  <a:pt x="5410200" y="5486400"/>
                </a:lnTo>
                <a:lnTo>
                  <a:pt x="5410200" y="0"/>
                </a:lnTo>
                <a:close/>
              </a:path>
            </a:pathLst>
          </a:custGeom>
          <a:solidFill>
            <a:srgbClr val="FAE2D5">
              <a:alpha val="5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5488" y="1461262"/>
            <a:ext cx="3455670" cy="1704339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359410" indent="-228600" algn="just">
              <a:lnSpc>
                <a:spcPts val="1839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spc="-65" dirty="0">
                <a:solidFill>
                  <a:srgbClr val="585858"/>
                </a:solidFill>
                <a:latin typeface="Trebuchet MS"/>
                <a:cs typeface="Trebuchet MS"/>
              </a:rPr>
              <a:t>&lt;figure&gt;: </a:t>
            </a:r>
            <a:r>
              <a:rPr sz="1700" dirty="0">
                <a:solidFill>
                  <a:srgbClr val="585858"/>
                </a:solidFill>
                <a:latin typeface="Trebuchet MS"/>
                <a:cs typeface="Trebuchet MS"/>
              </a:rPr>
              <a:t>Used</a:t>
            </a:r>
            <a:r>
              <a:rPr sz="1700" spc="-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165" dirty="0">
                <a:solidFill>
                  <a:srgbClr val="585858"/>
                </a:solidFill>
                <a:latin typeface="Trebuchet MS"/>
                <a:cs typeface="Trebuchet MS"/>
              </a:rPr>
              <a:t>to</a:t>
            </a:r>
            <a:r>
              <a:rPr sz="1700" spc="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585858"/>
                </a:solidFill>
                <a:latin typeface="Trebuchet MS"/>
                <a:cs typeface="Trebuchet MS"/>
              </a:rPr>
              <a:t>mark</a:t>
            </a:r>
            <a:r>
              <a:rPr sz="1700" spc="-2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585858"/>
                </a:solidFill>
                <a:latin typeface="Trebuchet MS"/>
                <a:cs typeface="Trebuchet MS"/>
              </a:rPr>
              <a:t>up</a:t>
            </a:r>
            <a:r>
              <a:rPr sz="1700" spc="-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585858"/>
                </a:solidFill>
                <a:latin typeface="Trebuchet MS"/>
                <a:cs typeface="Trebuchet MS"/>
              </a:rPr>
              <a:t>self- </a:t>
            </a:r>
            <a:r>
              <a:rPr sz="1700" spc="-35" dirty="0">
                <a:solidFill>
                  <a:srgbClr val="585858"/>
                </a:solidFill>
                <a:latin typeface="Trebuchet MS"/>
                <a:cs typeface="Trebuchet MS"/>
              </a:rPr>
              <a:t>contained</a:t>
            </a:r>
            <a:r>
              <a:rPr sz="1700" spc="-6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55" dirty="0">
                <a:solidFill>
                  <a:srgbClr val="585858"/>
                </a:solidFill>
                <a:latin typeface="Trebuchet MS"/>
                <a:cs typeface="Trebuchet MS"/>
              </a:rPr>
              <a:t>content</a:t>
            </a:r>
            <a:r>
              <a:rPr sz="17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105" dirty="0">
                <a:solidFill>
                  <a:srgbClr val="585858"/>
                </a:solidFill>
                <a:latin typeface="Trebuchet MS"/>
                <a:cs typeface="Trebuchet MS"/>
              </a:rPr>
              <a:t>like</a:t>
            </a:r>
            <a:r>
              <a:rPr sz="17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585858"/>
                </a:solidFill>
                <a:latin typeface="Trebuchet MS"/>
                <a:cs typeface="Trebuchet MS"/>
              </a:rPr>
              <a:t>images, </a:t>
            </a:r>
            <a:r>
              <a:rPr sz="1700" spc="-30" dirty="0">
                <a:solidFill>
                  <a:srgbClr val="585858"/>
                </a:solidFill>
                <a:latin typeface="Trebuchet MS"/>
                <a:cs typeface="Trebuchet MS"/>
              </a:rPr>
              <a:t>diagrams,</a:t>
            </a:r>
            <a:r>
              <a:rPr sz="1700" spc="-18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45" dirty="0">
                <a:solidFill>
                  <a:srgbClr val="585858"/>
                </a:solidFill>
                <a:latin typeface="Trebuchet MS"/>
                <a:cs typeface="Trebuchet MS"/>
              </a:rPr>
              <a:t>or</a:t>
            </a:r>
            <a:r>
              <a:rPr sz="1700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585858"/>
                </a:solidFill>
                <a:latin typeface="Trebuchet MS"/>
                <a:cs typeface="Trebuchet MS"/>
              </a:rPr>
              <a:t>code</a:t>
            </a:r>
            <a:r>
              <a:rPr sz="1700" spc="-17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585858"/>
                </a:solidFill>
                <a:latin typeface="Trebuchet MS"/>
                <a:cs typeface="Trebuchet MS"/>
              </a:rPr>
              <a:t>listings.</a:t>
            </a:r>
            <a:endParaRPr sz="1700">
              <a:latin typeface="Trebuchet MS"/>
              <a:cs typeface="Trebuchet MS"/>
            </a:endParaRPr>
          </a:p>
          <a:p>
            <a:pPr marL="241300" marR="5080" indent="-228600">
              <a:lnSpc>
                <a:spcPts val="1839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spc="-45" dirty="0">
                <a:solidFill>
                  <a:srgbClr val="585858"/>
                </a:solidFill>
                <a:latin typeface="Trebuchet MS"/>
                <a:cs typeface="Trebuchet MS"/>
              </a:rPr>
              <a:t>&lt;figcaption&gt;:</a:t>
            </a:r>
            <a:r>
              <a:rPr sz="1700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585858"/>
                </a:solidFill>
                <a:latin typeface="Trebuchet MS"/>
                <a:cs typeface="Trebuchet MS"/>
              </a:rPr>
              <a:t>Provides</a:t>
            </a:r>
            <a:r>
              <a:rPr sz="1700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585858"/>
                </a:solidFill>
                <a:latin typeface="Trebuchet MS"/>
                <a:cs typeface="Trebuchet MS"/>
              </a:rPr>
              <a:t>a</a:t>
            </a:r>
            <a:r>
              <a:rPr sz="1700" spc="-10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25" dirty="0">
                <a:solidFill>
                  <a:srgbClr val="585858"/>
                </a:solidFill>
                <a:latin typeface="Trebuchet MS"/>
                <a:cs typeface="Trebuchet MS"/>
              </a:rPr>
              <a:t>caption</a:t>
            </a:r>
            <a:r>
              <a:rPr sz="1700" spc="-1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585858"/>
                </a:solidFill>
                <a:latin typeface="Trebuchet MS"/>
                <a:cs typeface="Trebuchet MS"/>
              </a:rPr>
              <a:t>or </a:t>
            </a:r>
            <a:r>
              <a:rPr sz="1700" spc="-30" dirty="0">
                <a:solidFill>
                  <a:srgbClr val="585858"/>
                </a:solidFill>
                <a:latin typeface="Trebuchet MS"/>
                <a:cs typeface="Trebuchet MS"/>
              </a:rPr>
              <a:t>description</a:t>
            </a:r>
            <a:r>
              <a:rPr sz="1700" spc="-16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80" dirty="0">
                <a:solidFill>
                  <a:srgbClr val="585858"/>
                </a:solidFill>
                <a:latin typeface="Trebuchet MS"/>
                <a:cs typeface="Trebuchet MS"/>
              </a:rPr>
              <a:t>for</a:t>
            </a:r>
            <a:r>
              <a:rPr sz="1700" spc="-13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60" dirty="0">
                <a:solidFill>
                  <a:srgbClr val="585858"/>
                </a:solidFill>
                <a:latin typeface="Trebuchet MS"/>
                <a:cs typeface="Trebuchet MS"/>
              </a:rPr>
              <a:t>the</a:t>
            </a:r>
            <a:r>
              <a:rPr sz="1700" spc="-1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585858"/>
                </a:solidFill>
                <a:latin typeface="Trebuchet MS"/>
                <a:cs typeface="Trebuchet MS"/>
              </a:rPr>
              <a:t>figure.</a:t>
            </a:r>
            <a:endParaRPr sz="17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1700" spc="-10" dirty="0">
                <a:solidFill>
                  <a:srgbClr val="585858"/>
                </a:solidFill>
                <a:latin typeface="Trebuchet MS"/>
                <a:cs typeface="Trebuchet MS"/>
              </a:rPr>
              <a:t>Example: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5628" y="3580891"/>
            <a:ext cx="534098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&lt;figure&gt;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800000"/>
                </a:solidFill>
                <a:latin typeface="Consolas"/>
                <a:cs typeface="Consolas"/>
              </a:rPr>
              <a:t>&lt;img</a:t>
            </a:r>
            <a:r>
              <a:rPr sz="1400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400" dirty="0">
                <a:solidFill>
                  <a:srgbClr val="E40000"/>
                </a:solidFill>
                <a:latin typeface="Consolas"/>
                <a:cs typeface="Consolas"/>
              </a:rPr>
              <a:t>src</a:t>
            </a:r>
            <a:r>
              <a:rPr sz="1400" dirty="0">
                <a:latin typeface="Consolas"/>
                <a:cs typeface="Consolas"/>
              </a:rPr>
              <a:t>=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"image.jpg"</a:t>
            </a:r>
            <a:r>
              <a:rPr sz="1400" spc="-5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400" spc="-10" dirty="0">
                <a:solidFill>
                  <a:srgbClr val="E40000"/>
                </a:solidFill>
                <a:latin typeface="Consolas"/>
                <a:cs typeface="Consolas"/>
              </a:rPr>
              <a:t>alt</a:t>
            </a:r>
            <a:r>
              <a:rPr sz="1400" spc="-10" dirty="0">
                <a:latin typeface="Consolas"/>
                <a:cs typeface="Consolas"/>
              </a:rPr>
              <a:t>=</a:t>
            </a:r>
            <a:r>
              <a:rPr sz="1400" spc="-10" dirty="0">
                <a:solidFill>
                  <a:srgbClr val="0000FF"/>
                </a:solidFill>
                <a:latin typeface="Consolas"/>
                <a:cs typeface="Consolas"/>
              </a:rPr>
              <a:t>"Description"</a:t>
            </a: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400">
              <a:latin typeface="Consolas"/>
              <a:cs typeface="Consolas"/>
            </a:endParaRPr>
          </a:p>
          <a:p>
            <a:pPr marL="208915">
              <a:lnSpc>
                <a:spcPct val="100000"/>
              </a:lnSpc>
            </a:pPr>
            <a:r>
              <a:rPr sz="1400" dirty="0">
                <a:solidFill>
                  <a:srgbClr val="800000"/>
                </a:solidFill>
                <a:latin typeface="Consolas"/>
                <a:cs typeface="Consolas"/>
              </a:rPr>
              <a:t>&lt;figcaption&gt;</a:t>
            </a:r>
            <a:r>
              <a:rPr sz="1400" dirty="0">
                <a:latin typeface="Consolas"/>
                <a:cs typeface="Consolas"/>
              </a:rPr>
              <a:t>Figure</a:t>
            </a:r>
            <a:r>
              <a:rPr sz="1400" spc="-4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1:</a:t>
            </a:r>
            <a:r>
              <a:rPr sz="1400" spc="-4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An</a:t>
            </a:r>
            <a:r>
              <a:rPr sz="1400" spc="-30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example</a:t>
            </a:r>
            <a:r>
              <a:rPr sz="1400" spc="-35" dirty="0">
                <a:latin typeface="Consolas"/>
                <a:cs typeface="Consolas"/>
              </a:rPr>
              <a:t> </a:t>
            </a:r>
            <a:r>
              <a:rPr sz="1400" spc="-10" dirty="0">
                <a:latin typeface="Consolas"/>
                <a:cs typeface="Consolas"/>
              </a:rPr>
              <a:t>image.</a:t>
            </a: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&lt;/figcaption&gt;</a:t>
            </a:r>
            <a:endParaRPr sz="1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&lt;/figure&gt;</a:t>
            </a:r>
            <a:endParaRPr sz="1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9970" y="538937"/>
            <a:ext cx="5055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0" dirty="0">
                <a:solidFill>
                  <a:srgbClr val="FFFFFF"/>
                </a:solidFill>
              </a:rPr>
              <a:t>Multimedia</a:t>
            </a:r>
            <a:r>
              <a:rPr spc="-434" dirty="0">
                <a:solidFill>
                  <a:srgbClr val="FFFFFF"/>
                </a:solidFill>
              </a:rPr>
              <a:t> </a:t>
            </a:r>
            <a:r>
              <a:rPr spc="-260" dirty="0">
                <a:solidFill>
                  <a:srgbClr val="FFFFFF"/>
                </a:solidFill>
              </a:rPr>
              <a:t>in</a:t>
            </a:r>
            <a:r>
              <a:rPr spc="-425" dirty="0">
                <a:solidFill>
                  <a:srgbClr val="FFFFFF"/>
                </a:solidFill>
              </a:rPr>
              <a:t> </a:t>
            </a:r>
            <a:r>
              <a:rPr spc="-125" dirty="0">
                <a:solidFill>
                  <a:srgbClr val="FFFFFF"/>
                </a:solidFill>
              </a:rPr>
              <a:t>HTML5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501" y="1588008"/>
            <a:ext cx="11033125" cy="4768850"/>
            <a:chOff x="579501" y="1588008"/>
            <a:chExt cx="11033125" cy="4768850"/>
          </a:xfrm>
        </p:grpSpPr>
        <p:sp>
          <p:nvSpPr>
            <p:cNvPr id="5" name="object 5"/>
            <p:cNvSpPr/>
            <p:nvPr/>
          </p:nvSpPr>
          <p:spPr>
            <a:xfrm>
              <a:off x="579501" y="1588008"/>
              <a:ext cx="11033125" cy="4768850"/>
            </a:xfrm>
            <a:custGeom>
              <a:avLst/>
              <a:gdLst/>
              <a:ahLst/>
              <a:cxnLst/>
              <a:rect l="l" t="t" r="r" b="b"/>
              <a:pathLst>
                <a:path w="11033125" h="4768850">
                  <a:moveTo>
                    <a:pt x="10881614" y="0"/>
                  </a:moveTo>
                  <a:lnTo>
                    <a:pt x="151345" y="0"/>
                  </a:lnTo>
                  <a:lnTo>
                    <a:pt x="103506" y="7708"/>
                  </a:lnTo>
                  <a:lnTo>
                    <a:pt x="61960" y="29175"/>
                  </a:lnTo>
                  <a:lnTo>
                    <a:pt x="29199" y="61914"/>
                  </a:lnTo>
                  <a:lnTo>
                    <a:pt x="7715" y="103436"/>
                  </a:lnTo>
                  <a:lnTo>
                    <a:pt x="0" y="151256"/>
                  </a:lnTo>
                  <a:lnTo>
                    <a:pt x="0" y="4616983"/>
                  </a:lnTo>
                  <a:lnTo>
                    <a:pt x="7715" y="4664823"/>
                  </a:lnTo>
                  <a:lnTo>
                    <a:pt x="29199" y="4706373"/>
                  </a:lnTo>
                  <a:lnTo>
                    <a:pt x="61960" y="4739138"/>
                  </a:lnTo>
                  <a:lnTo>
                    <a:pt x="103506" y="4760625"/>
                  </a:lnTo>
                  <a:lnTo>
                    <a:pt x="151345" y="4768342"/>
                  </a:lnTo>
                  <a:lnTo>
                    <a:pt x="10881614" y="4768342"/>
                  </a:lnTo>
                  <a:lnTo>
                    <a:pt x="10929447" y="4760625"/>
                  </a:lnTo>
                  <a:lnTo>
                    <a:pt x="10971001" y="4739138"/>
                  </a:lnTo>
                  <a:lnTo>
                    <a:pt x="11003777" y="4706373"/>
                  </a:lnTo>
                  <a:lnTo>
                    <a:pt x="11025276" y="4664823"/>
                  </a:lnTo>
                  <a:lnTo>
                    <a:pt x="11032998" y="4616983"/>
                  </a:lnTo>
                  <a:lnTo>
                    <a:pt x="11032998" y="151256"/>
                  </a:lnTo>
                  <a:lnTo>
                    <a:pt x="11025276" y="103436"/>
                  </a:lnTo>
                  <a:lnTo>
                    <a:pt x="11003777" y="61914"/>
                  </a:lnTo>
                  <a:lnTo>
                    <a:pt x="10971001" y="29175"/>
                  </a:lnTo>
                  <a:lnTo>
                    <a:pt x="10929447" y="7708"/>
                  </a:lnTo>
                  <a:lnTo>
                    <a:pt x="10881614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7108" y="3197834"/>
              <a:ext cx="904875" cy="701675"/>
            </a:xfrm>
            <a:custGeom>
              <a:avLst/>
              <a:gdLst/>
              <a:ahLst/>
              <a:cxnLst/>
              <a:rect l="l" t="t" r="r" b="b"/>
              <a:pathLst>
                <a:path w="904875" h="701675">
                  <a:moveTo>
                    <a:pt x="332574" y="309968"/>
                  </a:moveTo>
                  <a:lnTo>
                    <a:pt x="300685" y="278079"/>
                  </a:lnTo>
                  <a:lnTo>
                    <a:pt x="171551" y="407098"/>
                  </a:lnTo>
                  <a:lnTo>
                    <a:pt x="300685" y="536130"/>
                  </a:lnTo>
                  <a:lnTo>
                    <a:pt x="332574" y="504240"/>
                  </a:lnTo>
                  <a:lnTo>
                    <a:pt x="235546" y="407098"/>
                  </a:lnTo>
                  <a:lnTo>
                    <a:pt x="332574" y="309968"/>
                  </a:lnTo>
                  <a:close/>
                </a:path>
                <a:path w="904875" h="701675">
                  <a:moveTo>
                    <a:pt x="526554" y="291388"/>
                  </a:moveTo>
                  <a:lnTo>
                    <a:pt x="484771" y="274066"/>
                  </a:lnTo>
                  <a:lnTo>
                    <a:pt x="376580" y="535139"/>
                  </a:lnTo>
                  <a:lnTo>
                    <a:pt x="418363" y="552450"/>
                  </a:lnTo>
                  <a:lnTo>
                    <a:pt x="526554" y="291388"/>
                  </a:lnTo>
                  <a:close/>
                </a:path>
                <a:path w="904875" h="701675">
                  <a:moveTo>
                    <a:pt x="733107" y="407098"/>
                  </a:moveTo>
                  <a:lnTo>
                    <a:pt x="603961" y="278079"/>
                  </a:lnTo>
                  <a:lnTo>
                    <a:pt x="572071" y="309968"/>
                  </a:lnTo>
                  <a:lnTo>
                    <a:pt x="669099" y="407098"/>
                  </a:lnTo>
                  <a:lnTo>
                    <a:pt x="572071" y="504240"/>
                  </a:lnTo>
                  <a:lnTo>
                    <a:pt x="603961" y="536130"/>
                  </a:lnTo>
                  <a:lnTo>
                    <a:pt x="733107" y="407098"/>
                  </a:lnTo>
                  <a:close/>
                </a:path>
                <a:path w="904875" h="701675">
                  <a:moveTo>
                    <a:pt x="904646" y="0"/>
                  </a:moveTo>
                  <a:lnTo>
                    <a:pt x="836803" y="0"/>
                  </a:lnTo>
                  <a:lnTo>
                    <a:pt x="836803" y="180936"/>
                  </a:lnTo>
                  <a:lnTo>
                    <a:pt x="836803" y="633272"/>
                  </a:lnTo>
                  <a:lnTo>
                    <a:pt x="67856" y="633272"/>
                  </a:lnTo>
                  <a:lnTo>
                    <a:pt x="67856" y="180936"/>
                  </a:lnTo>
                  <a:lnTo>
                    <a:pt x="836803" y="180936"/>
                  </a:lnTo>
                  <a:lnTo>
                    <a:pt x="836803" y="0"/>
                  </a:lnTo>
                  <a:lnTo>
                    <a:pt x="802868" y="0"/>
                  </a:lnTo>
                  <a:lnTo>
                    <a:pt x="802868" y="90474"/>
                  </a:lnTo>
                  <a:lnTo>
                    <a:pt x="801103" y="99275"/>
                  </a:lnTo>
                  <a:lnTo>
                    <a:pt x="796251" y="106464"/>
                  </a:lnTo>
                  <a:lnTo>
                    <a:pt x="789063" y="111302"/>
                  </a:lnTo>
                  <a:lnTo>
                    <a:pt x="780262" y="113080"/>
                  </a:lnTo>
                  <a:lnTo>
                    <a:pt x="771461" y="111302"/>
                  </a:lnTo>
                  <a:lnTo>
                    <a:pt x="764273" y="106464"/>
                  </a:lnTo>
                  <a:lnTo>
                    <a:pt x="759421" y="99275"/>
                  </a:lnTo>
                  <a:lnTo>
                    <a:pt x="757643" y="90474"/>
                  </a:lnTo>
                  <a:lnTo>
                    <a:pt x="759421" y="81661"/>
                  </a:lnTo>
                  <a:lnTo>
                    <a:pt x="764273" y="74472"/>
                  </a:lnTo>
                  <a:lnTo>
                    <a:pt x="771461" y="69634"/>
                  </a:lnTo>
                  <a:lnTo>
                    <a:pt x="780262" y="67856"/>
                  </a:lnTo>
                  <a:lnTo>
                    <a:pt x="789063" y="69634"/>
                  </a:lnTo>
                  <a:lnTo>
                    <a:pt x="796251" y="74472"/>
                  </a:lnTo>
                  <a:lnTo>
                    <a:pt x="801103" y="81661"/>
                  </a:lnTo>
                  <a:lnTo>
                    <a:pt x="802868" y="90474"/>
                  </a:lnTo>
                  <a:lnTo>
                    <a:pt x="802868" y="0"/>
                  </a:lnTo>
                  <a:lnTo>
                    <a:pt x="723722" y="0"/>
                  </a:lnTo>
                  <a:lnTo>
                    <a:pt x="723722" y="90474"/>
                  </a:lnTo>
                  <a:lnTo>
                    <a:pt x="721944" y="99275"/>
                  </a:lnTo>
                  <a:lnTo>
                    <a:pt x="717092" y="106464"/>
                  </a:lnTo>
                  <a:lnTo>
                    <a:pt x="709904" y="111302"/>
                  </a:lnTo>
                  <a:lnTo>
                    <a:pt x="701103" y="113080"/>
                  </a:lnTo>
                  <a:lnTo>
                    <a:pt x="692302" y="111302"/>
                  </a:lnTo>
                  <a:lnTo>
                    <a:pt x="685114" y="106464"/>
                  </a:lnTo>
                  <a:lnTo>
                    <a:pt x="680262" y="99275"/>
                  </a:lnTo>
                  <a:lnTo>
                    <a:pt x="678484" y="90474"/>
                  </a:lnTo>
                  <a:lnTo>
                    <a:pt x="680262" y="81661"/>
                  </a:lnTo>
                  <a:lnTo>
                    <a:pt x="685114" y="74472"/>
                  </a:lnTo>
                  <a:lnTo>
                    <a:pt x="692302" y="69634"/>
                  </a:lnTo>
                  <a:lnTo>
                    <a:pt x="701103" y="67856"/>
                  </a:lnTo>
                  <a:lnTo>
                    <a:pt x="709904" y="69634"/>
                  </a:lnTo>
                  <a:lnTo>
                    <a:pt x="717092" y="74472"/>
                  </a:lnTo>
                  <a:lnTo>
                    <a:pt x="721944" y="81661"/>
                  </a:lnTo>
                  <a:lnTo>
                    <a:pt x="723722" y="90474"/>
                  </a:lnTo>
                  <a:lnTo>
                    <a:pt x="723722" y="0"/>
                  </a:lnTo>
                  <a:lnTo>
                    <a:pt x="644563" y="0"/>
                  </a:lnTo>
                  <a:lnTo>
                    <a:pt x="644563" y="90474"/>
                  </a:lnTo>
                  <a:lnTo>
                    <a:pt x="642785" y="99275"/>
                  </a:lnTo>
                  <a:lnTo>
                    <a:pt x="637933" y="106464"/>
                  </a:lnTo>
                  <a:lnTo>
                    <a:pt x="630745" y="111302"/>
                  </a:lnTo>
                  <a:lnTo>
                    <a:pt x="621944" y="113080"/>
                  </a:lnTo>
                  <a:lnTo>
                    <a:pt x="613143" y="111302"/>
                  </a:lnTo>
                  <a:lnTo>
                    <a:pt x="605955" y="106464"/>
                  </a:lnTo>
                  <a:lnTo>
                    <a:pt x="601103" y="99275"/>
                  </a:lnTo>
                  <a:lnTo>
                    <a:pt x="599325" y="90474"/>
                  </a:lnTo>
                  <a:lnTo>
                    <a:pt x="601103" y="81661"/>
                  </a:lnTo>
                  <a:lnTo>
                    <a:pt x="605955" y="74472"/>
                  </a:lnTo>
                  <a:lnTo>
                    <a:pt x="613143" y="69634"/>
                  </a:lnTo>
                  <a:lnTo>
                    <a:pt x="621944" y="67856"/>
                  </a:lnTo>
                  <a:lnTo>
                    <a:pt x="630745" y="69634"/>
                  </a:lnTo>
                  <a:lnTo>
                    <a:pt x="637933" y="74472"/>
                  </a:lnTo>
                  <a:lnTo>
                    <a:pt x="642785" y="81661"/>
                  </a:lnTo>
                  <a:lnTo>
                    <a:pt x="644563" y="90474"/>
                  </a:lnTo>
                  <a:lnTo>
                    <a:pt x="644563" y="0"/>
                  </a:lnTo>
                  <a:lnTo>
                    <a:pt x="0" y="0"/>
                  </a:lnTo>
                  <a:lnTo>
                    <a:pt x="0" y="701116"/>
                  </a:lnTo>
                  <a:lnTo>
                    <a:pt x="904646" y="701116"/>
                  </a:lnTo>
                  <a:lnTo>
                    <a:pt x="904646" y="633272"/>
                  </a:lnTo>
                  <a:lnTo>
                    <a:pt x="904646" y="180936"/>
                  </a:lnTo>
                  <a:lnTo>
                    <a:pt x="904646" y="113080"/>
                  </a:lnTo>
                  <a:lnTo>
                    <a:pt x="904646" y="67856"/>
                  </a:lnTo>
                  <a:lnTo>
                    <a:pt x="904646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6881" y="4156329"/>
            <a:ext cx="2999740" cy="4876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75260" marR="5080" indent="-163195">
              <a:lnSpc>
                <a:spcPct val="102000"/>
              </a:lnSpc>
              <a:spcBef>
                <a:spcPts val="60"/>
              </a:spcBef>
            </a:pPr>
            <a:r>
              <a:rPr sz="1500" dirty="0">
                <a:latin typeface="Trebuchet MS"/>
                <a:cs typeface="Trebuchet MS"/>
              </a:rPr>
              <a:t>HTML5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introduces</a:t>
            </a:r>
            <a:r>
              <a:rPr sz="1500" spc="-120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native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support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for </a:t>
            </a:r>
            <a:r>
              <a:rPr sz="1500" spc="-10" dirty="0">
                <a:latin typeface="Trebuchet MS"/>
                <a:cs typeface="Trebuchet MS"/>
              </a:rPr>
              <a:t>audio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and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video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55" dirty="0">
                <a:latin typeface="Trebuchet MS"/>
                <a:cs typeface="Trebuchet MS"/>
              </a:rPr>
              <a:t>without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plugins.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29372" y="3118671"/>
            <a:ext cx="4585970" cy="859790"/>
            <a:chOff x="5629372" y="3118671"/>
            <a:chExt cx="4585970" cy="859790"/>
          </a:xfrm>
        </p:grpSpPr>
        <p:sp>
          <p:nvSpPr>
            <p:cNvPr id="9" name="object 9"/>
            <p:cNvSpPr/>
            <p:nvPr/>
          </p:nvSpPr>
          <p:spPr>
            <a:xfrm>
              <a:off x="5629372" y="3141325"/>
              <a:ext cx="936625" cy="814705"/>
            </a:xfrm>
            <a:custGeom>
              <a:avLst/>
              <a:gdLst/>
              <a:ahLst/>
              <a:cxnLst/>
              <a:rect l="l" t="t" r="r" b="b"/>
              <a:pathLst>
                <a:path w="936625" h="814704">
                  <a:moveTo>
                    <a:pt x="889937" y="0"/>
                  </a:moveTo>
                  <a:lnTo>
                    <a:pt x="0" y="158279"/>
                  </a:lnTo>
                  <a:lnTo>
                    <a:pt x="29396" y="324513"/>
                  </a:lnTo>
                  <a:lnTo>
                    <a:pt x="31657" y="768933"/>
                  </a:lnTo>
                  <a:lnTo>
                    <a:pt x="35227" y="786496"/>
                  </a:lnTo>
                  <a:lnTo>
                    <a:pt x="44944" y="800879"/>
                  </a:lnTo>
                  <a:lnTo>
                    <a:pt x="59327" y="810597"/>
                  </a:lnTo>
                  <a:lnTo>
                    <a:pt x="76890" y="814166"/>
                  </a:lnTo>
                  <a:lnTo>
                    <a:pt x="891068" y="814166"/>
                  </a:lnTo>
                  <a:lnTo>
                    <a:pt x="908630" y="810597"/>
                  </a:lnTo>
                  <a:lnTo>
                    <a:pt x="923013" y="800879"/>
                  </a:lnTo>
                  <a:lnTo>
                    <a:pt x="932731" y="786496"/>
                  </a:lnTo>
                  <a:lnTo>
                    <a:pt x="936300" y="768933"/>
                  </a:lnTo>
                  <a:lnTo>
                    <a:pt x="936300" y="576690"/>
                  </a:lnTo>
                  <a:lnTo>
                    <a:pt x="212586" y="576690"/>
                  </a:lnTo>
                  <a:lnTo>
                    <a:pt x="212586" y="440989"/>
                  </a:lnTo>
                  <a:lnTo>
                    <a:pt x="936300" y="440989"/>
                  </a:lnTo>
                  <a:lnTo>
                    <a:pt x="936300" y="293980"/>
                  </a:lnTo>
                  <a:lnTo>
                    <a:pt x="270257" y="293980"/>
                  </a:lnTo>
                  <a:lnTo>
                    <a:pt x="378814" y="274756"/>
                  </a:lnTo>
                  <a:lnTo>
                    <a:pt x="66712" y="274756"/>
                  </a:lnTo>
                  <a:lnTo>
                    <a:pt x="52012" y="194466"/>
                  </a:lnTo>
                  <a:lnTo>
                    <a:pt x="132299" y="180896"/>
                  </a:lnTo>
                  <a:lnTo>
                    <a:pt x="215431" y="180896"/>
                  </a:lnTo>
                  <a:lnTo>
                    <a:pt x="227286" y="163934"/>
                  </a:lnTo>
                  <a:lnTo>
                    <a:pt x="316620" y="148102"/>
                  </a:lnTo>
                  <a:lnTo>
                    <a:pt x="398621" y="148102"/>
                  </a:lnTo>
                  <a:lnTo>
                    <a:pt x="410476" y="131139"/>
                  </a:lnTo>
                  <a:lnTo>
                    <a:pt x="499810" y="115307"/>
                  </a:lnTo>
                  <a:lnTo>
                    <a:pt x="582942" y="115307"/>
                  </a:lnTo>
                  <a:lnTo>
                    <a:pt x="594797" y="98345"/>
                  </a:lnTo>
                  <a:lnTo>
                    <a:pt x="684130" y="82513"/>
                  </a:lnTo>
                  <a:lnTo>
                    <a:pt x="766314" y="82513"/>
                  </a:lnTo>
                  <a:lnTo>
                    <a:pt x="777987" y="65550"/>
                  </a:lnTo>
                  <a:lnTo>
                    <a:pt x="853751" y="51980"/>
                  </a:lnTo>
                  <a:lnTo>
                    <a:pt x="899150" y="51980"/>
                  </a:lnTo>
                  <a:lnTo>
                    <a:pt x="889937" y="0"/>
                  </a:lnTo>
                  <a:close/>
                </a:path>
                <a:path w="936625" h="814704">
                  <a:moveTo>
                    <a:pt x="936300" y="440989"/>
                  </a:moveTo>
                  <a:lnTo>
                    <a:pt x="755371" y="440989"/>
                  </a:lnTo>
                  <a:lnTo>
                    <a:pt x="755371" y="576690"/>
                  </a:lnTo>
                  <a:lnTo>
                    <a:pt x="936300" y="576690"/>
                  </a:lnTo>
                  <a:lnTo>
                    <a:pt x="936300" y="440989"/>
                  </a:lnTo>
                  <a:close/>
                </a:path>
                <a:path w="936625" h="814704">
                  <a:moveTo>
                    <a:pt x="215431" y="180896"/>
                  </a:moveTo>
                  <a:lnTo>
                    <a:pt x="132299" y="180896"/>
                  </a:lnTo>
                  <a:lnTo>
                    <a:pt x="66712" y="274756"/>
                  </a:lnTo>
                  <a:lnTo>
                    <a:pt x="378814" y="274756"/>
                  </a:lnTo>
                  <a:lnTo>
                    <a:pt x="410742" y="269102"/>
                  </a:lnTo>
                  <a:lnTo>
                    <a:pt x="153784" y="269102"/>
                  </a:lnTo>
                  <a:lnTo>
                    <a:pt x="215431" y="180896"/>
                  </a:lnTo>
                  <a:close/>
                </a:path>
                <a:path w="936625" h="814704">
                  <a:moveTo>
                    <a:pt x="398621" y="148102"/>
                  </a:moveTo>
                  <a:lnTo>
                    <a:pt x="316620" y="148102"/>
                  </a:lnTo>
                  <a:lnTo>
                    <a:pt x="243117" y="253270"/>
                  </a:lnTo>
                  <a:lnTo>
                    <a:pt x="153784" y="269102"/>
                  </a:lnTo>
                  <a:lnTo>
                    <a:pt x="410742" y="269102"/>
                  </a:lnTo>
                  <a:lnTo>
                    <a:pt x="595928" y="236307"/>
                  </a:lnTo>
                  <a:lnTo>
                    <a:pt x="336974" y="236307"/>
                  </a:lnTo>
                  <a:lnTo>
                    <a:pt x="398621" y="148102"/>
                  </a:lnTo>
                  <a:close/>
                </a:path>
                <a:path w="936625" h="814704">
                  <a:moveTo>
                    <a:pt x="582942" y="115307"/>
                  </a:moveTo>
                  <a:lnTo>
                    <a:pt x="499810" y="115307"/>
                  </a:lnTo>
                  <a:lnTo>
                    <a:pt x="426307" y="220476"/>
                  </a:lnTo>
                  <a:lnTo>
                    <a:pt x="336974" y="236307"/>
                  </a:lnTo>
                  <a:lnTo>
                    <a:pt x="595928" y="236307"/>
                  </a:lnTo>
                  <a:lnTo>
                    <a:pt x="781113" y="203513"/>
                  </a:lnTo>
                  <a:lnTo>
                    <a:pt x="521295" y="203513"/>
                  </a:lnTo>
                  <a:lnTo>
                    <a:pt x="582942" y="115307"/>
                  </a:lnTo>
                  <a:close/>
                </a:path>
                <a:path w="936625" h="814704">
                  <a:moveTo>
                    <a:pt x="766314" y="82513"/>
                  </a:moveTo>
                  <a:lnTo>
                    <a:pt x="684130" y="82513"/>
                  </a:lnTo>
                  <a:lnTo>
                    <a:pt x="610628" y="187681"/>
                  </a:lnTo>
                  <a:lnTo>
                    <a:pt x="521295" y="203513"/>
                  </a:lnTo>
                  <a:lnTo>
                    <a:pt x="781113" y="203513"/>
                  </a:lnTo>
                  <a:lnTo>
                    <a:pt x="921599" y="178634"/>
                  </a:lnTo>
                  <a:lnTo>
                    <a:pt x="920196" y="170719"/>
                  </a:lnTo>
                  <a:lnTo>
                    <a:pt x="705616" y="170719"/>
                  </a:lnTo>
                  <a:lnTo>
                    <a:pt x="766314" y="82513"/>
                  </a:lnTo>
                  <a:close/>
                </a:path>
                <a:path w="936625" h="814704">
                  <a:moveTo>
                    <a:pt x="899150" y="51980"/>
                  </a:moveTo>
                  <a:lnTo>
                    <a:pt x="853751" y="51980"/>
                  </a:lnTo>
                  <a:lnTo>
                    <a:pt x="856012" y="65550"/>
                  </a:lnTo>
                  <a:lnTo>
                    <a:pt x="793818" y="153756"/>
                  </a:lnTo>
                  <a:lnTo>
                    <a:pt x="705616" y="170719"/>
                  </a:lnTo>
                  <a:lnTo>
                    <a:pt x="920196" y="170719"/>
                  </a:lnTo>
                  <a:lnTo>
                    <a:pt x="899150" y="5198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55887" y="3118675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90" h="859789">
                  <a:moveTo>
                    <a:pt x="79159" y="633272"/>
                  </a:moveTo>
                  <a:lnTo>
                    <a:pt x="0" y="633272"/>
                  </a:lnTo>
                  <a:lnTo>
                    <a:pt x="0" y="678510"/>
                  </a:lnTo>
                  <a:lnTo>
                    <a:pt x="79159" y="678510"/>
                  </a:lnTo>
                  <a:lnTo>
                    <a:pt x="79159" y="633272"/>
                  </a:lnTo>
                  <a:close/>
                </a:path>
                <a:path w="859790" h="859789">
                  <a:moveTo>
                    <a:pt x="79159" y="542810"/>
                  </a:moveTo>
                  <a:lnTo>
                    <a:pt x="0" y="542810"/>
                  </a:lnTo>
                  <a:lnTo>
                    <a:pt x="0" y="588035"/>
                  </a:lnTo>
                  <a:lnTo>
                    <a:pt x="79159" y="588035"/>
                  </a:lnTo>
                  <a:lnTo>
                    <a:pt x="79159" y="542810"/>
                  </a:lnTo>
                  <a:close/>
                </a:path>
                <a:path w="859790" h="859789">
                  <a:moveTo>
                    <a:pt x="79159" y="452335"/>
                  </a:moveTo>
                  <a:lnTo>
                    <a:pt x="0" y="452335"/>
                  </a:lnTo>
                  <a:lnTo>
                    <a:pt x="0" y="497573"/>
                  </a:lnTo>
                  <a:lnTo>
                    <a:pt x="79159" y="497573"/>
                  </a:lnTo>
                  <a:lnTo>
                    <a:pt x="79159" y="452335"/>
                  </a:lnTo>
                  <a:close/>
                </a:path>
                <a:path w="859790" h="859789">
                  <a:moveTo>
                    <a:pt x="79159" y="361873"/>
                  </a:moveTo>
                  <a:lnTo>
                    <a:pt x="0" y="361873"/>
                  </a:lnTo>
                  <a:lnTo>
                    <a:pt x="0" y="407098"/>
                  </a:lnTo>
                  <a:lnTo>
                    <a:pt x="79159" y="407098"/>
                  </a:lnTo>
                  <a:lnTo>
                    <a:pt x="79159" y="361873"/>
                  </a:lnTo>
                  <a:close/>
                </a:path>
                <a:path w="859790" h="859789">
                  <a:moveTo>
                    <a:pt x="79159" y="271399"/>
                  </a:moveTo>
                  <a:lnTo>
                    <a:pt x="0" y="271399"/>
                  </a:lnTo>
                  <a:lnTo>
                    <a:pt x="0" y="316636"/>
                  </a:lnTo>
                  <a:lnTo>
                    <a:pt x="79159" y="316636"/>
                  </a:lnTo>
                  <a:lnTo>
                    <a:pt x="79159" y="271399"/>
                  </a:lnTo>
                  <a:close/>
                </a:path>
                <a:path w="859790" h="859789">
                  <a:moveTo>
                    <a:pt x="79159" y="180936"/>
                  </a:moveTo>
                  <a:lnTo>
                    <a:pt x="0" y="180936"/>
                  </a:lnTo>
                  <a:lnTo>
                    <a:pt x="0" y="226174"/>
                  </a:lnTo>
                  <a:lnTo>
                    <a:pt x="79159" y="226174"/>
                  </a:lnTo>
                  <a:lnTo>
                    <a:pt x="79159" y="180936"/>
                  </a:lnTo>
                  <a:close/>
                </a:path>
                <a:path w="859790" h="859789">
                  <a:moveTo>
                    <a:pt x="226161" y="780275"/>
                  </a:moveTo>
                  <a:lnTo>
                    <a:pt x="180924" y="780275"/>
                  </a:lnTo>
                  <a:lnTo>
                    <a:pt x="180924" y="859434"/>
                  </a:lnTo>
                  <a:lnTo>
                    <a:pt x="226161" y="859434"/>
                  </a:lnTo>
                  <a:lnTo>
                    <a:pt x="226161" y="780275"/>
                  </a:lnTo>
                  <a:close/>
                </a:path>
                <a:path w="859790" h="859789">
                  <a:moveTo>
                    <a:pt x="226161" y="0"/>
                  </a:moveTo>
                  <a:lnTo>
                    <a:pt x="180924" y="0"/>
                  </a:lnTo>
                  <a:lnTo>
                    <a:pt x="180924" y="79159"/>
                  </a:lnTo>
                  <a:lnTo>
                    <a:pt x="226161" y="79159"/>
                  </a:lnTo>
                  <a:lnTo>
                    <a:pt x="226161" y="0"/>
                  </a:lnTo>
                  <a:close/>
                </a:path>
                <a:path w="859790" h="859789">
                  <a:moveTo>
                    <a:pt x="316623" y="780275"/>
                  </a:moveTo>
                  <a:lnTo>
                    <a:pt x="271399" y="780275"/>
                  </a:lnTo>
                  <a:lnTo>
                    <a:pt x="271399" y="859434"/>
                  </a:lnTo>
                  <a:lnTo>
                    <a:pt x="316623" y="859434"/>
                  </a:lnTo>
                  <a:lnTo>
                    <a:pt x="316623" y="780275"/>
                  </a:lnTo>
                  <a:close/>
                </a:path>
                <a:path w="859790" h="859789">
                  <a:moveTo>
                    <a:pt x="316623" y="0"/>
                  </a:moveTo>
                  <a:lnTo>
                    <a:pt x="271399" y="0"/>
                  </a:lnTo>
                  <a:lnTo>
                    <a:pt x="271399" y="79159"/>
                  </a:lnTo>
                  <a:lnTo>
                    <a:pt x="316623" y="79159"/>
                  </a:lnTo>
                  <a:lnTo>
                    <a:pt x="316623" y="0"/>
                  </a:lnTo>
                  <a:close/>
                </a:path>
                <a:path w="859790" h="859789">
                  <a:moveTo>
                    <a:pt x="407085" y="780275"/>
                  </a:moveTo>
                  <a:lnTo>
                    <a:pt x="361861" y="780275"/>
                  </a:lnTo>
                  <a:lnTo>
                    <a:pt x="361861" y="859434"/>
                  </a:lnTo>
                  <a:lnTo>
                    <a:pt x="407085" y="859434"/>
                  </a:lnTo>
                  <a:lnTo>
                    <a:pt x="407085" y="780275"/>
                  </a:lnTo>
                  <a:close/>
                </a:path>
                <a:path w="859790" h="859789">
                  <a:moveTo>
                    <a:pt x="407085" y="0"/>
                  </a:moveTo>
                  <a:lnTo>
                    <a:pt x="361861" y="0"/>
                  </a:lnTo>
                  <a:lnTo>
                    <a:pt x="361861" y="79159"/>
                  </a:lnTo>
                  <a:lnTo>
                    <a:pt x="407085" y="79159"/>
                  </a:lnTo>
                  <a:lnTo>
                    <a:pt x="407085" y="0"/>
                  </a:lnTo>
                  <a:close/>
                </a:path>
                <a:path w="859790" h="859789">
                  <a:moveTo>
                    <a:pt x="497560" y="780275"/>
                  </a:moveTo>
                  <a:lnTo>
                    <a:pt x="452323" y="780275"/>
                  </a:lnTo>
                  <a:lnTo>
                    <a:pt x="452323" y="859434"/>
                  </a:lnTo>
                  <a:lnTo>
                    <a:pt x="497560" y="859434"/>
                  </a:lnTo>
                  <a:lnTo>
                    <a:pt x="497560" y="780275"/>
                  </a:lnTo>
                  <a:close/>
                </a:path>
                <a:path w="859790" h="859789">
                  <a:moveTo>
                    <a:pt x="497560" y="0"/>
                  </a:moveTo>
                  <a:lnTo>
                    <a:pt x="452323" y="0"/>
                  </a:lnTo>
                  <a:lnTo>
                    <a:pt x="452323" y="79159"/>
                  </a:lnTo>
                  <a:lnTo>
                    <a:pt x="497560" y="79159"/>
                  </a:lnTo>
                  <a:lnTo>
                    <a:pt x="497560" y="0"/>
                  </a:lnTo>
                  <a:close/>
                </a:path>
                <a:path w="859790" h="859789">
                  <a:moveTo>
                    <a:pt x="576707" y="282714"/>
                  </a:moveTo>
                  <a:lnTo>
                    <a:pt x="282702" y="282714"/>
                  </a:lnTo>
                  <a:lnTo>
                    <a:pt x="282702" y="576732"/>
                  </a:lnTo>
                  <a:lnTo>
                    <a:pt x="576707" y="576732"/>
                  </a:lnTo>
                  <a:lnTo>
                    <a:pt x="576707" y="282714"/>
                  </a:lnTo>
                  <a:close/>
                </a:path>
                <a:path w="859790" h="859789">
                  <a:moveTo>
                    <a:pt x="588022" y="780275"/>
                  </a:moveTo>
                  <a:lnTo>
                    <a:pt x="542785" y="780275"/>
                  </a:lnTo>
                  <a:lnTo>
                    <a:pt x="542785" y="859434"/>
                  </a:lnTo>
                  <a:lnTo>
                    <a:pt x="588022" y="859434"/>
                  </a:lnTo>
                  <a:lnTo>
                    <a:pt x="588022" y="780275"/>
                  </a:lnTo>
                  <a:close/>
                </a:path>
                <a:path w="859790" h="859789">
                  <a:moveTo>
                    <a:pt x="588022" y="0"/>
                  </a:moveTo>
                  <a:lnTo>
                    <a:pt x="542785" y="0"/>
                  </a:lnTo>
                  <a:lnTo>
                    <a:pt x="542785" y="79159"/>
                  </a:lnTo>
                  <a:lnTo>
                    <a:pt x="588022" y="79159"/>
                  </a:lnTo>
                  <a:lnTo>
                    <a:pt x="588022" y="0"/>
                  </a:lnTo>
                  <a:close/>
                </a:path>
                <a:path w="859790" h="859789">
                  <a:moveTo>
                    <a:pt x="678484" y="780275"/>
                  </a:moveTo>
                  <a:lnTo>
                    <a:pt x="633247" y="780275"/>
                  </a:lnTo>
                  <a:lnTo>
                    <a:pt x="633247" y="859434"/>
                  </a:lnTo>
                  <a:lnTo>
                    <a:pt x="678484" y="859434"/>
                  </a:lnTo>
                  <a:lnTo>
                    <a:pt x="678484" y="780275"/>
                  </a:lnTo>
                  <a:close/>
                </a:path>
                <a:path w="859790" h="859789">
                  <a:moveTo>
                    <a:pt x="678484" y="0"/>
                  </a:moveTo>
                  <a:lnTo>
                    <a:pt x="633247" y="0"/>
                  </a:lnTo>
                  <a:lnTo>
                    <a:pt x="633247" y="79159"/>
                  </a:lnTo>
                  <a:lnTo>
                    <a:pt x="678484" y="79159"/>
                  </a:lnTo>
                  <a:lnTo>
                    <a:pt x="678484" y="0"/>
                  </a:lnTo>
                  <a:close/>
                </a:path>
                <a:path w="859790" h="859789">
                  <a:moveTo>
                    <a:pt x="735025" y="169633"/>
                  </a:moveTo>
                  <a:lnTo>
                    <a:pt x="731469" y="152019"/>
                  </a:lnTo>
                  <a:lnTo>
                    <a:pt x="721779" y="137642"/>
                  </a:lnTo>
                  <a:lnTo>
                    <a:pt x="707402" y="127952"/>
                  </a:lnTo>
                  <a:lnTo>
                    <a:pt x="689787" y="124396"/>
                  </a:lnTo>
                  <a:lnTo>
                    <a:pt x="621944" y="124396"/>
                  </a:lnTo>
                  <a:lnTo>
                    <a:pt x="621944" y="237477"/>
                  </a:lnTo>
                  <a:lnTo>
                    <a:pt x="621944" y="621969"/>
                  </a:lnTo>
                  <a:lnTo>
                    <a:pt x="237464" y="621969"/>
                  </a:lnTo>
                  <a:lnTo>
                    <a:pt x="237464" y="237477"/>
                  </a:lnTo>
                  <a:lnTo>
                    <a:pt x="621944" y="237477"/>
                  </a:lnTo>
                  <a:lnTo>
                    <a:pt x="621944" y="124396"/>
                  </a:lnTo>
                  <a:lnTo>
                    <a:pt x="169621" y="124396"/>
                  </a:lnTo>
                  <a:lnTo>
                    <a:pt x="152019" y="127952"/>
                  </a:lnTo>
                  <a:lnTo>
                    <a:pt x="137642" y="137642"/>
                  </a:lnTo>
                  <a:lnTo>
                    <a:pt x="127939" y="152019"/>
                  </a:lnTo>
                  <a:lnTo>
                    <a:pt x="124383" y="169633"/>
                  </a:lnTo>
                  <a:lnTo>
                    <a:pt x="124383" y="689813"/>
                  </a:lnTo>
                  <a:lnTo>
                    <a:pt x="127939" y="707415"/>
                  </a:lnTo>
                  <a:lnTo>
                    <a:pt x="137642" y="721804"/>
                  </a:lnTo>
                  <a:lnTo>
                    <a:pt x="152019" y="731494"/>
                  </a:lnTo>
                  <a:lnTo>
                    <a:pt x="169621" y="735050"/>
                  </a:lnTo>
                  <a:lnTo>
                    <a:pt x="689787" y="735050"/>
                  </a:lnTo>
                  <a:lnTo>
                    <a:pt x="707402" y="731494"/>
                  </a:lnTo>
                  <a:lnTo>
                    <a:pt x="721779" y="721804"/>
                  </a:lnTo>
                  <a:lnTo>
                    <a:pt x="731469" y="707415"/>
                  </a:lnTo>
                  <a:lnTo>
                    <a:pt x="735025" y="689813"/>
                  </a:lnTo>
                  <a:lnTo>
                    <a:pt x="735025" y="621969"/>
                  </a:lnTo>
                  <a:lnTo>
                    <a:pt x="735025" y="237477"/>
                  </a:lnTo>
                  <a:lnTo>
                    <a:pt x="735025" y="169633"/>
                  </a:lnTo>
                  <a:close/>
                </a:path>
                <a:path w="859790" h="859789">
                  <a:moveTo>
                    <a:pt x="859409" y="633272"/>
                  </a:moveTo>
                  <a:lnTo>
                    <a:pt x="780249" y="633272"/>
                  </a:lnTo>
                  <a:lnTo>
                    <a:pt x="780249" y="678510"/>
                  </a:lnTo>
                  <a:lnTo>
                    <a:pt x="859409" y="678510"/>
                  </a:lnTo>
                  <a:lnTo>
                    <a:pt x="859409" y="633272"/>
                  </a:lnTo>
                  <a:close/>
                </a:path>
                <a:path w="859790" h="859789">
                  <a:moveTo>
                    <a:pt x="859409" y="542810"/>
                  </a:moveTo>
                  <a:lnTo>
                    <a:pt x="780249" y="542810"/>
                  </a:lnTo>
                  <a:lnTo>
                    <a:pt x="780249" y="588035"/>
                  </a:lnTo>
                  <a:lnTo>
                    <a:pt x="859409" y="588035"/>
                  </a:lnTo>
                  <a:lnTo>
                    <a:pt x="859409" y="542810"/>
                  </a:lnTo>
                  <a:close/>
                </a:path>
                <a:path w="859790" h="859789">
                  <a:moveTo>
                    <a:pt x="859409" y="452335"/>
                  </a:moveTo>
                  <a:lnTo>
                    <a:pt x="780249" y="452335"/>
                  </a:lnTo>
                  <a:lnTo>
                    <a:pt x="780249" y="497573"/>
                  </a:lnTo>
                  <a:lnTo>
                    <a:pt x="859409" y="497573"/>
                  </a:lnTo>
                  <a:lnTo>
                    <a:pt x="859409" y="452335"/>
                  </a:lnTo>
                  <a:close/>
                </a:path>
                <a:path w="859790" h="859789">
                  <a:moveTo>
                    <a:pt x="859409" y="361873"/>
                  </a:moveTo>
                  <a:lnTo>
                    <a:pt x="780249" y="361873"/>
                  </a:lnTo>
                  <a:lnTo>
                    <a:pt x="780249" y="407098"/>
                  </a:lnTo>
                  <a:lnTo>
                    <a:pt x="859409" y="407098"/>
                  </a:lnTo>
                  <a:lnTo>
                    <a:pt x="859409" y="361873"/>
                  </a:lnTo>
                  <a:close/>
                </a:path>
                <a:path w="859790" h="859789">
                  <a:moveTo>
                    <a:pt x="859409" y="271399"/>
                  </a:moveTo>
                  <a:lnTo>
                    <a:pt x="780249" y="271399"/>
                  </a:lnTo>
                  <a:lnTo>
                    <a:pt x="780249" y="316636"/>
                  </a:lnTo>
                  <a:lnTo>
                    <a:pt x="859409" y="316636"/>
                  </a:lnTo>
                  <a:lnTo>
                    <a:pt x="859409" y="271399"/>
                  </a:lnTo>
                  <a:close/>
                </a:path>
                <a:path w="859790" h="859789">
                  <a:moveTo>
                    <a:pt x="859409" y="180936"/>
                  </a:moveTo>
                  <a:lnTo>
                    <a:pt x="780249" y="180936"/>
                  </a:lnTo>
                  <a:lnTo>
                    <a:pt x="780249" y="226174"/>
                  </a:lnTo>
                  <a:lnTo>
                    <a:pt x="859409" y="226174"/>
                  </a:lnTo>
                  <a:lnTo>
                    <a:pt x="859409" y="180936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67453" y="4156329"/>
            <a:ext cx="26568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30" dirty="0">
                <a:latin typeface="Trebuchet MS"/>
                <a:cs typeface="Trebuchet MS"/>
              </a:rPr>
              <a:t>Elements:</a:t>
            </a:r>
            <a:r>
              <a:rPr sz="1500" spc="-13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&lt;audio&gt;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and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&lt;video&gt;.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6329" y="4156329"/>
            <a:ext cx="3642995" cy="97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792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Trebuchet MS"/>
                <a:cs typeface="Trebuchet MS"/>
              </a:rPr>
              <a:t>Example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(video):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200" dirty="0">
                <a:solidFill>
                  <a:srgbClr val="800000"/>
                </a:solidFill>
                <a:latin typeface="Consolas"/>
                <a:cs typeface="Consolas"/>
              </a:rPr>
              <a:t>&lt;video</a:t>
            </a:r>
            <a:r>
              <a:rPr sz="12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E40000"/>
                </a:solidFill>
                <a:latin typeface="Consolas"/>
                <a:cs typeface="Consolas"/>
              </a:rPr>
              <a:t>controls</a:t>
            </a:r>
            <a:r>
              <a:rPr sz="12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80340">
              <a:lnSpc>
                <a:spcPct val="100000"/>
              </a:lnSpc>
            </a:pPr>
            <a:r>
              <a:rPr sz="1200" dirty="0">
                <a:solidFill>
                  <a:srgbClr val="800000"/>
                </a:solidFill>
                <a:latin typeface="Consolas"/>
                <a:cs typeface="Consolas"/>
              </a:rPr>
              <a:t>&lt;source</a:t>
            </a:r>
            <a:r>
              <a:rPr sz="1200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40000"/>
                </a:solidFill>
                <a:latin typeface="Consolas"/>
                <a:cs typeface="Consolas"/>
              </a:rPr>
              <a:t>src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"video.mp4"</a:t>
            </a:r>
            <a:r>
              <a:rPr sz="12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200" spc="-10" dirty="0">
                <a:latin typeface="Consolas"/>
                <a:cs typeface="Consolas"/>
              </a:rPr>
              <a:t>=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"video/mp4"</a:t>
            </a:r>
            <a:r>
              <a:rPr sz="12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800000"/>
                </a:solidFill>
                <a:latin typeface="Consolas"/>
                <a:cs typeface="Consolas"/>
              </a:rPr>
              <a:t>&lt;/video&gt;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31773"/>
            <a:ext cx="4886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35" dirty="0"/>
              <a:t>The</a:t>
            </a:r>
            <a:r>
              <a:rPr sz="4000" spc="-390" dirty="0"/>
              <a:t> </a:t>
            </a:r>
            <a:r>
              <a:rPr sz="4000" spc="-140" dirty="0"/>
              <a:t>&lt;canvas&gt;</a:t>
            </a:r>
            <a:r>
              <a:rPr sz="4000" spc="-365" dirty="0"/>
              <a:t> </a:t>
            </a:r>
            <a:r>
              <a:rPr sz="4000" spc="-145" dirty="0"/>
              <a:t>Element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56159" y="2586989"/>
            <a:ext cx="5250815" cy="202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1310" indent="-228600">
              <a:lnSpc>
                <a:spcPts val="2280"/>
              </a:lnSpc>
              <a:spcBef>
                <a:spcPts val="105"/>
              </a:spcBef>
              <a:buFont typeface="Arial MT"/>
              <a:buChar char="•"/>
              <a:tabLst>
                <a:tab pos="321310" algn="l"/>
              </a:tabLst>
            </a:pPr>
            <a:r>
              <a:rPr sz="2000" dirty="0">
                <a:latin typeface="Trebuchet MS"/>
                <a:cs typeface="Trebuchet MS"/>
              </a:rPr>
              <a:t>Used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for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drawing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graphics,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animations,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or</a:t>
            </a:r>
            <a:endParaRPr sz="2000">
              <a:latin typeface="Trebuchet MS"/>
              <a:cs typeface="Trebuchet MS"/>
            </a:endParaRPr>
          </a:p>
          <a:p>
            <a:pPr marL="321310">
              <a:lnSpc>
                <a:spcPts val="2280"/>
              </a:lnSpc>
            </a:pPr>
            <a:r>
              <a:rPr sz="2000" dirty="0">
                <a:latin typeface="Trebuchet MS"/>
                <a:cs typeface="Trebuchet MS"/>
              </a:rPr>
              <a:t>games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using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JavaScript.</a:t>
            </a:r>
            <a:endParaRPr sz="2000">
              <a:latin typeface="Trebuchet MS"/>
              <a:cs typeface="Trebuchet MS"/>
            </a:endParaRPr>
          </a:p>
          <a:p>
            <a:pPr marL="32131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21310" algn="l"/>
              </a:tabLst>
            </a:pPr>
            <a:r>
              <a:rPr sz="2000" dirty="0">
                <a:latin typeface="Trebuchet MS"/>
                <a:cs typeface="Trebuchet MS"/>
              </a:rPr>
              <a:t>Supports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2D</a:t>
            </a:r>
            <a:r>
              <a:rPr sz="2000" spc="-16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and</a:t>
            </a:r>
            <a:r>
              <a:rPr sz="2000" spc="-175" dirty="0">
                <a:latin typeface="Trebuchet MS"/>
                <a:cs typeface="Trebuchet MS"/>
              </a:rPr>
              <a:t> </a:t>
            </a:r>
            <a:r>
              <a:rPr sz="2000" spc="75" dirty="0">
                <a:latin typeface="Trebuchet MS"/>
                <a:cs typeface="Trebuchet MS"/>
              </a:rPr>
              <a:t>3D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graphics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via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WebGL.</a:t>
            </a:r>
            <a:endParaRPr sz="2000">
              <a:latin typeface="Trebuchet MS"/>
              <a:cs typeface="Trebuchet MS"/>
            </a:endParaRPr>
          </a:p>
          <a:p>
            <a:pPr marL="32131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21310" algn="l"/>
              </a:tabLst>
            </a:pPr>
            <a:r>
              <a:rPr sz="2000" spc="-10" dirty="0">
                <a:latin typeface="Trebuchet MS"/>
                <a:cs typeface="Trebuchet MS"/>
              </a:rPr>
              <a:t>Example: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600" dirty="0">
                <a:solidFill>
                  <a:srgbClr val="800000"/>
                </a:solidFill>
                <a:latin typeface="Consolas"/>
                <a:cs typeface="Consolas"/>
              </a:rPr>
              <a:t>&lt;canvas</a:t>
            </a:r>
            <a:r>
              <a:rPr sz="1600" spc="-6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"myCanvas"</a:t>
            </a:r>
            <a:r>
              <a:rPr sz="1600" spc="-6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E40000"/>
                </a:solidFill>
                <a:latin typeface="Consolas"/>
                <a:cs typeface="Consolas"/>
              </a:rPr>
              <a:t>width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dirty="0">
                <a:solidFill>
                  <a:srgbClr val="0000FF"/>
                </a:solidFill>
                <a:latin typeface="Consolas"/>
                <a:cs typeface="Consolas"/>
              </a:rPr>
              <a:t>"500"</a:t>
            </a:r>
            <a:r>
              <a:rPr sz="16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E40000"/>
                </a:solidFill>
                <a:latin typeface="Consolas"/>
                <a:cs typeface="Consolas"/>
              </a:rPr>
              <a:t>height</a:t>
            </a:r>
            <a:r>
              <a:rPr sz="1600" spc="-10" dirty="0">
                <a:latin typeface="Consolas"/>
                <a:cs typeface="Consolas"/>
              </a:rPr>
              <a:t>=</a:t>
            </a:r>
            <a:r>
              <a:rPr sz="1600" spc="-10" dirty="0">
                <a:solidFill>
                  <a:srgbClr val="0000FF"/>
                </a:solidFill>
                <a:latin typeface="Consolas"/>
                <a:cs typeface="Consolas"/>
              </a:rPr>
              <a:t>"400"</a:t>
            </a: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&lt;/canvas&gt;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35167" y="-3"/>
            <a:ext cx="6657340" cy="6858000"/>
            <a:chOff x="5535167" y="-3"/>
            <a:chExt cx="665734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5167" y="0"/>
              <a:ext cx="6656832" cy="685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2797" y="-3"/>
              <a:ext cx="6569202" cy="68579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5407" rIns="0" bIns="0" rtlCol="0">
            <a:spAutoFit/>
          </a:bodyPr>
          <a:lstStyle/>
          <a:p>
            <a:pPr marL="2748915">
              <a:lnSpc>
                <a:spcPct val="100000"/>
              </a:lnSpc>
              <a:spcBef>
                <a:spcPts val="105"/>
              </a:spcBef>
            </a:pPr>
            <a:r>
              <a:rPr spc="-125" dirty="0">
                <a:solidFill>
                  <a:srgbClr val="FFFFFF"/>
                </a:solidFill>
              </a:rPr>
              <a:t>New</a:t>
            </a:r>
            <a:r>
              <a:rPr spc="-495" dirty="0">
                <a:solidFill>
                  <a:srgbClr val="FFFFFF"/>
                </a:solidFill>
              </a:rPr>
              <a:t> </a:t>
            </a:r>
            <a:r>
              <a:rPr spc="-225" dirty="0">
                <a:solidFill>
                  <a:srgbClr val="FFFFFF"/>
                </a:solidFill>
              </a:rPr>
              <a:t>Input</a:t>
            </a:r>
            <a:r>
              <a:rPr spc="-455" dirty="0">
                <a:solidFill>
                  <a:srgbClr val="FFFFFF"/>
                </a:solidFill>
              </a:rPr>
              <a:t> </a:t>
            </a:r>
            <a:r>
              <a:rPr spc="-235" dirty="0">
                <a:solidFill>
                  <a:srgbClr val="FFFFFF"/>
                </a:solidFill>
              </a:rPr>
              <a:t>Types</a:t>
            </a:r>
            <a:r>
              <a:rPr spc="-484" dirty="0">
                <a:solidFill>
                  <a:srgbClr val="FFFFFF"/>
                </a:solidFill>
              </a:rPr>
              <a:t> </a:t>
            </a:r>
            <a:r>
              <a:rPr spc="-260" dirty="0">
                <a:solidFill>
                  <a:srgbClr val="FFFFFF"/>
                </a:solidFill>
              </a:rPr>
              <a:t>in</a:t>
            </a:r>
            <a:r>
              <a:rPr spc="-445" dirty="0">
                <a:solidFill>
                  <a:srgbClr val="FFFFFF"/>
                </a:solidFill>
              </a:rPr>
              <a:t> </a:t>
            </a:r>
            <a:r>
              <a:rPr spc="-105" dirty="0">
                <a:solidFill>
                  <a:srgbClr val="FFFFFF"/>
                </a:solidFill>
              </a:rPr>
              <a:t>HTML5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9501" y="1588008"/>
            <a:ext cx="11033125" cy="4768850"/>
            <a:chOff x="579501" y="1588008"/>
            <a:chExt cx="11033125" cy="4768850"/>
          </a:xfrm>
        </p:grpSpPr>
        <p:sp>
          <p:nvSpPr>
            <p:cNvPr id="5" name="object 5"/>
            <p:cNvSpPr/>
            <p:nvPr/>
          </p:nvSpPr>
          <p:spPr>
            <a:xfrm>
              <a:off x="579501" y="1588008"/>
              <a:ext cx="11033125" cy="4768850"/>
            </a:xfrm>
            <a:custGeom>
              <a:avLst/>
              <a:gdLst/>
              <a:ahLst/>
              <a:cxnLst/>
              <a:rect l="l" t="t" r="r" b="b"/>
              <a:pathLst>
                <a:path w="11033125" h="4768850">
                  <a:moveTo>
                    <a:pt x="10881614" y="0"/>
                  </a:moveTo>
                  <a:lnTo>
                    <a:pt x="151345" y="0"/>
                  </a:lnTo>
                  <a:lnTo>
                    <a:pt x="103506" y="7708"/>
                  </a:lnTo>
                  <a:lnTo>
                    <a:pt x="61960" y="29175"/>
                  </a:lnTo>
                  <a:lnTo>
                    <a:pt x="29199" y="61914"/>
                  </a:lnTo>
                  <a:lnTo>
                    <a:pt x="7715" y="103436"/>
                  </a:lnTo>
                  <a:lnTo>
                    <a:pt x="0" y="151256"/>
                  </a:lnTo>
                  <a:lnTo>
                    <a:pt x="0" y="4616983"/>
                  </a:lnTo>
                  <a:lnTo>
                    <a:pt x="7715" y="4664823"/>
                  </a:lnTo>
                  <a:lnTo>
                    <a:pt x="29199" y="4706373"/>
                  </a:lnTo>
                  <a:lnTo>
                    <a:pt x="61960" y="4739138"/>
                  </a:lnTo>
                  <a:lnTo>
                    <a:pt x="103506" y="4760625"/>
                  </a:lnTo>
                  <a:lnTo>
                    <a:pt x="151345" y="4768342"/>
                  </a:lnTo>
                  <a:lnTo>
                    <a:pt x="10881614" y="4768342"/>
                  </a:lnTo>
                  <a:lnTo>
                    <a:pt x="10929447" y="4760625"/>
                  </a:lnTo>
                  <a:lnTo>
                    <a:pt x="10971001" y="4739138"/>
                  </a:lnTo>
                  <a:lnTo>
                    <a:pt x="11003777" y="4706373"/>
                  </a:lnTo>
                  <a:lnTo>
                    <a:pt x="11025276" y="4664823"/>
                  </a:lnTo>
                  <a:lnTo>
                    <a:pt x="11032998" y="4616983"/>
                  </a:lnTo>
                  <a:lnTo>
                    <a:pt x="11032998" y="151256"/>
                  </a:lnTo>
                  <a:lnTo>
                    <a:pt x="11025276" y="103436"/>
                  </a:lnTo>
                  <a:lnTo>
                    <a:pt x="11003777" y="61914"/>
                  </a:lnTo>
                  <a:lnTo>
                    <a:pt x="10971001" y="29175"/>
                  </a:lnTo>
                  <a:lnTo>
                    <a:pt x="10929447" y="7708"/>
                  </a:lnTo>
                  <a:lnTo>
                    <a:pt x="10881614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7108" y="3197834"/>
              <a:ext cx="904875" cy="701675"/>
            </a:xfrm>
            <a:custGeom>
              <a:avLst/>
              <a:gdLst/>
              <a:ahLst/>
              <a:cxnLst/>
              <a:rect l="l" t="t" r="r" b="b"/>
              <a:pathLst>
                <a:path w="904875" h="701675">
                  <a:moveTo>
                    <a:pt x="332574" y="309968"/>
                  </a:moveTo>
                  <a:lnTo>
                    <a:pt x="300685" y="278079"/>
                  </a:lnTo>
                  <a:lnTo>
                    <a:pt x="171551" y="407098"/>
                  </a:lnTo>
                  <a:lnTo>
                    <a:pt x="300685" y="536130"/>
                  </a:lnTo>
                  <a:lnTo>
                    <a:pt x="332574" y="504240"/>
                  </a:lnTo>
                  <a:lnTo>
                    <a:pt x="235546" y="407098"/>
                  </a:lnTo>
                  <a:lnTo>
                    <a:pt x="332574" y="309968"/>
                  </a:lnTo>
                  <a:close/>
                </a:path>
                <a:path w="904875" h="701675">
                  <a:moveTo>
                    <a:pt x="526554" y="291388"/>
                  </a:moveTo>
                  <a:lnTo>
                    <a:pt x="484771" y="274066"/>
                  </a:lnTo>
                  <a:lnTo>
                    <a:pt x="376580" y="535139"/>
                  </a:lnTo>
                  <a:lnTo>
                    <a:pt x="418363" y="552450"/>
                  </a:lnTo>
                  <a:lnTo>
                    <a:pt x="526554" y="291388"/>
                  </a:lnTo>
                  <a:close/>
                </a:path>
                <a:path w="904875" h="701675">
                  <a:moveTo>
                    <a:pt x="733107" y="407098"/>
                  </a:moveTo>
                  <a:lnTo>
                    <a:pt x="603961" y="278079"/>
                  </a:lnTo>
                  <a:lnTo>
                    <a:pt x="572071" y="309968"/>
                  </a:lnTo>
                  <a:lnTo>
                    <a:pt x="669099" y="407098"/>
                  </a:lnTo>
                  <a:lnTo>
                    <a:pt x="572071" y="504240"/>
                  </a:lnTo>
                  <a:lnTo>
                    <a:pt x="603961" y="536130"/>
                  </a:lnTo>
                  <a:lnTo>
                    <a:pt x="733107" y="407098"/>
                  </a:lnTo>
                  <a:close/>
                </a:path>
                <a:path w="904875" h="701675">
                  <a:moveTo>
                    <a:pt x="904646" y="0"/>
                  </a:moveTo>
                  <a:lnTo>
                    <a:pt x="836803" y="0"/>
                  </a:lnTo>
                  <a:lnTo>
                    <a:pt x="836803" y="180936"/>
                  </a:lnTo>
                  <a:lnTo>
                    <a:pt x="836803" y="633272"/>
                  </a:lnTo>
                  <a:lnTo>
                    <a:pt x="67856" y="633272"/>
                  </a:lnTo>
                  <a:lnTo>
                    <a:pt x="67856" y="180936"/>
                  </a:lnTo>
                  <a:lnTo>
                    <a:pt x="836803" y="180936"/>
                  </a:lnTo>
                  <a:lnTo>
                    <a:pt x="836803" y="0"/>
                  </a:lnTo>
                  <a:lnTo>
                    <a:pt x="802868" y="0"/>
                  </a:lnTo>
                  <a:lnTo>
                    <a:pt x="802868" y="90474"/>
                  </a:lnTo>
                  <a:lnTo>
                    <a:pt x="801103" y="99275"/>
                  </a:lnTo>
                  <a:lnTo>
                    <a:pt x="796251" y="106464"/>
                  </a:lnTo>
                  <a:lnTo>
                    <a:pt x="789063" y="111302"/>
                  </a:lnTo>
                  <a:lnTo>
                    <a:pt x="780262" y="113080"/>
                  </a:lnTo>
                  <a:lnTo>
                    <a:pt x="771461" y="111302"/>
                  </a:lnTo>
                  <a:lnTo>
                    <a:pt x="764273" y="106464"/>
                  </a:lnTo>
                  <a:lnTo>
                    <a:pt x="759421" y="99275"/>
                  </a:lnTo>
                  <a:lnTo>
                    <a:pt x="757643" y="90474"/>
                  </a:lnTo>
                  <a:lnTo>
                    <a:pt x="759421" y="81661"/>
                  </a:lnTo>
                  <a:lnTo>
                    <a:pt x="764273" y="74472"/>
                  </a:lnTo>
                  <a:lnTo>
                    <a:pt x="771461" y="69634"/>
                  </a:lnTo>
                  <a:lnTo>
                    <a:pt x="780262" y="67856"/>
                  </a:lnTo>
                  <a:lnTo>
                    <a:pt x="789063" y="69634"/>
                  </a:lnTo>
                  <a:lnTo>
                    <a:pt x="796251" y="74472"/>
                  </a:lnTo>
                  <a:lnTo>
                    <a:pt x="801103" y="81661"/>
                  </a:lnTo>
                  <a:lnTo>
                    <a:pt x="802868" y="90474"/>
                  </a:lnTo>
                  <a:lnTo>
                    <a:pt x="802868" y="0"/>
                  </a:lnTo>
                  <a:lnTo>
                    <a:pt x="723722" y="0"/>
                  </a:lnTo>
                  <a:lnTo>
                    <a:pt x="723722" y="90474"/>
                  </a:lnTo>
                  <a:lnTo>
                    <a:pt x="721944" y="99275"/>
                  </a:lnTo>
                  <a:lnTo>
                    <a:pt x="717092" y="106464"/>
                  </a:lnTo>
                  <a:lnTo>
                    <a:pt x="709904" y="111302"/>
                  </a:lnTo>
                  <a:lnTo>
                    <a:pt x="701103" y="113080"/>
                  </a:lnTo>
                  <a:lnTo>
                    <a:pt x="692302" y="111302"/>
                  </a:lnTo>
                  <a:lnTo>
                    <a:pt x="685114" y="106464"/>
                  </a:lnTo>
                  <a:lnTo>
                    <a:pt x="680262" y="99275"/>
                  </a:lnTo>
                  <a:lnTo>
                    <a:pt x="678484" y="90474"/>
                  </a:lnTo>
                  <a:lnTo>
                    <a:pt x="680262" y="81661"/>
                  </a:lnTo>
                  <a:lnTo>
                    <a:pt x="685114" y="74472"/>
                  </a:lnTo>
                  <a:lnTo>
                    <a:pt x="692302" y="69634"/>
                  </a:lnTo>
                  <a:lnTo>
                    <a:pt x="701103" y="67856"/>
                  </a:lnTo>
                  <a:lnTo>
                    <a:pt x="709904" y="69634"/>
                  </a:lnTo>
                  <a:lnTo>
                    <a:pt x="717092" y="74472"/>
                  </a:lnTo>
                  <a:lnTo>
                    <a:pt x="721944" y="81661"/>
                  </a:lnTo>
                  <a:lnTo>
                    <a:pt x="723722" y="90474"/>
                  </a:lnTo>
                  <a:lnTo>
                    <a:pt x="723722" y="0"/>
                  </a:lnTo>
                  <a:lnTo>
                    <a:pt x="644563" y="0"/>
                  </a:lnTo>
                  <a:lnTo>
                    <a:pt x="644563" y="90474"/>
                  </a:lnTo>
                  <a:lnTo>
                    <a:pt x="642785" y="99275"/>
                  </a:lnTo>
                  <a:lnTo>
                    <a:pt x="637933" y="106464"/>
                  </a:lnTo>
                  <a:lnTo>
                    <a:pt x="630745" y="111302"/>
                  </a:lnTo>
                  <a:lnTo>
                    <a:pt x="621944" y="113080"/>
                  </a:lnTo>
                  <a:lnTo>
                    <a:pt x="613143" y="111302"/>
                  </a:lnTo>
                  <a:lnTo>
                    <a:pt x="605955" y="106464"/>
                  </a:lnTo>
                  <a:lnTo>
                    <a:pt x="601103" y="99275"/>
                  </a:lnTo>
                  <a:lnTo>
                    <a:pt x="599325" y="90474"/>
                  </a:lnTo>
                  <a:lnTo>
                    <a:pt x="601103" y="81661"/>
                  </a:lnTo>
                  <a:lnTo>
                    <a:pt x="605955" y="74472"/>
                  </a:lnTo>
                  <a:lnTo>
                    <a:pt x="613143" y="69634"/>
                  </a:lnTo>
                  <a:lnTo>
                    <a:pt x="621944" y="67856"/>
                  </a:lnTo>
                  <a:lnTo>
                    <a:pt x="630745" y="69634"/>
                  </a:lnTo>
                  <a:lnTo>
                    <a:pt x="637933" y="74472"/>
                  </a:lnTo>
                  <a:lnTo>
                    <a:pt x="642785" y="81661"/>
                  </a:lnTo>
                  <a:lnTo>
                    <a:pt x="644563" y="90474"/>
                  </a:lnTo>
                  <a:lnTo>
                    <a:pt x="644563" y="0"/>
                  </a:lnTo>
                  <a:lnTo>
                    <a:pt x="0" y="0"/>
                  </a:lnTo>
                  <a:lnTo>
                    <a:pt x="0" y="701116"/>
                  </a:lnTo>
                  <a:lnTo>
                    <a:pt x="904646" y="701116"/>
                  </a:lnTo>
                  <a:lnTo>
                    <a:pt x="904646" y="633272"/>
                  </a:lnTo>
                  <a:lnTo>
                    <a:pt x="904646" y="180936"/>
                  </a:lnTo>
                  <a:lnTo>
                    <a:pt x="904646" y="113080"/>
                  </a:lnTo>
                  <a:lnTo>
                    <a:pt x="904646" y="67856"/>
                  </a:lnTo>
                  <a:lnTo>
                    <a:pt x="904646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0493" y="4156329"/>
            <a:ext cx="3114675" cy="4876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47700" marR="5080" indent="-635635">
              <a:lnSpc>
                <a:spcPct val="102000"/>
              </a:lnSpc>
              <a:spcBef>
                <a:spcPts val="60"/>
              </a:spcBef>
            </a:pPr>
            <a:r>
              <a:rPr sz="1500" dirty="0">
                <a:latin typeface="Trebuchet MS"/>
                <a:cs typeface="Trebuchet MS"/>
              </a:rPr>
              <a:t>HTML5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introduces</a:t>
            </a:r>
            <a:r>
              <a:rPr sz="1500" spc="-13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new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input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types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for </a:t>
            </a:r>
            <a:r>
              <a:rPr sz="1500" spc="-75" dirty="0">
                <a:latin typeface="Trebuchet MS"/>
                <a:cs typeface="Trebuchet MS"/>
              </a:rPr>
              <a:t>better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form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validation.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45198" y="3186521"/>
            <a:ext cx="4547870" cy="735330"/>
            <a:chOff x="5645198" y="3186521"/>
            <a:chExt cx="4547870" cy="735330"/>
          </a:xfrm>
        </p:grpSpPr>
        <p:sp>
          <p:nvSpPr>
            <p:cNvPr id="9" name="object 9"/>
            <p:cNvSpPr/>
            <p:nvPr/>
          </p:nvSpPr>
          <p:spPr>
            <a:xfrm>
              <a:off x="5645198" y="3231754"/>
              <a:ext cx="904875" cy="633730"/>
            </a:xfrm>
            <a:custGeom>
              <a:avLst/>
              <a:gdLst/>
              <a:ahLst/>
              <a:cxnLst/>
              <a:rect l="l" t="t" r="r" b="b"/>
              <a:pathLst>
                <a:path w="904875" h="633729">
                  <a:moveTo>
                    <a:pt x="904642" y="0"/>
                  </a:moveTo>
                  <a:lnTo>
                    <a:pt x="0" y="0"/>
                  </a:lnTo>
                  <a:lnTo>
                    <a:pt x="0" y="633270"/>
                  </a:lnTo>
                  <a:lnTo>
                    <a:pt x="904642" y="633270"/>
                  </a:lnTo>
                  <a:lnTo>
                    <a:pt x="904642" y="565419"/>
                  </a:lnTo>
                  <a:lnTo>
                    <a:pt x="100641" y="565419"/>
                  </a:lnTo>
                  <a:lnTo>
                    <a:pt x="131173" y="534887"/>
                  </a:lnTo>
                  <a:lnTo>
                    <a:pt x="67848" y="534887"/>
                  </a:lnTo>
                  <a:lnTo>
                    <a:pt x="67848" y="97252"/>
                  </a:lnTo>
                  <a:lnTo>
                    <a:pt x="131885" y="97252"/>
                  </a:lnTo>
                  <a:lnTo>
                    <a:pt x="101772" y="67850"/>
                  </a:lnTo>
                  <a:lnTo>
                    <a:pt x="904642" y="67850"/>
                  </a:lnTo>
                  <a:lnTo>
                    <a:pt x="904642" y="0"/>
                  </a:lnTo>
                  <a:close/>
                </a:path>
                <a:path w="904875" h="633729">
                  <a:moveTo>
                    <a:pt x="647950" y="344906"/>
                  </a:moveTo>
                  <a:lnTo>
                    <a:pt x="585755" y="344906"/>
                  </a:lnTo>
                  <a:lnTo>
                    <a:pt x="805131" y="565419"/>
                  </a:lnTo>
                  <a:lnTo>
                    <a:pt x="904642" y="565419"/>
                  </a:lnTo>
                  <a:lnTo>
                    <a:pt x="904642" y="533756"/>
                  </a:lnTo>
                  <a:lnTo>
                    <a:pt x="836794" y="533756"/>
                  </a:lnTo>
                  <a:lnTo>
                    <a:pt x="647950" y="344906"/>
                  </a:lnTo>
                  <a:close/>
                </a:path>
                <a:path w="904875" h="633729">
                  <a:moveTo>
                    <a:pt x="131885" y="97252"/>
                  </a:moveTo>
                  <a:lnTo>
                    <a:pt x="67848" y="97252"/>
                  </a:lnTo>
                  <a:lnTo>
                    <a:pt x="288354" y="313242"/>
                  </a:lnTo>
                  <a:lnTo>
                    <a:pt x="67848" y="534887"/>
                  </a:lnTo>
                  <a:lnTo>
                    <a:pt x="131173" y="534887"/>
                  </a:lnTo>
                  <a:lnTo>
                    <a:pt x="321148" y="344906"/>
                  </a:lnTo>
                  <a:lnTo>
                    <a:pt x="385529" y="344906"/>
                  </a:lnTo>
                  <a:lnTo>
                    <a:pt x="131885" y="97252"/>
                  </a:lnTo>
                  <a:close/>
                </a:path>
                <a:path w="904875" h="633729">
                  <a:moveTo>
                    <a:pt x="904642" y="98383"/>
                  </a:moveTo>
                  <a:lnTo>
                    <a:pt x="836794" y="98383"/>
                  </a:lnTo>
                  <a:lnTo>
                    <a:pt x="836794" y="533756"/>
                  </a:lnTo>
                  <a:lnTo>
                    <a:pt x="904642" y="533756"/>
                  </a:lnTo>
                  <a:lnTo>
                    <a:pt x="904642" y="98383"/>
                  </a:lnTo>
                  <a:close/>
                </a:path>
                <a:path w="904875" h="633729">
                  <a:moveTo>
                    <a:pt x="385529" y="344906"/>
                  </a:moveTo>
                  <a:lnTo>
                    <a:pt x="321148" y="344906"/>
                  </a:lnTo>
                  <a:lnTo>
                    <a:pt x="405958" y="427457"/>
                  </a:lnTo>
                  <a:lnTo>
                    <a:pt x="416718" y="435708"/>
                  </a:lnTo>
                  <a:lnTo>
                    <a:pt x="428433" y="441734"/>
                  </a:lnTo>
                  <a:lnTo>
                    <a:pt x="440783" y="445427"/>
                  </a:lnTo>
                  <a:lnTo>
                    <a:pt x="453452" y="446681"/>
                  </a:lnTo>
                  <a:lnTo>
                    <a:pt x="466120" y="445427"/>
                  </a:lnTo>
                  <a:lnTo>
                    <a:pt x="478471" y="441734"/>
                  </a:lnTo>
                  <a:lnTo>
                    <a:pt x="490185" y="435708"/>
                  </a:lnTo>
                  <a:lnTo>
                    <a:pt x="500945" y="427457"/>
                  </a:lnTo>
                  <a:lnTo>
                    <a:pt x="527666" y="401448"/>
                  </a:lnTo>
                  <a:lnTo>
                    <a:pt x="452321" y="401448"/>
                  </a:lnTo>
                  <a:lnTo>
                    <a:pt x="443981" y="399751"/>
                  </a:lnTo>
                  <a:lnTo>
                    <a:pt x="436490" y="394663"/>
                  </a:lnTo>
                  <a:lnTo>
                    <a:pt x="385529" y="344906"/>
                  </a:lnTo>
                  <a:close/>
                </a:path>
                <a:path w="904875" h="633729">
                  <a:moveTo>
                    <a:pt x="904642" y="67850"/>
                  </a:moveTo>
                  <a:lnTo>
                    <a:pt x="804000" y="67850"/>
                  </a:lnTo>
                  <a:lnTo>
                    <a:pt x="468152" y="394663"/>
                  </a:lnTo>
                  <a:lnTo>
                    <a:pt x="460660" y="399751"/>
                  </a:lnTo>
                  <a:lnTo>
                    <a:pt x="452321" y="401448"/>
                  </a:lnTo>
                  <a:lnTo>
                    <a:pt x="527666" y="401448"/>
                  </a:lnTo>
                  <a:lnTo>
                    <a:pt x="585755" y="344906"/>
                  </a:lnTo>
                  <a:lnTo>
                    <a:pt x="647950" y="344906"/>
                  </a:lnTo>
                  <a:lnTo>
                    <a:pt x="616287" y="313242"/>
                  </a:lnTo>
                  <a:lnTo>
                    <a:pt x="836794" y="98383"/>
                  </a:lnTo>
                  <a:lnTo>
                    <a:pt x="904642" y="98383"/>
                  </a:lnTo>
                  <a:lnTo>
                    <a:pt x="904642" y="6785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93363" y="3186521"/>
              <a:ext cx="384810" cy="158750"/>
            </a:xfrm>
            <a:custGeom>
              <a:avLst/>
              <a:gdLst/>
              <a:ahLst/>
              <a:cxnLst/>
              <a:rect l="l" t="t" r="r" b="b"/>
              <a:pathLst>
                <a:path w="384809" h="158750">
                  <a:moveTo>
                    <a:pt x="384472" y="0"/>
                  </a:moveTo>
                  <a:lnTo>
                    <a:pt x="0" y="0"/>
                  </a:lnTo>
                  <a:lnTo>
                    <a:pt x="0" y="158317"/>
                  </a:lnTo>
                  <a:lnTo>
                    <a:pt x="384473" y="158317"/>
                  </a:lnTo>
                  <a:lnTo>
                    <a:pt x="384472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78510" y="3785866"/>
              <a:ext cx="135696" cy="1357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7751" y="3785866"/>
              <a:ext cx="135696" cy="1357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6992" y="3785866"/>
              <a:ext cx="135696" cy="1357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423743" y="3390072"/>
              <a:ext cx="723900" cy="361950"/>
            </a:xfrm>
            <a:custGeom>
              <a:avLst/>
              <a:gdLst/>
              <a:ahLst/>
              <a:cxnLst/>
              <a:rect l="l" t="t" r="r" b="b"/>
              <a:pathLst>
                <a:path w="723900" h="361950">
                  <a:moveTo>
                    <a:pt x="384472" y="0"/>
                  </a:moveTo>
                  <a:lnTo>
                    <a:pt x="339240" y="0"/>
                  </a:lnTo>
                  <a:lnTo>
                    <a:pt x="339240" y="107429"/>
                  </a:lnTo>
                  <a:lnTo>
                    <a:pt x="288354" y="158317"/>
                  </a:lnTo>
                  <a:lnTo>
                    <a:pt x="0" y="158317"/>
                  </a:lnTo>
                  <a:lnTo>
                    <a:pt x="0" y="361868"/>
                  </a:lnTo>
                  <a:lnTo>
                    <a:pt x="45232" y="361868"/>
                  </a:lnTo>
                  <a:lnTo>
                    <a:pt x="45232" y="203551"/>
                  </a:lnTo>
                  <a:lnTo>
                    <a:pt x="327932" y="203551"/>
                  </a:lnTo>
                  <a:lnTo>
                    <a:pt x="305316" y="180934"/>
                  </a:lnTo>
                  <a:lnTo>
                    <a:pt x="361856" y="124392"/>
                  </a:lnTo>
                  <a:lnTo>
                    <a:pt x="401434" y="124392"/>
                  </a:lnTo>
                  <a:lnTo>
                    <a:pt x="384472" y="107429"/>
                  </a:lnTo>
                  <a:lnTo>
                    <a:pt x="384472" y="0"/>
                  </a:lnTo>
                  <a:close/>
                </a:path>
                <a:path w="723900" h="361950">
                  <a:moveTo>
                    <a:pt x="327932" y="203551"/>
                  </a:moveTo>
                  <a:lnTo>
                    <a:pt x="288354" y="203551"/>
                  </a:lnTo>
                  <a:lnTo>
                    <a:pt x="339240" y="254438"/>
                  </a:lnTo>
                  <a:lnTo>
                    <a:pt x="339240" y="361868"/>
                  </a:lnTo>
                  <a:lnTo>
                    <a:pt x="384473" y="361868"/>
                  </a:lnTo>
                  <a:lnTo>
                    <a:pt x="384473" y="254438"/>
                  </a:lnTo>
                  <a:lnTo>
                    <a:pt x="401435" y="237476"/>
                  </a:lnTo>
                  <a:lnTo>
                    <a:pt x="361856" y="237476"/>
                  </a:lnTo>
                  <a:lnTo>
                    <a:pt x="327932" y="203551"/>
                  </a:lnTo>
                  <a:close/>
                </a:path>
                <a:path w="723900" h="361950">
                  <a:moveTo>
                    <a:pt x="723713" y="203551"/>
                  </a:moveTo>
                  <a:lnTo>
                    <a:pt x="678481" y="203551"/>
                  </a:lnTo>
                  <a:lnTo>
                    <a:pt x="678481" y="361868"/>
                  </a:lnTo>
                  <a:lnTo>
                    <a:pt x="723713" y="361868"/>
                  </a:lnTo>
                  <a:lnTo>
                    <a:pt x="723713" y="203551"/>
                  </a:lnTo>
                  <a:close/>
                </a:path>
                <a:path w="723900" h="361950">
                  <a:moveTo>
                    <a:pt x="401434" y="124392"/>
                  </a:moveTo>
                  <a:lnTo>
                    <a:pt x="361856" y="124392"/>
                  </a:lnTo>
                  <a:lnTo>
                    <a:pt x="418397" y="180934"/>
                  </a:lnTo>
                  <a:lnTo>
                    <a:pt x="361856" y="237476"/>
                  </a:lnTo>
                  <a:lnTo>
                    <a:pt x="401435" y="237476"/>
                  </a:lnTo>
                  <a:lnTo>
                    <a:pt x="435359" y="203551"/>
                  </a:lnTo>
                  <a:lnTo>
                    <a:pt x="723713" y="203551"/>
                  </a:lnTo>
                  <a:lnTo>
                    <a:pt x="723713" y="158317"/>
                  </a:lnTo>
                  <a:lnTo>
                    <a:pt x="435359" y="158317"/>
                  </a:lnTo>
                  <a:lnTo>
                    <a:pt x="401434" y="124392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24780" y="4156329"/>
            <a:ext cx="6894830" cy="7258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855344" marR="1444625" indent="-843280">
              <a:lnSpc>
                <a:spcPct val="102000"/>
              </a:lnSpc>
              <a:spcBef>
                <a:spcPts val="60"/>
              </a:spcBef>
              <a:tabLst>
                <a:tab pos="4678045" algn="l"/>
              </a:tabLst>
            </a:pPr>
            <a:r>
              <a:rPr sz="1500" spc="-25" dirty="0">
                <a:latin typeface="Trebuchet MS"/>
                <a:cs typeface="Trebuchet MS"/>
              </a:rPr>
              <a:t>Examples: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email,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75" dirty="0">
                <a:latin typeface="Trebuchet MS"/>
                <a:cs typeface="Trebuchet MS"/>
              </a:rPr>
              <a:t>url,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80" dirty="0">
                <a:latin typeface="Trebuchet MS"/>
                <a:cs typeface="Trebuchet MS"/>
              </a:rPr>
              <a:t>date,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range,</a:t>
            </a:r>
            <a:r>
              <a:rPr sz="1500" dirty="0">
                <a:latin typeface="Trebuchet MS"/>
                <a:cs typeface="Trebuchet MS"/>
              </a:rPr>
              <a:t>	</a:t>
            </a:r>
            <a:r>
              <a:rPr sz="1500" spc="-40" dirty="0">
                <a:latin typeface="Trebuchet MS"/>
                <a:cs typeface="Trebuchet MS"/>
              </a:rPr>
              <a:t>Example: </a:t>
            </a:r>
            <a:r>
              <a:rPr sz="1500" spc="-55" dirty="0">
                <a:latin typeface="Trebuchet MS"/>
                <a:cs typeface="Trebuchet MS"/>
              </a:rPr>
              <a:t>number,</a:t>
            </a:r>
            <a:r>
              <a:rPr sz="1500" spc="-12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etc.</a:t>
            </a:r>
            <a:endParaRPr sz="1500">
              <a:latin typeface="Trebuchet MS"/>
              <a:cs typeface="Trebuchet MS"/>
            </a:endParaRPr>
          </a:p>
          <a:p>
            <a:pPr marL="2590800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800000"/>
                </a:solidFill>
                <a:latin typeface="Consolas"/>
                <a:cs typeface="Consolas"/>
              </a:rPr>
              <a:t>&lt;input</a:t>
            </a:r>
            <a:r>
              <a:rPr sz="1200" spc="-4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40000"/>
                </a:solidFill>
                <a:latin typeface="Consolas"/>
                <a:cs typeface="Consolas"/>
              </a:rPr>
              <a:t>type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"email"</a:t>
            </a:r>
            <a:r>
              <a:rPr sz="12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E40000"/>
                </a:solidFill>
                <a:latin typeface="Consolas"/>
                <a:cs typeface="Consolas"/>
              </a:rPr>
              <a:t>placeholder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"Enter</a:t>
            </a:r>
            <a:r>
              <a:rPr sz="1200" spc="-50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0000FF"/>
                </a:solidFill>
                <a:latin typeface="Consolas"/>
                <a:cs typeface="Consolas"/>
              </a:rPr>
              <a:t>your</a:t>
            </a:r>
            <a:r>
              <a:rPr sz="1200" spc="-3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Consolas"/>
                <a:cs typeface="Consolas"/>
              </a:rPr>
              <a:t>email"</a:t>
            </a:r>
            <a:r>
              <a:rPr sz="12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12192000" cy="6858000"/>
            <a:chOff x="1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" y="46"/>
              <a:ext cx="9669652" cy="68577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4957" y="0"/>
              <a:ext cx="7066915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77708" y="2821939"/>
            <a:ext cx="3263900" cy="15309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ts val="5620"/>
              </a:lnSpc>
              <a:spcBef>
                <a:spcPts val="800"/>
              </a:spcBef>
            </a:pPr>
            <a:r>
              <a:rPr sz="5200" b="0" spc="-280" dirty="0">
                <a:latin typeface="Trebuchet MS"/>
                <a:cs typeface="Trebuchet MS"/>
              </a:rPr>
              <a:t>Introduction </a:t>
            </a:r>
            <a:r>
              <a:rPr sz="5200" b="0" spc="-330" dirty="0">
                <a:latin typeface="Trebuchet MS"/>
                <a:cs typeface="Trebuchet MS"/>
              </a:rPr>
              <a:t>to</a:t>
            </a:r>
            <a:r>
              <a:rPr sz="5200" b="0" spc="-580" dirty="0">
                <a:latin typeface="Trebuchet MS"/>
                <a:cs typeface="Trebuchet MS"/>
              </a:rPr>
              <a:t> </a:t>
            </a:r>
            <a:r>
              <a:rPr sz="5200" spc="-20" dirty="0"/>
              <a:t>HTML5</a:t>
            </a:r>
            <a:endParaRPr sz="5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33086" y="1518030"/>
            <a:ext cx="5104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HTML5</a:t>
            </a:r>
            <a:r>
              <a:rPr sz="4000" spc="-355" dirty="0"/>
              <a:t> </a:t>
            </a:r>
            <a:r>
              <a:rPr sz="4000" spc="-185" dirty="0"/>
              <a:t>Storage</a:t>
            </a:r>
            <a:r>
              <a:rPr sz="4000" spc="-350" dirty="0"/>
              <a:t> </a:t>
            </a:r>
            <a:r>
              <a:rPr sz="4000" spc="-85" dirty="0"/>
              <a:t>Options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46"/>
            <a:ext cx="4196460" cy="685774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53711" y="2420873"/>
            <a:ext cx="6798945" cy="1034415"/>
          </a:xfrm>
          <a:custGeom>
            <a:avLst/>
            <a:gdLst/>
            <a:ahLst/>
            <a:cxnLst/>
            <a:rect l="l" t="t" r="r" b="b"/>
            <a:pathLst>
              <a:path w="6798945" h="1034414">
                <a:moveTo>
                  <a:pt x="6626225" y="0"/>
                </a:moveTo>
                <a:lnTo>
                  <a:pt x="172338" y="0"/>
                </a:lnTo>
                <a:lnTo>
                  <a:pt x="126544" y="6160"/>
                </a:lnTo>
                <a:lnTo>
                  <a:pt x="85381" y="23542"/>
                </a:lnTo>
                <a:lnTo>
                  <a:pt x="50498" y="50498"/>
                </a:lnTo>
                <a:lnTo>
                  <a:pt x="23542" y="85381"/>
                </a:lnTo>
                <a:lnTo>
                  <a:pt x="6160" y="126544"/>
                </a:lnTo>
                <a:lnTo>
                  <a:pt x="0" y="172338"/>
                </a:lnTo>
                <a:lnTo>
                  <a:pt x="0" y="861822"/>
                </a:lnTo>
                <a:lnTo>
                  <a:pt x="6160" y="907670"/>
                </a:lnTo>
                <a:lnTo>
                  <a:pt x="23542" y="948868"/>
                </a:lnTo>
                <a:lnTo>
                  <a:pt x="50498" y="983773"/>
                </a:lnTo>
                <a:lnTo>
                  <a:pt x="85381" y="1010741"/>
                </a:lnTo>
                <a:lnTo>
                  <a:pt x="126544" y="1028127"/>
                </a:lnTo>
                <a:lnTo>
                  <a:pt x="172338" y="1034288"/>
                </a:lnTo>
                <a:lnTo>
                  <a:pt x="6626225" y="1034288"/>
                </a:lnTo>
                <a:lnTo>
                  <a:pt x="6672019" y="1028127"/>
                </a:lnTo>
                <a:lnTo>
                  <a:pt x="6713182" y="1010741"/>
                </a:lnTo>
                <a:lnTo>
                  <a:pt x="6748065" y="983773"/>
                </a:lnTo>
                <a:lnTo>
                  <a:pt x="6775021" y="948868"/>
                </a:lnTo>
                <a:lnTo>
                  <a:pt x="6792403" y="907670"/>
                </a:lnTo>
                <a:lnTo>
                  <a:pt x="6798563" y="861822"/>
                </a:lnTo>
                <a:lnTo>
                  <a:pt x="6798563" y="172338"/>
                </a:lnTo>
                <a:lnTo>
                  <a:pt x="6792403" y="126544"/>
                </a:lnTo>
                <a:lnTo>
                  <a:pt x="6775021" y="85381"/>
                </a:lnTo>
                <a:lnTo>
                  <a:pt x="6748065" y="50498"/>
                </a:lnTo>
                <a:lnTo>
                  <a:pt x="6713182" y="23542"/>
                </a:lnTo>
                <a:lnTo>
                  <a:pt x="6672019" y="6160"/>
                </a:lnTo>
                <a:lnTo>
                  <a:pt x="6626225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53711" y="3529965"/>
            <a:ext cx="6798945" cy="1034415"/>
          </a:xfrm>
          <a:custGeom>
            <a:avLst/>
            <a:gdLst/>
            <a:ahLst/>
            <a:cxnLst/>
            <a:rect l="l" t="t" r="r" b="b"/>
            <a:pathLst>
              <a:path w="6798945" h="1034414">
                <a:moveTo>
                  <a:pt x="6626225" y="0"/>
                </a:moveTo>
                <a:lnTo>
                  <a:pt x="172338" y="0"/>
                </a:lnTo>
                <a:lnTo>
                  <a:pt x="126544" y="6160"/>
                </a:lnTo>
                <a:lnTo>
                  <a:pt x="85381" y="23546"/>
                </a:lnTo>
                <a:lnTo>
                  <a:pt x="50498" y="50514"/>
                </a:lnTo>
                <a:lnTo>
                  <a:pt x="23542" y="85419"/>
                </a:lnTo>
                <a:lnTo>
                  <a:pt x="6160" y="126617"/>
                </a:lnTo>
                <a:lnTo>
                  <a:pt x="0" y="172466"/>
                </a:lnTo>
                <a:lnTo>
                  <a:pt x="0" y="861949"/>
                </a:lnTo>
                <a:lnTo>
                  <a:pt x="6160" y="907787"/>
                </a:lnTo>
                <a:lnTo>
                  <a:pt x="23542" y="948962"/>
                </a:lnTo>
                <a:lnTo>
                  <a:pt x="50498" y="983837"/>
                </a:lnTo>
                <a:lnTo>
                  <a:pt x="85381" y="1010774"/>
                </a:lnTo>
                <a:lnTo>
                  <a:pt x="126544" y="1028136"/>
                </a:lnTo>
                <a:lnTo>
                  <a:pt x="172338" y="1034288"/>
                </a:lnTo>
                <a:lnTo>
                  <a:pt x="6626225" y="1034288"/>
                </a:lnTo>
                <a:lnTo>
                  <a:pt x="6672019" y="1028136"/>
                </a:lnTo>
                <a:lnTo>
                  <a:pt x="6713182" y="1010774"/>
                </a:lnTo>
                <a:lnTo>
                  <a:pt x="6748065" y="983837"/>
                </a:lnTo>
                <a:lnTo>
                  <a:pt x="6775021" y="948962"/>
                </a:lnTo>
                <a:lnTo>
                  <a:pt x="6792403" y="907787"/>
                </a:lnTo>
                <a:lnTo>
                  <a:pt x="6798563" y="861949"/>
                </a:lnTo>
                <a:lnTo>
                  <a:pt x="6798563" y="172466"/>
                </a:lnTo>
                <a:lnTo>
                  <a:pt x="6792403" y="126617"/>
                </a:lnTo>
                <a:lnTo>
                  <a:pt x="6775021" y="85419"/>
                </a:lnTo>
                <a:lnTo>
                  <a:pt x="6748065" y="50514"/>
                </a:lnTo>
                <a:lnTo>
                  <a:pt x="6713182" y="23546"/>
                </a:lnTo>
                <a:lnTo>
                  <a:pt x="6672019" y="6160"/>
                </a:lnTo>
                <a:lnTo>
                  <a:pt x="6626225" y="0"/>
                </a:lnTo>
                <a:close/>
              </a:path>
            </a:pathLst>
          </a:custGeom>
          <a:solidFill>
            <a:srgbClr val="2C70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415"/>
              </a:spcBef>
            </a:pPr>
            <a:r>
              <a:rPr b="1" spc="-30" dirty="0">
                <a:latin typeface="Trebuchet MS"/>
                <a:cs typeface="Trebuchet MS"/>
              </a:rPr>
              <a:t>localStorage</a:t>
            </a:r>
            <a:r>
              <a:rPr spc="-30" dirty="0"/>
              <a:t>:</a:t>
            </a:r>
            <a:r>
              <a:rPr spc="-240" dirty="0"/>
              <a:t> </a:t>
            </a:r>
            <a:r>
              <a:rPr dirty="0"/>
              <a:t>Stores</a:t>
            </a:r>
            <a:r>
              <a:rPr spc="-220" dirty="0"/>
              <a:t> </a:t>
            </a:r>
            <a:r>
              <a:rPr spc="-55" dirty="0"/>
              <a:t>data</a:t>
            </a:r>
            <a:r>
              <a:rPr spc="-210" dirty="0"/>
              <a:t> </a:t>
            </a:r>
            <a:r>
              <a:rPr spc="-100" dirty="0"/>
              <a:t>with</a:t>
            </a:r>
            <a:r>
              <a:rPr spc="-225" dirty="0"/>
              <a:t> </a:t>
            </a:r>
            <a:r>
              <a:rPr dirty="0"/>
              <a:t>no</a:t>
            </a:r>
            <a:r>
              <a:rPr spc="-210" dirty="0"/>
              <a:t> </a:t>
            </a:r>
            <a:r>
              <a:rPr spc="-70" dirty="0"/>
              <a:t>expiration </a:t>
            </a:r>
            <a:r>
              <a:rPr spc="-10" dirty="0"/>
              <a:t>date.</a:t>
            </a:r>
          </a:p>
          <a:p>
            <a:pPr marL="12700" marR="13970">
              <a:lnSpc>
                <a:spcPts val="2860"/>
              </a:lnSpc>
              <a:spcBef>
                <a:spcPts val="3015"/>
              </a:spcBef>
            </a:pPr>
            <a:r>
              <a:rPr b="1" dirty="0">
                <a:latin typeface="Trebuchet MS"/>
                <a:cs typeface="Trebuchet MS"/>
              </a:rPr>
              <a:t>sessionStorage</a:t>
            </a:r>
            <a:r>
              <a:rPr dirty="0"/>
              <a:t>:</a:t>
            </a:r>
            <a:r>
              <a:rPr spc="-260" dirty="0"/>
              <a:t> </a:t>
            </a:r>
            <a:r>
              <a:rPr dirty="0"/>
              <a:t>Stores</a:t>
            </a:r>
            <a:r>
              <a:rPr spc="-245" dirty="0"/>
              <a:t> </a:t>
            </a:r>
            <a:r>
              <a:rPr spc="-55" dirty="0"/>
              <a:t>data</a:t>
            </a:r>
            <a:r>
              <a:rPr spc="-225" dirty="0"/>
              <a:t> </a:t>
            </a:r>
            <a:r>
              <a:rPr spc="-125" dirty="0"/>
              <a:t>for</a:t>
            </a:r>
            <a:r>
              <a:rPr spc="-225" dirty="0"/>
              <a:t> </a:t>
            </a:r>
            <a:r>
              <a:rPr spc="-85" dirty="0"/>
              <a:t>the</a:t>
            </a:r>
            <a:r>
              <a:rPr spc="-220" dirty="0"/>
              <a:t> </a:t>
            </a:r>
            <a:r>
              <a:rPr spc="55" dirty="0"/>
              <a:t>session </a:t>
            </a:r>
            <a:r>
              <a:rPr spc="-10" dirty="0"/>
              <a:t>duration.</a:t>
            </a:r>
          </a:p>
        </p:txBody>
      </p:sp>
      <p:sp>
        <p:nvSpPr>
          <p:cNvPr id="7" name="object 7"/>
          <p:cNvSpPr/>
          <p:nvPr/>
        </p:nvSpPr>
        <p:spPr>
          <a:xfrm>
            <a:off x="4553711" y="4639183"/>
            <a:ext cx="6798945" cy="1034415"/>
          </a:xfrm>
          <a:custGeom>
            <a:avLst/>
            <a:gdLst/>
            <a:ahLst/>
            <a:cxnLst/>
            <a:rect l="l" t="t" r="r" b="b"/>
            <a:pathLst>
              <a:path w="6798945" h="1034414">
                <a:moveTo>
                  <a:pt x="6626225" y="0"/>
                </a:moveTo>
                <a:lnTo>
                  <a:pt x="172338" y="0"/>
                </a:lnTo>
                <a:lnTo>
                  <a:pt x="126544" y="6160"/>
                </a:lnTo>
                <a:lnTo>
                  <a:pt x="85381" y="23542"/>
                </a:lnTo>
                <a:lnTo>
                  <a:pt x="50498" y="50498"/>
                </a:lnTo>
                <a:lnTo>
                  <a:pt x="23542" y="85381"/>
                </a:lnTo>
                <a:lnTo>
                  <a:pt x="6160" y="126544"/>
                </a:lnTo>
                <a:lnTo>
                  <a:pt x="0" y="172339"/>
                </a:lnTo>
                <a:lnTo>
                  <a:pt x="0" y="861949"/>
                </a:lnTo>
                <a:lnTo>
                  <a:pt x="6160" y="907751"/>
                </a:lnTo>
                <a:lnTo>
                  <a:pt x="23542" y="948914"/>
                </a:lnTo>
                <a:lnTo>
                  <a:pt x="50498" y="983792"/>
                </a:lnTo>
                <a:lnTo>
                  <a:pt x="85381" y="1010742"/>
                </a:lnTo>
                <a:lnTo>
                  <a:pt x="126544" y="1028117"/>
                </a:lnTo>
                <a:lnTo>
                  <a:pt x="172338" y="1034275"/>
                </a:lnTo>
                <a:lnTo>
                  <a:pt x="6626225" y="1034275"/>
                </a:lnTo>
                <a:lnTo>
                  <a:pt x="6672019" y="1028117"/>
                </a:lnTo>
                <a:lnTo>
                  <a:pt x="6713182" y="1010742"/>
                </a:lnTo>
                <a:lnTo>
                  <a:pt x="6748065" y="983792"/>
                </a:lnTo>
                <a:lnTo>
                  <a:pt x="6775021" y="948914"/>
                </a:lnTo>
                <a:lnTo>
                  <a:pt x="6792403" y="907751"/>
                </a:lnTo>
                <a:lnTo>
                  <a:pt x="6798563" y="861949"/>
                </a:lnTo>
                <a:lnTo>
                  <a:pt x="6798563" y="172339"/>
                </a:lnTo>
                <a:lnTo>
                  <a:pt x="6792403" y="126544"/>
                </a:lnTo>
                <a:lnTo>
                  <a:pt x="6775021" y="85381"/>
                </a:lnTo>
                <a:lnTo>
                  <a:pt x="6748065" y="50498"/>
                </a:lnTo>
                <a:lnTo>
                  <a:pt x="6713182" y="23542"/>
                </a:lnTo>
                <a:lnTo>
                  <a:pt x="6672019" y="6160"/>
                </a:lnTo>
                <a:lnTo>
                  <a:pt x="6626225" y="0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91253" y="4904359"/>
            <a:ext cx="135318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5" dirty="0">
                <a:solidFill>
                  <a:srgbClr val="FFFFFF"/>
                </a:solidFill>
                <a:latin typeface="Trebuchet MS"/>
                <a:cs typeface="Trebuchet MS"/>
              </a:rPr>
              <a:t>Example: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49110" y="4967985"/>
            <a:ext cx="4665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localStorage.setItem(</a:t>
            </a:r>
            <a:r>
              <a:rPr sz="1800" dirty="0">
                <a:solidFill>
                  <a:srgbClr val="A21515"/>
                </a:solidFill>
                <a:latin typeface="Consolas"/>
                <a:cs typeface="Consolas"/>
              </a:rPr>
              <a:t>'key'</a:t>
            </a:r>
            <a:r>
              <a:rPr sz="1800" dirty="0">
                <a:latin typeface="Consolas"/>
                <a:cs typeface="Consolas"/>
              </a:rPr>
              <a:t>,</a:t>
            </a:r>
            <a:r>
              <a:rPr sz="1800" spc="-12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21515"/>
                </a:solidFill>
                <a:latin typeface="Consolas"/>
                <a:cs typeface="Consolas"/>
              </a:rPr>
              <a:t>'value'</a:t>
            </a:r>
            <a:r>
              <a:rPr sz="1800" spc="-10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8929" rIns="0" bIns="0" rtlCol="0">
            <a:spAutoFit/>
          </a:bodyPr>
          <a:lstStyle/>
          <a:p>
            <a:pPr marL="71247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Browser</a:t>
            </a:r>
            <a:r>
              <a:rPr sz="4000" spc="-350" dirty="0"/>
              <a:t> </a:t>
            </a:r>
            <a:r>
              <a:rPr sz="4000" spc="-165" dirty="0"/>
              <a:t>Compatibility</a:t>
            </a:r>
            <a:r>
              <a:rPr sz="4000" spc="-360" dirty="0"/>
              <a:t> </a:t>
            </a:r>
            <a:r>
              <a:rPr sz="4000" spc="-190" dirty="0"/>
              <a:t>and</a:t>
            </a:r>
            <a:r>
              <a:rPr sz="4000" spc="-390" dirty="0"/>
              <a:t> </a:t>
            </a:r>
            <a:r>
              <a:rPr sz="4000" spc="-114" dirty="0"/>
              <a:t>Support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9316" y="1843277"/>
            <a:ext cx="3364483" cy="37285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38200" y="2524632"/>
            <a:ext cx="6714490" cy="1290955"/>
            <a:chOff x="838200" y="2524632"/>
            <a:chExt cx="6714490" cy="1290955"/>
          </a:xfrm>
        </p:grpSpPr>
        <p:sp>
          <p:nvSpPr>
            <p:cNvPr id="5" name="object 5"/>
            <p:cNvSpPr/>
            <p:nvPr/>
          </p:nvSpPr>
          <p:spPr>
            <a:xfrm>
              <a:off x="838200" y="2524632"/>
              <a:ext cx="6714490" cy="1290955"/>
            </a:xfrm>
            <a:custGeom>
              <a:avLst/>
              <a:gdLst/>
              <a:ahLst/>
              <a:cxnLst/>
              <a:rect l="l" t="t" r="r" b="b"/>
              <a:pathLst>
                <a:path w="6714490" h="1290954">
                  <a:moveTo>
                    <a:pt x="6585077" y="0"/>
                  </a:moveTo>
                  <a:lnTo>
                    <a:pt x="129044" y="0"/>
                  </a:lnTo>
                  <a:lnTo>
                    <a:pt x="78813" y="10142"/>
                  </a:lnTo>
                  <a:lnTo>
                    <a:pt x="37795" y="37798"/>
                  </a:lnTo>
                  <a:lnTo>
                    <a:pt x="10140" y="78813"/>
                  </a:lnTo>
                  <a:lnTo>
                    <a:pt x="0" y="129031"/>
                  </a:lnTo>
                  <a:lnTo>
                    <a:pt x="0" y="1161414"/>
                  </a:lnTo>
                  <a:lnTo>
                    <a:pt x="10140" y="1211633"/>
                  </a:lnTo>
                  <a:lnTo>
                    <a:pt x="37795" y="1252648"/>
                  </a:lnTo>
                  <a:lnTo>
                    <a:pt x="78813" y="1280304"/>
                  </a:lnTo>
                  <a:lnTo>
                    <a:pt x="129044" y="1290446"/>
                  </a:lnTo>
                  <a:lnTo>
                    <a:pt x="6585077" y="1290446"/>
                  </a:lnTo>
                  <a:lnTo>
                    <a:pt x="6635295" y="1280304"/>
                  </a:lnTo>
                  <a:lnTo>
                    <a:pt x="6676310" y="1252648"/>
                  </a:lnTo>
                  <a:lnTo>
                    <a:pt x="6703966" y="1211633"/>
                  </a:lnTo>
                  <a:lnTo>
                    <a:pt x="6714108" y="1161414"/>
                  </a:lnTo>
                  <a:lnTo>
                    <a:pt x="6714108" y="129031"/>
                  </a:lnTo>
                  <a:lnTo>
                    <a:pt x="6703966" y="78813"/>
                  </a:lnTo>
                  <a:lnTo>
                    <a:pt x="6676310" y="37798"/>
                  </a:lnTo>
                  <a:lnTo>
                    <a:pt x="6635295" y="10142"/>
                  </a:lnTo>
                  <a:lnTo>
                    <a:pt x="6585077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3007" y="3123924"/>
              <a:ext cx="104033" cy="16672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1775" y="3123924"/>
              <a:ext cx="104033" cy="1667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292174" y="2944278"/>
              <a:ext cx="584835" cy="453390"/>
            </a:xfrm>
            <a:custGeom>
              <a:avLst/>
              <a:gdLst/>
              <a:ahLst/>
              <a:cxnLst/>
              <a:rect l="l" t="t" r="r" b="b"/>
              <a:pathLst>
                <a:path w="584835" h="453389">
                  <a:moveTo>
                    <a:pt x="340182" y="188252"/>
                  </a:moveTo>
                  <a:lnTo>
                    <a:pt x="313194" y="177063"/>
                  </a:lnTo>
                  <a:lnTo>
                    <a:pt x="243293" y="345732"/>
                  </a:lnTo>
                  <a:lnTo>
                    <a:pt x="270281" y="356920"/>
                  </a:lnTo>
                  <a:lnTo>
                    <a:pt x="340182" y="188252"/>
                  </a:lnTo>
                  <a:close/>
                </a:path>
                <a:path w="584835" h="453389">
                  <a:moveTo>
                    <a:pt x="584454" y="0"/>
                  </a:moveTo>
                  <a:lnTo>
                    <a:pt x="540626" y="0"/>
                  </a:lnTo>
                  <a:lnTo>
                    <a:pt x="540626" y="116890"/>
                  </a:lnTo>
                  <a:lnTo>
                    <a:pt x="540626" y="409130"/>
                  </a:lnTo>
                  <a:lnTo>
                    <a:pt x="43827" y="409130"/>
                  </a:lnTo>
                  <a:lnTo>
                    <a:pt x="43827" y="116890"/>
                  </a:lnTo>
                  <a:lnTo>
                    <a:pt x="540626" y="116890"/>
                  </a:lnTo>
                  <a:lnTo>
                    <a:pt x="540626" y="0"/>
                  </a:lnTo>
                  <a:lnTo>
                    <a:pt x="518706" y="0"/>
                  </a:lnTo>
                  <a:lnTo>
                    <a:pt x="518706" y="50380"/>
                  </a:lnTo>
                  <a:lnTo>
                    <a:pt x="518706" y="66522"/>
                  </a:lnTo>
                  <a:lnTo>
                    <a:pt x="512165" y="73063"/>
                  </a:lnTo>
                  <a:lnTo>
                    <a:pt x="496023" y="73063"/>
                  </a:lnTo>
                  <a:lnTo>
                    <a:pt x="489483" y="66522"/>
                  </a:lnTo>
                  <a:lnTo>
                    <a:pt x="489483" y="50380"/>
                  </a:lnTo>
                  <a:lnTo>
                    <a:pt x="496023" y="43840"/>
                  </a:lnTo>
                  <a:lnTo>
                    <a:pt x="512165" y="43840"/>
                  </a:lnTo>
                  <a:lnTo>
                    <a:pt x="518706" y="50380"/>
                  </a:lnTo>
                  <a:lnTo>
                    <a:pt x="518706" y="0"/>
                  </a:lnTo>
                  <a:lnTo>
                    <a:pt x="467563" y="0"/>
                  </a:lnTo>
                  <a:lnTo>
                    <a:pt x="467563" y="50380"/>
                  </a:lnTo>
                  <a:lnTo>
                    <a:pt x="467563" y="66522"/>
                  </a:lnTo>
                  <a:lnTo>
                    <a:pt x="461022" y="73063"/>
                  </a:lnTo>
                  <a:lnTo>
                    <a:pt x="444881" y="73063"/>
                  </a:lnTo>
                  <a:lnTo>
                    <a:pt x="438340" y="66522"/>
                  </a:lnTo>
                  <a:lnTo>
                    <a:pt x="438340" y="50380"/>
                  </a:lnTo>
                  <a:lnTo>
                    <a:pt x="444881" y="43840"/>
                  </a:lnTo>
                  <a:lnTo>
                    <a:pt x="461022" y="43840"/>
                  </a:lnTo>
                  <a:lnTo>
                    <a:pt x="467563" y="50380"/>
                  </a:lnTo>
                  <a:lnTo>
                    <a:pt x="467563" y="0"/>
                  </a:lnTo>
                  <a:lnTo>
                    <a:pt x="416420" y="0"/>
                  </a:lnTo>
                  <a:lnTo>
                    <a:pt x="416420" y="50380"/>
                  </a:lnTo>
                  <a:lnTo>
                    <a:pt x="416420" y="66522"/>
                  </a:lnTo>
                  <a:lnTo>
                    <a:pt x="409879" y="73063"/>
                  </a:lnTo>
                  <a:lnTo>
                    <a:pt x="393750" y="73063"/>
                  </a:lnTo>
                  <a:lnTo>
                    <a:pt x="387197" y="66522"/>
                  </a:lnTo>
                  <a:lnTo>
                    <a:pt x="387197" y="50380"/>
                  </a:lnTo>
                  <a:lnTo>
                    <a:pt x="393750" y="43840"/>
                  </a:lnTo>
                  <a:lnTo>
                    <a:pt x="409879" y="43840"/>
                  </a:lnTo>
                  <a:lnTo>
                    <a:pt x="416420" y="50380"/>
                  </a:lnTo>
                  <a:lnTo>
                    <a:pt x="416420" y="0"/>
                  </a:lnTo>
                  <a:lnTo>
                    <a:pt x="0" y="0"/>
                  </a:lnTo>
                  <a:lnTo>
                    <a:pt x="0" y="452970"/>
                  </a:lnTo>
                  <a:lnTo>
                    <a:pt x="584454" y="452970"/>
                  </a:lnTo>
                  <a:lnTo>
                    <a:pt x="584454" y="409130"/>
                  </a:lnTo>
                  <a:lnTo>
                    <a:pt x="584454" y="116890"/>
                  </a:lnTo>
                  <a:lnTo>
                    <a:pt x="584454" y="73063"/>
                  </a:lnTo>
                  <a:lnTo>
                    <a:pt x="584454" y="43840"/>
                  </a:lnTo>
                  <a:lnTo>
                    <a:pt x="5844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38200" y="4137659"/>
            <a:ext cx="6714490" cy="1290955"/>
            <a:chOff x="838200" y="4137659"/>
            <a:chExt cx="6714490" cy="1290955"/>
          </a:xfrm>
        </p:grpSpPr>
        <p:sp>
          <p:nvSpPr>
            <p:cNvPr id="10" name="object 10"/>
            <p:cNvSpPr/>
            <p:nvPr/>
          </p:nvSpPr>
          <p:spPr>
            <a:xfrm>
              <a:off x="838200" y="4137659"/>
              <a:ext cx="6714490" cy="1290955"/>
            </a:xfrm>
            <a:custGeom>
              <a:avLst/>
              <a:gdLst/>
              <a:ahLst/>
              <a:cxnLst/>
              <a:rect l="l" t="t" r="r" b="b"/>
              <a:pathLst>
                <a:path w="6714490" h="1290954">
                  <a:moveTo>
                    <a:pt x="6585077" y="0"/>
                  </a:moveTo>
                  <a:lnTo>
                    <a:pt x="129044" y="0"/>
                  </a:lnTo>
                  <a:lnTo>
                    <a:pt x="78813" y="10142"/>
                  </a:lnTo>
                  <a:lnTo>
                    <a:pt x="37795" y="37798"/>
                  </a:lnTo>
                  <a:lnTo>
                    <a:pt x="10140" y="78813"/>
                  </a:lnTo>
                  <a:lnTo>
                    <a:pt x="0" y="129031"/>
                  </a:lnTo>
                  <a:lnTo>
                    <a:pt x="0" y="1161414"/>
                  </a:lnTo>
                  <a:lnTo>
                    <a:pt x="10140" y="1211633"/>
                  </a:lnTo>
                  <a:lnTo>
                    <a:pt x="37795" y="1252648"/>
                  </a:lnTo>
                  <a:lnTo>
                    <a:pt x="78813" y="1280304"/>
                  </a:lnTo>
                  <a:lnTo>
                    <a:pt x="129044" y="1290446"/>
                  </a:lnTo>
                  <a:lnTo>
                    <a:pt x="6585077" y="1290446"/>
                  </a:lnTo>
                  <a:lnTo>
                    <a:pt x="6635295" y="1280304"/>
                  </a:lnTo>
                  <a:lnTo>
                    <a:pt x="6676310" y="1252648"/>
                  </a:lnTo>
                  <a:lnTo>
                    <a:pt x="6703966" y="1211633"/>
                  </a:lnTo>
                  <a:lnTo>
                    <a:pt x="6714108" y="1161414"/>
                  </a:lnTo>
                  <a:lnTo>
                    <a:pt x="6714108" y="129031"/>
                  </a:lnTo>
                  <a:lnTo>
                    <a:pt x="6703966" y="78813"/>
                  </a:lnTo>
                  <a:lnTo>
                    <a:pt x="6676310" y="37798"/>
                  </a:lnTo>
                  <a:lnTo>
                    <a:pt x="6635295" y="10142"/>
                  </a:lnTo>
                  <a:lnTo>
                    <a:pt x="6585077" y="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2180" y="4557425"/>
              <a:ext cx="584835" cy="453390"/>
            </a:xfrm>
            <a:custGeom>
              <a:avLst/>
              <a:gdLst/>
              <a:ahLst/>
              <a:cxnLst/>
              <a:rect l="l" t="t" r="r" b="b"/>
              <a:pathLst>
                <a:path w="584835" h="453389">
                  <a:moveTo>
                    <a:pt x="584455" y="0"/>
                  </a:moveTo>
                  <a:lnTo>
                    <a:pt x="0" y="0"/>
                  </a:lnTo>
                  <a:lnTo>
                    <a:pt x="0" y="452967"/>
                  </a:lnTo>
                  <a:lnTo>
                    <a:pt x="584455" y="452967"/>
                  </a:lnTo>
                  <a:lnTo>
                    <a:pt x="584455" y="409132"/>
                  </a:lnTo>
                  <a:lnTo>
                    <a:pt x="43834" y="409132"/>
                  </a:lnTo>
                  <a:lnTo>
                    <a:pt x="43834" y="116894"/>
                  </a:lnTo>
                  <a:lnTo>
                    <a:pt x="584455" y="116894"/>
                  </a:lnTo>
                  <a:lnTo>
                    <a:pt x="584455" y="73059"/>
                  </a:lnTo>
                  <a:lnTo>
                    <a:pt x="393746" y="73059"/>
                  </a:lnTo>
                  <a:lnTo>
                    <a:pt x="387202" y="66520"/>
                  </a:lnTo>
                  <a:lnTo>
                    <a:pt x="387202" y="50380"/>
                  </a:lnTo>
                  <a:lnTo>
                    <a:pt x="393746" y="43835"/>
                  </a:lnTo>
                  <a:lnTo>
                    <a:pt x="584455" y="43835"/>
                  </a:lnTo>
                  <a:lnTo>
                    <a:pt x="584455" y="0"/>
                  </a:lnTo>
                  <a:close/>
                </a:path>
                <a:path w="584835" h="453389">
                  <a:moveTo>
                    <a:pt x="584455" y="116894"/>
                  </a:moveTo>
                  <a:lnTo>
                    <a:pt x="540621" y="116894"/>
                  </a:lnTo>
                  <a:lnTo>
                    <a:pt x="540621" y="409132"/>
                  </a:lnTo>
                  <a:lnTo>
                    <a:pt x="584455" y="409132"/>
                  </a:lnTo>
                  <a:lnTo>
                    <a:pt x="584455" y="116894"/>
                  </a:lnTo>
                  <a:close/>
                </a:path>
                <a:path w="584835" h="453389">
                  <a:moveTo>
                    <a:pt x="444886" y="43835"/>
                  </a:moveTo>
                  <a:lnTo>
                    <a:pt x="409886" y="43835"/>
                  </a:lnTo>
                  <a:lnTo>
                    <a:pt x="416424" y="50380"/>
                  </a:lnTo>
                  <a:lnTo>
                    <a:pt x="416424" y="66520"/>
                  </a:lnTo>
                  <a:lnTo>
                    <a:pt x="409886" y="73059"/>
                  </a:lnTo>
                  <a:lnTo>
                    <a:pt x="444886" y="73059"/>
                  </a:lnTo>
                  <a:lnTo>
                    <a:pt x="438341" y="66520"/>
                  </a:lnTo>
                  <a:lnTo>
                    <a:pt x="438341" y="50380"/>
                  </a:lnTo>
                  <a:lnTo>
                    <a:pt x="444886" y="43835"/>
                  </a:lnTo>
                  <a:close/>
                </a:path>
                <a:path w="584835" h="453389">
                  <a:moveTo>
                    <a:pt x="496026" y="43835"/>
                  </a:moveTo>
                  <a:lnTo>
                    <a:pt x="461026" y="43835"/>
                  </a:lnTo>
                  <a:lnTo>
                    <a:pt x="467564" y="50380"/>
                  </a:lnTo>
                  <a:lnTo>
                    <a:pt x="467564" y="66520"/>
                  </a:lnTo>
                  <a:lnTo>
                    <a:pt x="461026" y="73059"/>
                  </a:lnTo>
                  <a:lnTo>
                    <a:pt x="496026" y="73059"/>
                  </a:lnTo>
                  <a:lnTo>
                    <a:pt x="489481" y="66520"/>
                  </a:lnTo>
                  <a:lnTo>
                    <a:pt x="489481" y="50380"/>
                  </a:lnTo>
                  <a:lnTo>
                    <a:pt x="496026" y="43835"/>
                  </a:lnTo>
                  <a:close/>
                </a:path>
                <a:path w="584835" h="453389">
                  <a:moveTo>
                    <a:pt x="584455" y="43835"/>
                  </a:moveTo>
                  <a:lnTo>
                    <a:pt x="512165" y="43835"/>
                  </a:lnTo>
                  <a:lnTo>
                    <a:pt x="518704" y="50380"/>
                  </a:lnTo>
                  <a:lnTo>
                    <a:pt x="518704" y="66520"/>
                  </a:lnTo>
                  <a:lnTo>
                    <a:pt x="512165" y="73059"/>
                  </a:lnTo>
                  <a:lnTo>
                    <a:pt x="584455" y="73059"/>
                  </a:lnTo>
                  <a:lnTo>
                    <a:pt x="584455" y="438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452877" y="2801238"/>
            <a:ext cx="4943475" cy="24345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417830">
              <a:lnSpc>
                <a:spcPts val="2420"/>
              </a:lnSpc>
              <a:spcBef>
                <a:spcPts val="359"/>
              </a:spcBef>
            </a:pP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HTML5</a:t>
            </a:r>
            <a:r>
              <a:rPr sz="2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2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5" dirty="0">
                <a:solidFill>
                  <a:srgbClr val="FFFFFF"/>
                </a:solidFill>
                <a:latin typeface="Trebuchet MS"/>
                <a:cs typeface="Trebuchet MS"/>
              </a:rPr>
              <a:t>widely</a:t>
            </a:r>
            <a:r>
              <a:rPr sz="22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Trebuchet MS"/>
                <a:cs typeface="Trebuchet MS"/>
              </a:rPr>
              <a:t>supported</a:t>
            </a:r>
            <a:r>
              <a:rPr sz="2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5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2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modern browsers.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0"/>
              </a:spcBef>
            </a:pPr>
            <a:endParaRPr sz="2200">
              <a:latin typeface="Trebuchet MS"/>
              <a:cs typeface="Trebuchet MS"/>
            </a:endParaRPr>
          </a:p>
          <a:p>
            <a:pPr marL="12700" marR="5080">
              <a:lnSpc>
                <a:spcPct val="91600"/>
              </a:lnSpc>
            </a:pPr>
            <a:r>
              <a:rPr sz="2200" spc="-45" dirty="0">
                <a:solidFill>
                  <a:srgbClr val="FFFFFF"/>
                </a:solidFill>
                <a:latin typeface="Trebuchet MS"/>
                <a:cs typeface="Trebuchet MS"/>
              </a:rPr>
              <a:t>Features</a:t>
            </a:r>
            <a:r>
              <a:rPr sz="22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2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semantic</a:t>
            </a:r>
            <a:r>
              <a:rPr sz="22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elements,</a:t>
            </a:r>
            <a:r>
              <a:rPr sz="2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audio, </a:t>
            </a:r>
            <a:r>
              <a:rPr sz="2200" spc="-85" dirty="0">
                <a:solidFill>
                  <a:srgbClr val="FFFFFF"/>
                </a:solidFill>
                <a:latin typeface="Trebuchet MS"/>
                <a:cs typeface="Trebuchet MS"/>
              </a:rPr>
              <a:t>video,</a:t>
            </a:r>
            <a:r>
              <a:rPr sz="2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canvas</a:t>
            </a:r>
            <a:r>
              <a:rPr sz="22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Trebuchet MS"/>
                <a:cs typeface="Trebuchet MS"/>
              </a:rPr>
              <a:t>work</a:t>
            </a:r>
            <a:r>
              <a:rPr sz="22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rebuchet MS"/>
                <a:cs typeface="Trebuchet MS"/>
              </a:rPr>
              <a:t>seamlessly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across</a:t>
            </a:r>
            <a:r>
              <a:rPr sz="2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Trebuchet MS"/>
                <a:cs typeface="Trebuchet MS"/>
              </a:rPr>
              <a:t>Chrome,</a:t>
            </a:r>
            <a:r>
              <a:rPr sz="2200" spc="-114" dirty="0">
                <a:solidFill>
                  <a:srgbClr val="FFFFFF"/>
                </a:solidFill>
                <a:latin typeface="Trebuchet MS"/>
                <a:cs typeface="Trebuchet MS"/>
              </a:rPr>
              <a:t> Firefox,</a:t>
            </a:r>
            <a:r>
              <a:rPr sz="22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70" dirty="0">
                <a:solidFill>
                  <a:srgbClr val="FFFFFF"/>
                </a:solidFill>
                <a:latin typeface="Trebuchet MS"/>
                <a:cs typeface="Trebuchet MS"/>
              </a:rPr>
              <a:t>Safari,</a:t>
            </a:r>
            <a:r>
              <a:rPr sz="22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2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rebuchet MS"/>
                <a:cs typeface="Trebuchet MS"/>
              </a:rPr>
              <a:t>Edge.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8641" y="0"/>
            <a:ext cx="1135380" cy="478155"/>
          </a:xfrm>
          <a:custGeom>
            <a:avLst/>
            <a:gdLst/>
            <a:ahLst/>
            <a:cxnLst/>
            <a:rect l="l" t="t" r="r" b="b"/>
            <a:pathLst>
              <a:path w="1135379" h="478155">
                <a:moveTo>
                  <a:pt x="1135126" y="0"/>
                </a:moveTo>
                <a:lnTo>
                  <a:pt x="0" y="0"/>
                </a:lnTo>
                <a:lnTo>
                  <a:pt x="1777" y="16891"/>
                </a:lnTo>
                <a:lnTo>
                  <a:pt x="13111" y="62624"/>
                </a:lnTo>
                <a:lnTo>
                  <a:pt x="27997" y="106843"/>
                </a:lnTo>
                <a:lnTo>
                  <a:pt x="46274" y="149385"/>
                </a:lnTo>
                <a:lnTo>
                  <a:pt x="67781" y="190088"/>
                </a:lnTo>
                <a:lnTo>
                  <a:pt x="92356" y="228789"/>
                </a:lnTo>
                <a:lnTo>
                  <a:pt x="119835" y="265326"/>
                </a:lnTo>
                <a:lnTo>
                  <a:pt x="150058" y="299537"/>
                </a:lnTo>
                <a:lnTo>
                  <a:pt x="182863" y="331260"/>
                </a:lnTo>
                <a:lnTo>
                  <a:pt x="218088" y="360333"/>
                </a:lnTo>
                <a:lnTo>
                  <a:pt x="255570" y="386593"/>
                </a:lnTo>
                <a:lnTo>
                  <a:pt x="295148" y="409877"/>
                </a:lnTo>
                <a:lnTo>
                  <a:pt x="336660" y="430025"/>
                </a:lnTo>
                <a:lnTo>
                  <a:pt x="379945" y="446873"/>
                </a:lnTo>
                <a:lnTo>
                  <a:pt x="424839" y="460260"/>
                </a:lnTo>
                <a:lnTo>
                  <a:pt x="471181" y="470023"/>
                </a:lnTo>
                <a:lnTo>
                  <a:pt x="518810" y="475999"/>
                </a:lnTo>
                <a:lnTo>
                  <a:pt x="567562" y="478027"/>
                </a:lnTo>
                <a:lnTo>
                  <a:pt x="616317" y="475999"/>
                </a:lnTo>
                <a:lnTo>
                  <a:pt x="663949" y="470023"/>
                </a:lnTo>
                <a:lnTo>
                  <a:pt x="710297" y="460260"/>
                </a:lnTo>
                <a:lnTo>
                  <a:pt x="755198" y="446873"/>
                </a:lnTo>
                <a:lnTo>
                  <a:pt x="798491" y="430025"/>
                </a:lnTo>
                <a:lnTo>
                  <a:pt x="840013" y="409877"/>
                </a:lnTo>
                <a:lnTo>
                  <a:pt x="879602" y="386593"/>
                </a:lnTo>
                <a:lnTo>
                  <a:pt x="917095" y="360333"/>
                </a:lnTo>
                <a:lnTo>
                  <a:pt x="952331" y="331260"/>
                </a:lnTo>
                <a:lnTo>
                  <a:pt x="985147" y="299537"/>
                </a:lnTo>
                <a:lnTo>
                  <a:pt x="1015380" y="265326"/>
                </a:lnTo>
                <a:lnTo>
                  <a:pt x="1042870" y="228789"/>
                </a:lnTo>
                <a:lnTo>
                  <a:pt x="1067453" y="190088"/>
                </a:lnTo>
                <a:lnTo>
                  <a:pt x="1088967" y="149385"/>
                </a:lnTo>
                <a:lnTo>
                  <a:pt x="1107250" y="106843"/>
                </a:lnTo>
                <a:lnTo>
                  <a:pt x="1122140" y="62624"/>
                </a:lnTo>
                <a:lnTo>
                  <a:pt x="1133475" y="16891"/>
                </a:lnTo>
                <a:lnTo>
                  <a:pt x="1135126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1624" rIns="0" bIns="0" rtlCol="0">
            <a:spAutoFit/>
          </a:bodyPr>
          <a:lstStyle/>
          <a:p>
            <a:pPr marL="71247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Lesson</a:t>
            </a:r>
            <a:r>
              <a:rPr spc="-465" dirty="0"/>
              <a:t> </a:t>
            </a:r>
            <a:r>
              <a:rPr spc="-254" dirty="0"/>
              <a:t>Learning</a:t>
            </a:r>
            <a:r>
              <a:rPr spc="-420" dirty="0"/>
              <a:t> </a:t>
            </a:r>
            <a:r>
              <a:rPr spc="-125" dirty="0"/>
              <a:t>Outcomes</a:t>
            </a:r>
            <a:r>
              <a:rPr spc="-459" dirty="0"/>
              <a:t> </a:t>
            </a:r>
            <a:r>
              <a:rPr spc="-65" dirty="0"/>
              <a:t>(LLOs)</a:t>
            </a:r>
          </a:p>
        </p:txBody>
      </p:sp>
      <p:sp>
        <p:nvSpPr>
          <p:cNvPr id="4" name="object 4"/>
          <p:cNvSpPr/>
          <p:nvPr/>
        </p:nvSpPr>
        <p:spPr>
          <a:xfrm>
            <a:off x="555713" y="4224909"/>
            <a:ext cx="2042160" cy="2042160"/>
          </a:xfrm>
          <a:custGeom>
            <a:avLst/>
            <a:gdLst/>
            <a:ahLst/>
            <a:cxnLst/>
            <a:rect l="l" t="t" r="r" b="b"/>
            <a:pathLst>
              <a:path w="2042160" h="2042160">
                <a:moveTo>
                  <a:pt x="0" y="0"/>
                </a:moveTo>
                <a:lnTo>
                  <a:pt x="557" y="48194"/>
                </a:lnTo>
                <a:lnTo>
                  <a:pt x="2222" y="96114"/>
                </a:lnTo>
                <a:lnTo>
                  <a:pt x="4981" y="143749"/>
                </a:lnTo>
                <a:lnTo>
                  <a:pt x="8823" y="191086"/>
                </a:lnTo>
                <a:lnTo>
                  <a:pt x="13735" y="238112"/>
                </a:lnTo>
                <a:lnTo>
                  <a:pt x="19705" y="284815"/>
                </a:lnTo>
                <a:lnTo>
                  <a:pt x="26721" y="331183"/>
                </a:lnTo>
                <a:lnTo>
                  <a:pt x="34770" y="377204"/>
                </a:lnTo>
                <a:lnTo>
                  <a:pt x="43840" y="422866"/>
                </a:lnTo>
                <a:lnTo>
                  <a:pt x="53920" y="468155"/>
                </a:lnTo>
                <a:lnTo>
                  <a:pt x="64996" y="513061"/>
                </a:lnTo>
                <a:lnTo>
                  <a:pt x="77057" y="557571"/>
                </a:lnTo>
                <a:lnTo>
                  <a:pt x="90090" y="601671"/>
                </a:lnTo>
                <a:lnTo>
                  <a:pt x="104083" y="645352"/>
                </a:lnTo>
                <a:lnTo>
                  <a:pt x="119023" y="688599"/>
                </a:lnTo>
                <a:lnTo>
                  <a:pt x="134899" y="731401"/>
                </a:lnTo>
                <a:lnTo>
                  <a:pt x="151698" y="773745"/>
                </a:lnTo>
                <a:lnTo>
                  <a:pt x="169408" y="815619"/>
                </a:lnTo>
                <a:lnTo>
                  <a:pt x="188017" y="857012"/>
                </a:lnTo>
                <a:lnTo>
                  <a:pt x="207512" y="897910"/>
                </a:lnTo>
                <a:lnTo>
                  <a:pt x="227882" y="938302"/>
                </a:lnTo>
                <a:lnTo>
                  <a:pt x="249113" y="978174"/>
                </a:lnTo>
                <a:lnTo>
                  <a:pt x="271194" y="1017516"/>
                </a:lnTo>
                <a:lnTo>
                  <a:pt x="294113" y="1056315"/>
                </a:lnTo>
                <a:lnTo>
                  <a:pt x="317857" y="1094557"/>
                </a:lnTo>
                <a:lnTo>
                  <a:pt x="342413" y="1132232"/>
                </a:lnTo>
                <a:lnTo>
                  <a:pt x="367770" y="1169327"/>
                </a:lnTo>
                <a:lnTo>
                  <a:pt x="393916" y="1205830"/>
                </a:lnTo>
                <a:lnTo>
                  <a:pt x="420838" y="1241728"/>
                </a:lnTo>
                <a:lnTo>
                  <a:pt x="448524" y="1277009"/>
                </a:lnTo>
                <a:lnTo>
                  <a:pt x="476961" y="1311661"/>
                </a:lnTo>
                <a:lnTo>
                  <a:pt x="506138" y="1345671"/>
                </a:lnTo>
                <a:lnTo>
                  <a:pt x="536042" y="1379028"/>
                </a:lnTo>
                <a:lnTo>
                  <a:pt x="566661" y="1411719"/>
                </a:lnTo>
                <a:lnTo>
                  <a:pt x="597982" y="1443732"/>
                </a:lnTo>
                <a:lnTo>
                  <a:pt x="629994" y="1475055"/>
                </a:lnTo>
                <a:lnTo>
                  <a:pt x="662684" y="1505675"/>
                </a:lnTo>
                <a:lnTo>
                  <a:pt x="696040" y="1535580"/>
                </a:lnTo>
                <a:lnTo>
                  <a:pt x="730049" y="1564758"/>
                </a:lnTo>
                <a:lnTo>
                  <a:pt x="764700" y="1593196"/>
                </a:lnTo>
                <a:lnTo>
                  <a:pt x="799980" y="1620883"/>
                </a:lnTo>
                <a:lnTo>
                  <a:pt x="835877" y="1647806"/>
                </a:lnTo>
                <a:lnTo>
                  <a:pt x="872379" y="1673953"/>
                </a:lnTo>
                <a:lnTo>
                  <a:pt x="909473" y="1699311"/>
                </a:lnTo>
                <a:lnTo>
                  <a:pt x="947147" y="1723869"/>
                </a:lnTo>
                <a:lnTo>
                  <a:pt x="985388" y="1747613"/>
                </a:lnTo>
                <a:lnTo>
                  <a:pt x="1024186" y="1770533"/>
                </a:lnTo>
                <a:lnTo>
                  <a:pt x="1063527" y="1792615"/>
                </a:lnTo>
                <a:lnTo>
                  <a:pt x="1103398" y="1813847"/>
                </a:lnTo>
                <a:lnTo>
                  <a:pt x="1143789" y="1834217"/>
                </a:lnTo>
                <a:lnTo>
                  <a:pt x="1184686" y="1853714"/>
                </a:lnTo>
                <a:lnTo>
                  <a:pt x="1226078" y="1872323"/>
                </a:lnTo>
                <a:lnTo>
                  <a:pt x="1267952" y="1890034"/>
                </a:lnTo>
                <a:lnTo>
                  <a:pt x="1310295" y="1906834"/>
                </a:lnTo>
                <a:lnTo>
                  <a:pt x="1353096" y="1922711"/>
                </a:lnTo>
                <a:lnTo>
                  <a:pt x="1396343" y="1937652"/>
                </a:lnTo>
                <a:lnTo>
                  <a:pt x="1440022" y="1951646"/>
                </a:lnTo>
                <a:lnTo>
                  <a:pt x="1484123" y="1964679"/>
                </a:lnTo>
                <a:lnTo>
                  <a:pt x="1528631" y="1976740"/>
                </a:lnTo>
                <a:lnTo>
                  <a:pt x="1573537" y="1987817"/>
                </a:lnTo>
                <a:lnTo>
                  <a:pt x="1618826" y="1997897"/>
                </a:lnTo>
                <a:lnTo>
                  <a:pt x="1664487" y="2006968"/>
                </a:lnTo>
                <a:lnTo>
                  <a:pt x="1710507" y="2015018"/>
                </a:lnTo>
                <a:lnTo>
                  <a:pt x="1756875" y="2022034"/>
                </a:lnTo>
                <a:lnTo>
                  <a:pt x="1803578" y="2028004"/>
                </a:lnTo>
                <a:lnTo>
                  <a:pt x="1850604" y="2032917"/>
                </a:lnTo>
                <a:lnTo>
                  <a:pt x="1897940" y="2036759"/>
                </a:lnTo>
                <a:lnTo>
                  <a:pt x="1945575" y="2039518"/>
                </a:lnTo>
                <a:lnTo>
                  <a:pt x="1993495" y="2041183"/>
                </a:lnTo>
                <a:lnTo>
                  <a:pt x="2041690" y="2041740"/>
                </a:lnTo>
              </a:path>
            </a:pathLst>
          </a:custGeom>
          <a:ln w="126999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707159"/>
            <a:ext cx="10223500" cy="2454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Trebuchet MS"/>
                <a:cs typeface="Trebuchet MS"/>
              </a:rPr>
              <a:t>HTML5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simplifies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30" dirty="0">
                <a:latin typeface="Trebuchet MS"/>
                <a:cs typeface="Trebuchet MS"/>
              </a:rPr>
              <a:t>modernizes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web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development.</a:t>
            </a:r>
            <a:endParaRPr sz="28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Trebuchet MS"/>
                <a:cs typeface="Trebuchet MS"/>
              </a:rPr>
              <a:t>Semantic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elements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enhance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accessibility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structure.</a:t>
            </a:r>
            <a:endParaRPr sz="28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45" dirty="0">
                <a:latin typeface="Trebuchet MS"/>
                <a:cs typeface="Trebuchet MS"/>
              </a:rPr>
              <a:t>Multimedia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storage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features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improve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interactivity.</a:t>
            </a:r>
            <a:endParaRPr sz="2800">
              <a:latin typeface="Trebuchet MS"/>
              <a:cs typeface="Trebuchet MS"/>
            </a:endParaRPr>
          </a:p>
          <a:p>
            <a:pPr marL="240029" marR="5080" indent="-227329">
              <a:lnSpc>
                <a:spcPts val="303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60" dirty="0">
                <a:latin typeface="Trebuchet MS"/>
                <a:cs typeface="Trebuchet MS"/>
              </a:rPr>
              <a:t>Final</a:t>
            </a:r>
            <a:r>
              <a:rPr sz="2800" b="1" spc="-240" dirty="0">
                <a:latin typeface="Trebuchet MS"/>
                <a:cs typeface="Trebuchet MS"/>
              </a:rPr>
              <a:t> </a:t>
            </a:r>
            <a:r>
              <a:rPr sz="2800" b="1" spc="-165" dirty="0">
                <a:latin typeface="Trebuchet MS"/>
                <a:cs typeface="Trebuchet MS"/>
              </a:rPr>
              <a:t>Tip</a:t>
            </a:r>
            <a:r>
              <a:rPr sz="2800" spc="-165" dirty="0">
                <a:latin typeface="Trebuchet MS"/>
                <a:cs typeface="Trebuchet MS"/>
              </a:rPr>
              <a:t>: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Always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spc="65" dirty="0">
                <a:latin typeface="Trebuchet MS"/>
                <a:cs typeface="Trebuchet MS"/>
              </a:rPr>
              <a:t>use</a:t>
            </a:r>
            <a:r>
              <a:rPr sz="2800" spc="-254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semantic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elements</a:t>
            </a:r>
            <a:r>
              <a:rPr sz="2800" spc="-25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dirty="0">
                <a:latin typeface="Trebuchet MS"/>
                <a:cs typeface="Trebuchet MS"/>
              </a:rPr>
              <a:t>a</a:t>
            </a:r>
            <a:r>
              <a:rPr sz="2800" spc="-254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more</a:t>
            </a:r>
            <a:r>
              <a:rPr sz="2800" spc="-240" dirty="0">
                <a:latin typeface="Trebuchet MS"/>
                <a:cs typeface="Trebuchet MS"/>
              </a:rPr>
              <a:t> </a:t>
            </a:r>
            <a:r>
              <a:rPr sz="2800" spc="-20" dirty="0">
                <a:latin typeface="Trebuchet MS"/>
                <a:cs typeface="Trebuchet MS"/>
              </a:rPr>
              <a:t>maintainable 	</a:t>
            </a:r>
            <a:r>
              <a:rPr sz="2800" dirty="0">
                <a:latin typeface="Trebuchet MS"/>
                <a:cs typeface="Trebuchet MS"/>
              </a:rPr>
              <a:t>and</a:t>
            </a:r>
            <a:r>
              <a:rPr sz="2800" spc="-235" dirty="0">
                <a:latin typeface="Trebuchet MS"/>
                <a:cs typeface="Trebuchet MS"/>
              </a:rPr>
              <a:t> </a:t>
            </a:r>
            <a:r>
              <a:rPr sz="2800" spc="80" dirty="0">
                <a:latin typeface="Trebuchet MS"/>
                <a:cs typeface="Trebuchet MS"/>
              </a:rPr>
              <a:t>SEO-</a:t>
            </a:r>
            <a:r>
              <a:rPr sz="2800" spc="-110" dirty="0">
                <a:latin typeface="Trebuchet MS"/>
                <a:cs typeface="Trebuchet MS"/>
              </a:rPr>
              <a:t>friendly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codebase.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3" cy="15764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02793"/>
            <a:ext cx="353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45" dirty="0">
                <a:solidFill>
                  <a:srgbClr val="FFFFFF"/>
                </a:solidFill>
              </a:rPr>
              <a:t>What</a:t>
            </a:r>
            <a:r>
              <a:rPr sz="4000" spc="-405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is</a:t>
            </a:r>
            <a:r>
              <a:rPr sz="4000" spc="-415" dirty="0">
                <a:solidFill>
                  <a:srgbClr val="FFFFFF"/>
                </a:solidFill>
              </a:rPr>
              <a:t> </a:t>
            </a:r>
            <a:r>
              <a:rPr sz="4000" spc="-55" dirty="0">
                <a:solidFill>
                  <a:srgbClr val="FFFFFF"/>
                </a:solidFill>
              </a:rPr>
              <a:t>HTML5?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1362710" y="2566542"/>
            <a:ext cx="1955800" cy="1955800"/>
            <a:chOff x="1362710" y="2566542"/>
            <a:chExt cx="1955800" cy="1955800"/>
          </a:xfrm>
        </p:grpSpPr>
        <p:sp>
          <p:nvSpPr>
            <p:cNvPr id="5" name="object 5"/>
            <p:cNvSpPr/>
            <p:nvPr/>
          </p:nvSpPr>
          <p:spPr>
            <a:xfrm>
              <a:off x="1362710" y="2566542"/>
              <a:ext cx="1955800" cy="1955800"/>
            </a:xfrm>
            <a:custGeom>
              <a:avLst/>
              <a:gdLst/>
              <a:ahLst/>
              <a:cxnLst/>
              <a:rect l="l" t="t" r="r" b="b"/>
              <a:pathLst>
                <a:path w="1955800" h="1955800">
                  <a:moveTo>
                    <a:pt x="1955800" y="0"/>
                  </a:moveTo>
                  <a:lnTo>
                    <a:pt x="581406" y="0"/>
                  </a:lnTo>
                  <a:lnTo>
                    <a:pt x="533727" y="1926"/>
                  </a:lnTo>
                  <a:lnTo>
                    <a:pt x="487110" y="7607"/>
                  </a:lnTo>
                  <a:lnTo>
                    <a:pt x="441702" y="16892"/>
                  </a:lnTo>
                  <a:lnTo>
                    <a:pt x="397654" y="29631"/>
                  </a:lnTo>
                  <a:lnTo>
                    <a:pt x="355115" y="45676"/>
                  </a:lnTo>
                  <a:lnTo>
                    <a:pt x="314236" y="64876"/>
                  </a:lnTo>
                  <a:lnTo>
                    <a:pt x="275166" y="87083"/>
                  </a:lnTo>
                  <a:lnTo>
                    <a:pt x="238054" y="112146"/>
                  </a:lnTo>
                  <a:lnTo>
                    <a:pt x="203051" y="139916"/>
                  </a:lnTo>
                  <a:lnTo>
                    <a:pt x="170306" y="170243"/>
                  </a:lnTo>
                  <a:lnTo>
                    <a:pt x="139970" y="202978"/>
                  </a:lnTo>
                  <a:lnTo>
                    <a:pt x="112190" y="237972"/>
                  </a:lnTo>
                  <a:lnTo>
                    <a:pt x="87118" y="275075"/>
                  </a:lnTo>
                  <a:lnTo>
                    <a:pt x="64904" y="314137"/>
                  </a:lnTo>
                  <a:lnTo>
                    <a:pt x="45696" y="355008"/>
                  </a:lnTo>
                  <a:lnTo>
                    <a:pt x="29644" y="397540"/>
                  </a:lnTo>
                  <a:lnTo>
                    <a:pt x="16899" y="441582"/>
                  </a:lnTo>
                  <a:lnTo>
                    <a:pt x="7610" y="486986"/>
                  </a:lnTo>
                  <a:lnTo>
                    <a:pt x="1927" y="533601"/>
                  </a:lnTo>
                  <a:lnTo>
                    <a:pt x="0" y="581279"/>
                  </a:lnTo>
                  <a:lnTo>
                    <a:pt x="0" y="1955800"/>
                  </a:lnTo>
                  <a:lnTo>
                    <a:pt x="1374394" y="1955800"/>
                  </a:lnTo>
                  <a:lnTo>
                    <a:pt x="1422089" y="1953872"/>
                  </a:lnTo>
                  <a:lnTo>
                    <a:pt x="1468720" y="1948189"/>
                  </a:lnTo>
                  <a:lnTo>
                    <a:pt x="1514139" y="1938900"/>
                  </a:lnTo>
                  <a:lnTo>
                    <a:pt x="1558194" y="1926155"/>
                  </a:lnTo>
                  <a:lnTo>
                    <a:pt x="1600737" y="1910103"/>
                  </a:lnTo>
                  <a:lnTo>
                    <a:pt x="1641619" y="1890895"/>
                  </a:lnTo>
                  <a:lnTo>
                    <a:pt x="1680689" y="1868681"/>
                  </a:lnTo>
                  <a:lnTo>
                    <a:pt x="1717799" y="1843609"/>
                  </a:lnTo>
                  <a:lnTo>
                    <a:pt x="1752800" y="1815829"/>
                  </a:lnTo>
                  <a:lnTo>
                    <a:pt x="1785540" y="1785493"/>
                  </a:lnTo>
                  <a:lnTo>
                    <a:pt x="1815872" y="1752748"/>
                  </a:lnTo>
                  <a:lnTo>
                    <a:pt x="1843645" y="1717745"/>
                  </a:lnTo>
                  <a:lnTo>
                    <a:pt x="1868711" y="1680633"/>
                  </a:lnTo>
                  <a:lnTo>
                    <a:pt x="1890919" y="1641563"/>
                  </a:lnTo>
                  <a:lnTo>
                    <a:pt x="1910121" y="1600684"/>
                  </a:lnTo>
                  <a:lnTo>
                    <a:pt x="1926167" y="1558145"/>
                  </a:lnTo>
                  <a:lnTo>
                    <a:pt x="1938907" y="1514097"/>
                  </a:lnTo>
                  <a:lnTo>
                    <a:pt x="1948192" y="1468689"/>
                  </a:lnTo>
                  <a:lnTo>
                    <a:pt x="1953873" y="1422072"/>
                  </a:lnTo>
                  <a:lnTo>
                    <a:pt x="1955800" y="1374394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0108" y="3187941"/>
              <a:ext cx="924560" cy="716280"/>
            </a:xfrm>
            <a:custGeom>
              <a:avLst/>
              <a:gdLst/>
              <a:ahLst/>
              <a:cxnLst/>
              <a:rect l="l" t="t" r="r" b="b"/>
              <a:pathLst>
                <a:path w="924560" h="716279">
                  <a:moveTo>
                    <a:pt x="339712" y="316623"/>
                  </a:moveTo>
                  <a:lnTo>
                    <a:pt x="307136" y="284048"/>
                  </a:lnTo>
                  <a:lnTo>
                    <a:pt x="175221" y="415848"/>
                  </a:lnTo>
                  <a:lnTo>
                    <a:pt x="307136" y="547649"/>
                  </a:lnTo>
                  <a:lnTo>
                    <a:pt x="339712" y="515073"/>
                  </a:lnTo>
                  <a:lnTo>
                    <a:pt x="240601" y="415848"/>
                  </a:lnTo>
                  <a:lnTo>
                    <a:pt x="339712" y="316623"/>
                  </a:lnTo>
                  <a:close/>
                </a:path>
                <a:path w="924560" h="716279">
                  <a:moveTo>
                    <a:pt x="537857" y="297649"/>
                  </a:moveTo>
                  <a:lnTo>
                    <a:pt x="495173" y="279958"/>
                  </a:lnTo>
                  <a:lnTo>
                    <a:pt x="384657" y="546620"/>
                  </a:lnTo>
                  <a:lnTo>
                    <a:pt x="427342" y="564324"/>
                  </a:lnTo>
                  <a:lnTo>
                    <a:pt x="537857" y="297649"/>
                  </a:lnTo>
                  <a:close/>
                </a:path>
                <a:path w="924560" h="716279">
                  <a:moveTo>
                    <a:pt x="748842" y="415848"/>
                  </a:moveTo>
                  <a:lnTo>
                    <a:pt x="616927" y="284048"/>
                  </a:lnTo>
                  <a:lnTo>
                    <a:pt x="584352" y="316623"/>
                  </a:lnTo>
                  <a:lnTo>
                    <a:pt x="683463" y="415848"/>
                  </a:lnTo>
                  <a:lnTo>
                    <a:pt x="584352" y="515073"/>
                  </a:lnTo>
                  <a:lnTo>
                    <a:pt x="616927" y="547649"/>
                  </a:lnTo>
                  <a:lnTo>
                    <a:pt x="748842" y="415848"/>
                  </a:lnTo>
                  <a:close/>
                </a:path>
                <a:path w="924560" h="716279">
                  <a:moveTo>
                    <a:pt x="924064" y="0"/>
                  </a:moveTo>
                  <a:lnTo>
                    <a:pt x="854760" y="0"/>
                  </a:lnTo>
                  <a:lnTo>
                    <a:pt x="854760" y="184823"/>
                  </a:lnTo>
                  <a:lnTo>
                    <a:pt x="854760" y="646874"/>
                  </a:lnTo>
                  <a:lnTo>
                    <a:pt x="69303" y="646874"/>
                  </a:lnTo>
                  <a:lnTo>
                    <a:pt x="69303" y="184823"/>
                  </a:lnTo>
                  <a:lnTo>
                    <a:pt x="854760" y="184823"/>
                  </a:lnTo>
                  <a:lnTo>
                    <a:pt x="854760" y="0"/>
                  </a:lnTo>
                  <a:lnTo>
                    <a:pt x="820115" y="0"/>
                  </a:lnTo>
                  <a:lnTo>
                    <a:pt x="820115" y="92417"/>
                  </a:lnTo>
                  <a:lnTo>
                    <a:pt x="818299" y="101409"/>
                  </a:lnTo>
                  <a:lnTo>
                    <a:pt x="813346" y="108750"/>
                  </a:lnTo>
                  <a:lnTo>
                    <a:pt x="806005" y="113703"/>
                  </a:lnTo>
                  <a:lnTo>
                    <a:pt x="797013" y="115519"/>
                  </a:lnTo>
                  <a:lnTo>
                    <a:pt x="788022" y="113703"/>
                  </a:lnTo>
                  <a:lnTo>
                    <a:pt x="780669" y="108750"/>
                  </a:lnTo>
                  <a:lnTo>
                    <a:pt x="775728" y="101409"/>
                  </a:lnTo>
                  <a:lnTo>
                    <a:pt x="773912" y="92417"/>
                  </a:lnTo>
                  <a:lnTo>
                    <a:pt x="775728" y="83426"/>
                  </a:lnTo>
                  <a:lnTo>
                    <a:pt x="780669" y="76073"/>
                  </a:lnTo>
                  <a:lnTo>
                    <a:pt x="788022" y="71120"/>
                  </a:lnTo>
                  <a:lnTo>
                    <a:pt x="797013" y="69303"/>
                  </a:lnTo>
                  <a:lnTo>
                    <a:pt x="806005" y="71120"/>
                  </a:lnTo>
                  <a:lnTo>
                    <a:pt x="813346" y="76073"/>
                  </a:lnTo>
                  <a:lnTo>
                    <a:pt x="818299" y="83426"/>
                  </a:lnTo>
                  <a:lnTo>
                    <a:pt x="820115" y="92417"/>
                  </a:lnTo>
                  <a:lnTo>
                    <a:pt x="820115" y="0"/>
                  </a:lnTo>
                  <a:lnTo>
                    <a:pt x="739254" y="0"/>
                  </a:lnTo>
                  <a:lnTo>
                    <a:pt x="739254" y="92417"/>
                  </a:lnTo>
                  <a:lnTo>
                    <a:pt x="737438" y="101409"/>
                  </a:lnTo>
                  <a:lnTo>
                    <a:pt x="732485" y="108750"/>
                  </a:lnTo>
                  <a:lnTo>
                    <a:pt x="725144" y="113703"/>
                  </a:lnTo>
                  <a:lnTo>
                    <a:pt x="716153" y="115519"/>
                  </a:lnTo>
                  <a:lnTo>
                    <a:pt x="707161" y="113703"/>
                  </a:lnTo>
                  <a:lnTo>
                    <a:pt x="699820" y="108750"/>
                  </a:lnTo>
                  <a:lnTo>
                    <a:pt x="694867" y="101409"/>
                  </a:lnTo>
                  <a:lnTo>
                    <a:pt x="693051" y="92417"/>
                  </a:lnTo>
                  <a:lnTo>
                    <a:pt x="694867" y="83426"/>
                  </a:lnTo>
                  <a:lnTo>
                    <a:pt x="699820" y="76073"/>
                  </a:lnTo>
                  <a:lnTo>
                    <a:pt x="707161" y="71120"/>
                  </a:lnTo>
                  <a:lnTo>
                    <a:pt x="716153" y="69303"/>
                  </a:lnTo>
                  <a:lnTo>
                    <a:pt x="725144" y="71120"/>
                  </a:lnTo>
                  <a:lnTo>
                    <a:pt x="732485" y="76073"/>
                  </a:lnTo>
                  <a:lnTo>
                    <a:pt x="737438" y="83426"/>
                  </a:lnTo>
                  <a:lnTo>
                    <a:pt x="739254" y="92417"/>
                  </a:lnTo>
                  <a:lnTo>
                    <a:pt x="739254" y="0"/>
                  </a:lnTo>
                  <a:lnTo>
                    <a:pt x="658393" y="0"/>
                  </a:lnTo>
                  <a:lnTo>
                    <a:pt x="658393" y="92417"/>
                  </a:lnTo>
                  <a:lnTo>
                    <a:pt x="656577" y="101409"/>
                  </a:lnTo>
                  <a:lnTo>
                    <a:pt x="651637" y="108750"/>
                  </a:lnTo>
                  <a:lnTo>
                    <a:pt x="644296" y="113703"/>
                  </a:lnTo>
                  <a:lnTo>
                    <a:pt x="635292" y="115519"/>
                  </a:lnTo>
                  <a:lnTo>
                    <a:pt x="626300" y="113703"/>
                  </a:lnTo>
                  <a:lnTo>
                    <a:pt x="618959" y="108750"/>
                  </a:lnTo>
                  <a:lnTo>
                    <a:pt x="614006" y="101409"/>
                  </a:lnTo>
                  <a:lnTo>
                    <a:pt x="612190" y="92417"/>
                  </a:lnTo>
                  <a:lnTo>
                    <a:pt x="614006" y="83426"/>
                  </a:lnTo>
                  <a:lnTo>
                    <a:pt x="618959" y="76073"/>
                  </a:lnTo>
                  <a:lnTo>
                    <a:pt x="626300" y="71120"/>
                  </a:lnTo>
                  <a:lnTo>
                    <a:pt x="635292" y="69303"/>
                  </a:lnTo>
                  <a:lnTo>
                    <a:pt x="644296" y="71120"/>
                  </a:lnTo>
                  <a:lnTo>
                    <a:pt x="651637" y="76073"/>
                  </a:lnTo>
                  <a:lnTo>
                    <a:pt x="656577" y="83426"/>
                  </a:lnTo>
                  <a:lnTo>
                    <a:pt x="658393" y="92417"/>
                  </a:lnTo>
                  <a:lnTo>
                    <a:pt x="658393" y="0"/>
                  </a:lnTo>
                  <a:lnTo>
                    <a:pt x="0" y="0"/>
                  </a:lnTo>
                  <a:lnTo>
                    <a:pt x="0" y="716178"/>
                  </a:lnTo>
                  <a:lnTo>
                    <a:pt x="924064" y="716178"/>
                  </a:lnTo>
                  <a:lnTo>
                    <a:pt x="924064" y="646874"/>
                  </a:lnTo>
                  <a:lnTo>
                    <a:pt x="924064" y="184823"/>
                  </a:lnTo>
                  <a:lnTo>
                    <a:pt x="924064" y="115519"/>
                  </a:lnTo>
                  <a:lnTo>
                    <a:pt x="924064" y="69303"/>
                  </a:lnTo>
                  <a:lnTo>
                    <a:pt x="924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76342" y="5007264"/>
            <a:ext cx="3291840" cy="939165"/>
            <a:chOff x="676342" y="5007264"/>
            <a:chExt cx="3291840" cy="9391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342" y="5007264"/>
              <a:ext cx="3291795" cy="4671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0600" y="5042915"/>
              <a:ext cx="2682875" cy="90312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07212" y="5085079"/>
            <a:ext cx="3065780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550545" marR="5080" indent="-538480">
              <a:lnSpc>
                <a:spcPts val="1750"/>
              </a:lnSpc>
              <a:spcBef>
                <a:spcPts val="295"/>
              </a:spcBef>
            </a:pPr>
            <a:r>
              <a:rPr sz="1600" spc="-10" dirty="0">
                <a:solidFill>
                  <a:srgbClr val="E97031"/>
                </a:solidFill>
                <a:latin typeface="Trebuchet MS"/>
                <a:cs typeface="Trebuchet MS"/>
              </a:rPr>
              <a:t>HTML5</a:t>
            </a:r>
            <a:r>
              <a:rPr sz="1600" spc="-6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E97031"/>
                </a:solidFill>
                <a:latin typeface="Trebuchet MS"/>
                <a:cs typeface="Trebuchet MS"/>
              </a:rPr>
              <a:t>IS</a:t>
            </a:r>
            <a:r>
              <a:rPr sz="1600" spc="-6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600" spc="-40" dirty="0">
                <a:solidFill>
                  <a:srgbClr val="E97031"/>
                </a:solidFill>
                <a:latin typeface="Trebuchet MS"/>
                <a:cs typeface="Trebuchet MS"/>
              </a:rPr>
              <a:t>THE</a:t>
            </a:r>
            <a:r>
              <a:rPr sz="1600" spc="-6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600" spc="-60" dirty="0">
                <a:solidFill>
                  <a:srgbClr val="E97031"/>
                </a:solidFill>
                <a:latin typeface="Trebuchet MS"/>
                <a:cs typeface="Trebuchet MS"/>
              </a:rPr>
              <a:t>LATEST</a:t>
            </a:r>
            <a:r>
              <a:rPr sz="1600" spc="-5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E97031"/>
                </a:solidFill>
                <a:latin typeface="Trebuchet MS"/>
                <a:cs typeface="Trebuchet MS"/>
              </a:rPr>
              <a:t>VERSION</a:t>
            </a:r>
            <a:r>
              <a:rPr sz="1600" spc="-55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E97031"/>
                </a:solidFill>
                <a:latin typeface="Trebuchet MS"/>
                <a:cs typeface="Trebuchet MS"/>
              </a:rPr>
              <a:t>OF </a:t>
            </a:r>
            <a:r>
              <a:rPr sz="1600" spc="-40" dirty="0">
                <a:solidFill>
                  <a:srgbClr val="E97031"/>
                </a:solidFill>
                <a:latin typeface="Trebuchet MS"/>
                <a:cs typeface="Trebuchet MS"/>
              </a:rPr>
              <a:t>THE</a:t>
            </a:r>
            <a:r>
              <a:rPr sz="1600" spc="-15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E97031"/>
                </a:solidFill>
                <a:latin typeface="Trebuchet MS"/>
                <a:cs typeface="Trebuchet MS"/>
              </a:rPr>
              <a:t>HTML</a:t>
            </a:r>
            <a:r>
              <a:rPr sz="1600" spc="-140" dirty="0">
                <a:solidFill>
                  <a:srgbClr val="E97031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E97031"/>
                </a:solidFill>
                <a:latin typeface="Trebuchet MS"/>
                <a:cs typeface="Trebuchet MS"/>
              </a:rPr>
              <a:t>STANDARD.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03191" y="5007264"/>
            <a:ext cx="3836670" cy="1163320"/>
            <a:chOff x="4203191" y="5007264"/>
            <a:chExt cx="3836670" cy="11633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2281" y="5007264"/>
              <a:ext cx="2894866" cy="4671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3191" y="5042915"/>
              <a:ext cx="3836669" cy="90312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8451" y="5266943"/>
              <a:ext cx="3441954" cy="90312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558410" y="5085079"/>
            <a:ext cx="3099435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indent="-635" algn="ctr">
              <a:lnSpc>
                <a:spcPct val="91600"/>
              </a:lnSpc>
              <a:spcBef>
                <a:spcPts val="254"/>
              </a:spcBef>
            </a:pPr>
            <a:r>
              <a:rPr sz="1600" spc="-110" dirty="0">
                <a:solidFill>
                  <a:srgbClr val="186B23"/>
                </a:solidFill>
                <a:latin typeface="Trebuchet MS"/>
                <a:cs typeface="Trebuchet MS"/>
              </a:rPr>
              <a:t>IT</a:t>
            </a:r>
            <a:r>
              <a:rPr sz="1600" spc="-65" dirty="0">
                <a:solidFill>
                  <a:srgbClr val="186B23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186B23"/>
                </a:solidFill>
                <a:latin typeface="Trebuchet MS"/>
                <a:cs typeface="Trebuchet MS"/>
              </a:rPr>
              <a:t>PROVIDES</a:t>
            </a:r>
            <a:r>
              <a:rPr sz="1600" spc="-40" dirty="0">
                <a:solidFill>
                  <a:srgbClr val="186B23"/>
                </a:solidFill>
                <a:latin typeface="Trebuchet MS"/>
                <a:cs typeface="Trebuchet MS"/>
              </a:rPr>
              <a:t> </a:t>
            </a:r>
            <a:r>
              <a:rPr sz="1600" spc="50" dirty="0">
                <a:solidFill>
                  <a:srgbClr val="186B23"/>
                </a:solidFill>
                <a:latin typeface="Trebuchet MS"/>
                <a:cs typeface="Trebuchet MS"/>
              </a:rPr>
              <a:t>NEW</a:t>
            </a:r>
            <a:r>
              <a:rPr sz="1600" spc="-50" dirty="0">
                <a:solidFill>
                  <a:srgbClr val="186B23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186B23"/>
                </a:solidFill>
                <a:latin typeface="Trebuchet MS"/>
                <a:cs typeface="Trebuchet MS"/>
              </a:rPr>
              <a:t>ELEMENTS, </a:t>
            </a:r>
            <a:r>
              <a:rPr sz="1600" spc="-55" dirty="0">
                <a:solidFill>
                  <a:srgbClr val="186B23"/>
                </a:solidFill>
                <a:latin typeface="Trebuchet MS"/>
                <a:cs typeface="Trebuchet MS"/>
              </a:rPr>
              <a:t>ATTRIBUTES,</a:t>
            </a:r>
            <a:r>
              <a:rPr sz="1600" spc="-45" dirty="0">
                <a:solidFill>
                  <a:srgbClr val="186B23"/>
                </a:solidFill>
                <a:latin typeface="Trebuchet MS"/>
                <a:cs typeface="Trebuchet MS"/>
              </a:rPr>
              <a:t> </a:t>
            </a:r>
            <a:r>
              <a:rPr sz="1600" spc="55" dirty="0">
                <a:solidFill>
                  <a:srgbClr val="186B23"/>
                </a:solidFill>
                <a:latin typeface="Trebuchet MS"/>
                <a:cs typeface="Trebuchet MS"/>
              </a:rPr>
              <a:t>AND</a:t>
            </a:r>
            <a:r>
              <a:rPr sz="1600" spc="-25" dirty="0">
                <a:solidFill>
                  <a:srgbClr val="186B23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186B23"/>
                </a:solidFill>
                <a:latin typeface="Trebuchet MS"/>
                <a:cs typeface="Trebuchet MS"/>
              </a:rPr>
              <a:t>BEHAVIORS</a:t>
            </a:r>
            <a:r>
              <a:rPr sz="1600" spc="-15" dirty="0">
                <a:solidFill>
                  <a:srgbClr val="186B23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186B23"/>
                </a:solidFill>
                <a:latin typeface="Trebuchet MS"/>
                <a:cs typeface="Trebuchet MS"/>
              </a:rPr>
              <a:t>FOR </a:t>
            </a:r>
            <a:r>
              <a:rPr sz="1600" spc="65" dirty="0">
                <a:solidFill>
                  <a:srgbClr val="186B23"/>
                </a:solidFill>
                <a:latin typeface="Trebuchet MS"/>
                <a:cs typeface="Trebuchet MS"/>
              </a:rPr>
              <a:t>MODERN</a:t>
            </a:r>
            <a:r>
              <a:rPr sz="1600" spc="-70" dirty="0">
                <a:solidFill>
                  <a:srgbClr val="186B23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186B23"/>
                </a:solidFill>
                <a:latin typeface="Trebuchet MS"/>
                <a:cs typeface="Trebuchet MS"/>
              </a:rPr>
              <a:t>WEB</a:t>
            </a:r>
            <a:r>
              <a:rPr sz="1600" spc="-95" dirty="0">
                <a:solidFill>
                  <a:srgbClr val="186B23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186B23"/>
                </a:solidFill>
                <a:latin typeface="Trebuchet MS"/>
                <a:cs typeface="Trebuchet MS"/>
              </a:rPr>
              <a:t>DEVELOPMENT.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897366" y="2566542"/>
            <a:ext cx="1955800" cy="1955800"/>
            <a:chOff x="8897366" y="2566542"/>
            <a:chExt cx="1955800" cy="1955800"/>
          </a:xfrm>
        </p:grpSpPr>
        <p:sp>
          <p:nvSpPr>
            <p:cNvPr id="17" name="object 17"/>
            <p:cNvSpPr/>
            <p:nvPr/>
          </p:nvSpPr>
          <p:spPr>
            <a:xfrm>
              <a:off x="8897366" y="2566542"/>
              <a:ext cx="1955800" cy="1955800"/>
            </a:xfrm>
            <a:custGeom>
              <a:avLst/>
              <a:gdLst/>
              <a:ahLst/>
              <a:cxnLst/>
              <a:rect l="l" t="t" r="r" b="b"/>
              <a:pathLst>
                <a:path w="1955800" h="1955800">
                  <a:moveTo>
                    <a:pt x="1955800" y="0"/>
                  </a:moveTo>
                  <a:lnTo>
                    <a:pt x="581405" y="0"/>
                  </a:lnTo>
                  <a:lnTo>
                    <a:pt x="533727" y="1926"/>
                  </a:lnTo>
                  <a:lnTo>
                    <a:pt x="487110" y="7607"/>
                  </a:lnTo>
                  <a:lnTo>
                    <a:pt x="441702" y="16892"/>
                  </a:lnTo>
                  <a:lnTo>
                    <a:pt x="397654" y="29631"/>
                  </a:lnTo>
                  <a:lnTo>
                    <a:pt x="355115" y="45676"/>
                  </a:lnTo>
                  <a:lnTo>
                    <a:pt x="314236" y="64876"/>
                  </a:lnTo>
                  <a:lnTo>
                    <a:pt x="275166" y="87083"/>
                  </a:lnTo>
                  <a:lnTo>
                    <a:pt x="238054" y="112146"/>
                  </a:lnTo>
                  <a:lnTo>
                    <a:pt x="203051" y="139916"/>
                  </a:lnTo>
                  <a:lnTo>
                    <a:pt x="170306" y="170243"/>
                  </a:lnTo>
                  <a:lnTo>
                    <a:pt x="139970" y="202978"/>
                  </a:lnTo>
                  <a:lnTo>
                    <a:pt x="112190" y="237972"/>
                  </a:lnTo>
                  <a:lnTo>
                    <a:pt x="87118" y="275075"/>
                  </a:lnTo>
                  <a:lnTo>
                    <a:pt x="64904" y="314137"/>
                  </a:lnTo>
                  <a:lnTo>
                    <a:pt x="45696" y="355008"/>
                  </a:lnTo>
                  <a:lnTo>
                    <a:pt x="29644" y="397540"/>
                  </a:lnTo>
                  <a:lnTo>
                    <a:pt x="16899" y="441582"/>
                  </a:lnTo>
                  <a:lnTo>
                    <a:pt x="7610" y="486986"/>
                  </a:lnTo>
                  <a:lnTo>
                    <a:pt x="1927" y="533601"/>
                  </a:lnTo>
                  <a:lnTo>
                    <a:pt x="0" y="581279"/>
                  </a:lnTo>
                  <a:lnTo>
                    <a:pt x="0" y="1955800"/>
                  </a:lnTo>
                  <a:lnTo>
                    <a:pt x="1374393" y="1955800"/>
                  </a:lnTo>
                  <a:lnTo>
                    <a:pt x="1422089" y="1953872"/>
                  </a:lnTo>
                  <a:lnTo>
                    <a:pt x="1468720" y="1948189"/>
                  </a:lnTo>
                  <a:lnTo>
                    <a:pt x="1514139" y="1938900"/>
                  </a:lnTo>
                  <a:lnTo>
                    <a:pt x="1558194" y="1926155"/>
                  </a:lnTo>
                  <a:lnTo>
                    <a:pt x="1600737" y="1910103"/>
                  </a:lnTo>
                  <a:lnTo>
                    <a:pt x="1641619" y="1890895"/>
                  </a:lnTo>
                  <a:lnTo>
                    <a:pt x="1680689" y="1868681"/>
                  </a:lnTo>
                  <a:lnTo>
                    <a:pt x="1717799" y="1843609"/>
                  </a:lnTo>
                  <a:lnTo>
                    <a:pt x="1752800" y="1815829"/>
                  </a:lnTo>
                  <a:lnTo>
                    <a:pt x="1785540" y="1785493"/>
                  </a:lnTo>
                  <a:lnTo>
                    <a:pt x="1815872" y="1752748"/>
                  </a:lnTo>
                  <a:lnTo>
                    <a:pt x="1843645" y="1717745"/>
                  </a:lnTo>
                  <a:lnTo>
                    <a:pt x="1868711" y="1680633"/>
                  </a:lnTo>
                  <a:lnTo>
                    <a:pt x="1890919" y="1641563"/>
                  </a:lnTo>
                  <a:lnTo>
                    <a:pt x="1910121" y="1600684"/>
                  </a:lnTo>
                  <a:lnTo>
                    <a:pt x="1926167" y="1558145"/>
                  </a:lnTo>
                  <a:lnTo>
                    <a:pt x="1938907" y="1514097"/>
                  </a:lnTo>
                  <a:lnTo>
                    <a:pt x="1948192" y="1468689"/>
                  </a:lnTo>
                  <a:lnTo>
                    <a:pt x="1953873" y="1422072"/>
                  </a:lnTo>
                  <a:lnTo>
                    <a:pt x="1955800" y="1374394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437870" y="3107116"/>
              <a:ext cx="947419" cy="889635"/>
            </a:xfrm>
            <a:custGeom>
              <a:avLst/>
              <a:gdLst/>
              <a:ahLst/>
              <a:cxnLst/>
              <a:rect l="l" t="t" r="r" b="b"/>
              <a:pathLst>
                <a:path w="947420" h="889635">
                  <a:moveTo>
                    <a:pt x="823721" y="792376"/>
                  </a:moveTo>
                  <a:lnTo>
                    <a:pt x="698827" y="792376"/>
                  </a:lnTo>
                  <a:lnTo>
                    <a:pt x="740734" y="825533"/>
                  </a:lnTo>
                  <a:lnTo>
                    <a:pt x="787076" y="852480"/>
                  </a:lnTo>
                  <a:lnTo>
                    <a:pt x="837299" y="872551"/>
                  </a:lnTo>
                  <a:lnTo>
                    <a:pt x="890849" y="885082"/>
                  </a:lnTo>
                  <a:lnTo>
                    <a:pt x="947171" y="889407"/>
                  </a:lnTo>
                  <a:lnTo>
                    <a:pt x="947171" y="820099"/>
                  </a:lnTo>
                  <a:lnTo>
                    <a:pt x="892286" y="815064"/>
                  </a:lnTo>
                  <a:lnTo>
                    <a:pt x="840759" y="800606"/>
                  </a:lnTo>
                  <a:lnTo>
                    <a:pt x="823721" y="792376"/>
                  </a:lnTo>
                  <a:close/>
                </a:path>
                <a:path w="947420" h="889635">
                  <a:moveTo>
                    <a:pt x="438932" y="0"/>
                  </a:moveTo>
                  <a:lnTo>
                    <a:pt x="391079" y="2573"/>
                  </a:lnTo>
                  <a:lnTo>
                    <a:pt x="344725" y="10115"/>
                  </a:lnTo>
                  <a:lnTo>
                    <a:pt x="300137" y="22359"/>
                  </a:lnTo>
                  <a:lnTo>
                    <a:pt x="257582" y="39038"/>
                  </a:lnTo>
                  <a:lnTo>
                    <a:pt x="217327" y="59885"/>
                  </a:lnTo>
                  <a:lnTo>
                    <a:pt x="179638" y="84633"/>
                  </a:lnTo>
                  <a:lnTo>
                    <a:pt x="144784" y="113017"/>
                  </a:lnTo>
                  <a:lnTo>
                    <a:pt x="113030" y="144768"/>
                  </a:lnTo>
                  <a:lnTo>
                    <a:pt x="84644" y="179619"/>
                  </a:lnTo>
                  <a:lnTo>
                    <a:pt x="59893" y="217305"/>
                  </a:lnTo>
                  <a:lnTo>
                    <a:pt x="39043" y="257559"/>
                  </a:lnTo>
                  <a:lnTo>
                    <a:pt x="22362" y="300112"/>
                  </a:lnTo>
                  <a:lnTo>
                    <a:pt x="10116" y="344700"/>
                  </a:lnTo>
                  <a:lnTo>
                    <a:pt x="2573" y="391054"/>
                  </a:lnTo>
                  <a:lnTo>
                    <a:pt x="0" y="438908"/>
                  </a:lnTo>
                  <a:lnTo>
                    <a:pt x="2573" y="486763"/>
                  </a:lnTo>
                  <a:lnTo>
                    <a:pt x="10116" y="533118"/>
                  </a:lnTo>
                  <a:lnTo>
                    <a:pt x="22311" y="577523"/>
                  </a:lnTo>
                  <a:lnTo>
                    <a:pt x="22362" y="577708"/>
                  </a:lnTo>
                  <a:lnTo>
                    <a:pt x="39043" y="620264"/>
                  </a:lnTo>
                  <a:lnTo>
                    <a:pt x="59893" y="660521"/>
                  </a:lnTo>
                  <a:lnTo>
                    <a:pt x="84644" y="698210"/>
                  </a:lnTo>
                  <a:lnTo>
                    <a:pt x="113030" y="733066"/>
                  </a:lnTo>
                  <a:lnTo>
                    <a:pt x="144784" y="764821"/>
                  </a:lnTo>
                  <a:lnTo>
                    <a:pt x="179639" y="793208"/>
                  </a:lnTo>
                  <a:lnTo>
                    <a:pt x="217327" y="817960"/>
                  </a:lnTo>
                  <a:lnTo>
                    <a:pt x="257582" y="838810"/>
                  </a:lnTo>
                  <a:lnTo>
                    <a:pt x="300138" y="855492"/>
                  </a:lnTo>
                  <a:lnTo>
                    <a:pt x="344852" y="867759"/>
                  </a:lnTo>
                  <a:lnTo>
                    <a:pt x="391155" y="875294"/>
                  </a:lnTo>
                  <a:lnTo>
                    <a:pt x="438933" y="877855"/>
                  </a:lnTo>
                  <a:lnTo>
                    <a:pt x="486821" y="875294"/>
                  </a:lnTo>
                  <a:lnTo>
                    <a:pt x="533265" y="867759"/>
                  </a:lnTo>
                  <a:lnTo>
                    <a:pt x="577913" y="855492"/>
                  </a:lnTo>
                  <a:lnTo>
                    <a:pt x="620666" y="838667"/>
                  </a:lnTo>
                  <a:lnTo>
                    <a:pt x="661046" y="817559"/>
                  </a:lnTo>
                  <a:lnTo>
                    <a:pt x="698827" y="792376"/>
                  </a:lnTo>
                  <a:lnTo>
                    <a:pt x="823721" y="792376"/>
                  </a:lnTo>
                  <a:lnTo>
                    <a:pt x="793346" y="777703"/>
                  </a:lnTo>
                  <a:lnTo>
                    <a:pt x="771836" y="762343"/>
                  </a:lnTo>
                  <a:lnTo>
                    <a:pt x="438933" y="762343"/>
                  </a:lnTo>
                  <a:lnTo>
                    <a:pt x="403053" y="755051"/>
                  </a:lnTo>
                  <a:lnTo>
                    <a:pt x="373670" y="735198"/>
                  </a:lnTo>
                  <a:lnTo>
                    <a:pt x="353817" y="705814"/>
                  </a:lnTo>
                  <a:lnTo>
                    <a:pt x="346526" y="669933"/>
                  </a:lnTo>
                  <a:lnTo>
                    <a:pt x="351220" y="646831"/>
                  </a:lnTo>
                  <a:lnTo>
                    <a:pt x="231017" y="646831"/>
                  </a:lnTo>
                  <a:lnTo>
                    <a:pt x="195137" y="639539"/>
                  </a:lnTo>
                  <a:lnTo>
                    <a:pt x="165755" y="619685"/>
                  </a:lnTo>
                  <a:lnTo>
                    <a:pt x="145901" y="590302"/>
                  </a:lnTo>
                  <a:lnTo>
                    <a:pt x="138610" y="554421"/>
                  </a:lnTo>
                  <a:lnTo>
                    <a:pt x="145901" y="518540"/>
                  </a:lnTo>
                  <a:lnTo>
                    <a:pt x="165754" y="489156"/>
                  </a:lnTo>
                  <a:lnTo>
                    <a:pt x="195137" y="469302"/>
                  </a:lnTo>
                  <a:lnTo>
                    <a:pt x="231017" y="462011"/>
                  </a:lnTo>
                  <a:lnTo>
                    <a:pt x="351220" y="462011"/>
                  </a:lnTo>
                  <a:lnTo>
                    <a:pt x="346526" y="438908"/>
                  </a:lnTo>
                  <a:lnTo>
                    <a:pt x="351220" y="415806"/>
                  </a:lnTo>
                  <a:lnTo>
                    <a:pt x="232172" y="415806"/>
                  </a:lnTo>
                  <a:lnTo>
                    <a:pt x="196292" y="408514"/>
                  </a:lnTo>
                  <a:lnTo>
                    <a:pt x="166910" y="388660"/>
                  </a:lnTo>
                  <a:lnTo>
                    <a:pt x="147056" y="359277"/>
                  </a:lnTo>
                  <a:lnTo>
                    <a:pt x="139765" y="323396"/>
                  </a:lnTo>
                  <a:lnTo>
                    <a:pt x="146876" y="287515"/>
                  </a:lnTo>
                  <a:lnTo>
                    <a:pt x="166332" y="258131"/>
                  </a:lnTo>
                  <a:lnTo>
                    <a:pt x="195317" y="238278"/>
                  </a:lnTo>
                  <a:lnTo>
                    <a:pt x="231017" y="230986"/>
                  </a:lnTo>
                  <a:lnTo>
                    <a:pt x="349580" y="230986"/>
                  </a:lnTo>
                  <a:lnTo>
                    <a:pt x="348980" y="228964"/>
                  </a:lnTo>
                  <a:lnTo>
                    <a:pt x="347157" y="218749"/>
                  </a:lnTo>
                  <a:lnTo>
                    <a:pt x="346525" y="207883"/>
                  </a:lnTo>
                  <a:lnTo>
                    <a:pt x="353817" y="172002"/>
                  </a:lnTo>
                  <a:lnTo>
                    <a:pt x="373670" y="142619"/>
                  </a:lnTo>
                  <a:lnTo>
                    <a:pt x="403052" y="122765"/>
                  </a:lnTo>
                  <a:lnTo>
                    <a:pt x="438932" y="115473"/>
                  </a:lnTo>
                  <a:lnTo>
                    <a:pt x="735538" y="115473"/>
                  </a:lnTo>
                  <a:lnTo>
                    <a:pt x="733081" y="113017"/>
                  </a:lnTo>
                  <a:lnTo>
                    <a:pt x="698226" y="84633"/>
                  </a:lnTo>
                  <a:lnTo>
                    <a:pt x="660538" y="59885"/>
                  </a:lnTo>
                  <a:lnTo>
                    <a:pt x="620283" y="39038"/>
                  </a:lnTo>
                  <a:lnTo>
                    <a:pt x="577727" y="22359"/>
                  </a:lnTo>
                  <a:lnTo>
                    <a:pt x="533139" y="10115"/>
                  </a:lnTo>
                  <a:lnTo>
                    <a:pt x="486785" y="2573"/>
                  </a:lnTo>
                  <a:lnTo>
                    <a:pt x="438932" y="0"/>
                  </a:lnTo>
                  <a:close/>
                </a:path>
                <a:path w="947420" h="889635">
                  <a:moveTo>
                    <a:pt x="557533" y="577523"/>
                  </a:moveTo>
                  <a:lnTo>
                    <a:pt x="438933" y="577523"/>
                  </a:lnTo>
                  <a:lnTo>
                    <a:pt x="474812" y="584815"/>
                  </a:lnTo>
                  <a:lnTo>
                    <a:pt x="504195" y="604669"/>
                  </a:lnTo>
                  <a:lnTo>
                    <a:pt x="524048" y="634052"/>
                  </a:lnTo>
                  <a:lnTo>
                    <a:pt x="531340" y="669933"/>
                  </a:lnTo>
                  <a:lnTo>
                    <a:pt x="524048" y="705814"/>
                  </a:lnTo>
                  <a:lnTo>
                    <a:pt x="504195" y="735198"/>
                  </a:lnTo>
                  <a:lnTo>
                    <a:pt x="474813" y="755051"/>
                  </a:lnTo>
                  <a:lnTo>
                    <a:pt x="438933" y="762343"/>
                  </a:lnTo>
                  <a:lnTo>
                    <a:pt x="771836" y="762343"/>
                  </a:lnTo>
                  <a:lnTo>
                    <a:pt x="750806" y="747326"/>
                  </a:lnTo>
                  <a:lnTo>
                    <a:pt x="782576" y="711450"/>
                  </a:lnTo>
                  <a:lnTo>
                    <a:pt x="810345" y="672341"/>
                  </a:lnTo>
                  <a:lnTo>
                    <a:pt x="826505" y="643365"/>
                  </a:lnTo>
                  <a:lnTo>
                    <a:pt x="673415" y="643365"/>
                  </a:lnTo>
                  <a:lnTo>
                    <a:pt x="668432" y="630659"/>
                  </a:lnTo>
                  <a:lnTo>
                    <a:pt x="594869" y="630659"/>
                  </a:lnTo>
                  <a:lnTo>
                    <a:pt x="578319" y="615823"/>
                  </a:lnTo>
                  <a:lnTo>
                    <a:pt x="565559" y="597738"/>
                  </a:lnTo>
                  <a:lnTo>
                    <a:pt x="557607" y="577708"/>
                  </a:lnTo>
                  <a:lnTo>
                    <a:pt x="557533" y="577523"/>
                  </a:lnTo>
                  <a:close/>
                </a:path>
                <a:path w="947420" h="889635">
                  <a:moveTo>
                    <a:pt x="351220" y="462011"/>
                  </a:moveTo>
                  <a:lnTo>
                    <a:pt x="231017" y="462011"/>
                  </a:lnTo>
                  <a:lnTo>
                    <a:pt x="266897" y="469302"/>
                  </a:lnTo>
                  <a:lnTo>
                    <a:pt x="296279" y="489156"/>
                  </a:lnTo>
                  <a:lnTo>
                    <a:pt x="316132" y="518540"/>
                  </a:lnTo>
                  <a:lnTo>
                    <a:pt x="323424" y="554421"/>
                  </a:lnTo>
                  <a:lnTo>
                    <a:pt x="316132" y="590302"/>
                  </a:lnTo>
                  <a:lnTo>
                    <a:pt x="296279" y="619685"/>
                  </a:lnTo>
                  <a:lnTo>
                    <a:pt x="266897" y="639539"/>
                  </a:lnTo>
                  <a:lnTo>
                    <a:pt x="231017" y="646831"/>
                  </a:lnTo>
                  <a:lnTo>
                    <a:pt x="351220" y="646831"/>
                  </a:lnTo>
                  <a:lnTo>
                    <a:pt x="353817" y="634052"/>
                  </a:lnTo>
                  <a:lnTo>
                    <a:pt x="373670" y="604669"/>
                  </a:lnTo>
                  <a:lnTo>
                    <a:pt x="403053" y="584815"/>
                  </a:lnTo>
                  <a:lnTo>
                    <a:pt x="438933" y="577523"/>
                  </a:lnTo>
                  <a:lnTo>
                    <a:pt x="557533" y="577523"/>
                  </a:lnTo>
                  <a:lnTo>
                    <a:pt x="557347" y="577054"/>
                  </a:lnTo>
                  <a:lnTo>
                    <a:pt x="554441" y="554421"/>
                  </a:lnTo>
                  <a:lnTo>
                    <a:pt x="555979" y="538646"/>
                  </a:lnTo>
                  <a:lnTo>
                    <a:pt x="556102" y="537383"/>
                  </a:lnTo>
                  <a:lnTo>
                    <a:pt x="557861" y="531318"/>
                  </a:lnTo>
                  <a:lnTo>
                    <a:pt x="438933" y="531318"/>
                  </a:lnTo>
                  <a:lnTo>
                    <a:pt x="403053" y="524026"/>
                  </a:lnTo>
                  <a:lnTo>
                    <a:pt x="373670" y="504173"/>
                  </a:lnTo>
                  <a:lnTo>
                    <a:pt x="353817" y="474789"/>
                  </a:lnTo>
                  <a:lnTo>
                    <a:pt x="351220" y="462011"/>
                  </a:lnTo>
                  <a:close/>
                </a:path>
                <a:path w="947420" h="889635">
                  <a:moveTo>
                    <a:pt x="876537" y="462011"/>
                  </a:moveTo>
                  <a:lnTo>
                    <a:pt x="646848" y="462011"/>
                  </a:lnTo>
                  <a:lnTo>
                    <a:pt x="682728" y="469302"/>
                  </a:lnTo>
                  <a:lnTo>
                    <a:pt x="712111" y="489156"/>
                  </a:lnTo>
                  <a:lnTo>
                    <a:pt x="731964" y="518540"/>
                  </a:lnTo>
                  <a:lnTo>
                    <a:pt x="739255" y="554421"/>
                  </a:lnTo>
                  <a:lnTo>
                    <a:pt x="734411" y="583732"/>
                  </a:lnTo>
                  <a:lnTo>
                    <a:pt x="734328" y="584237"/>
                  </a:lnTo>
                  <a:lnTo>
                    <a:pt x="720629" y="610155"/>
                  </a:lnTo>
                  <a:lnTo>
                    <a:pt x="699784" y="630442"/>
                  </a:lnTo>
                  <a:lnTo>
                    <a:pt x="673415" y="643365"/>
                  </a:lnTo>
                  <a:lnTo>
                    <a:pt x="826505" y="643365"/>
                  </a:lnTo>
                  <a:lnTo>
                    <a:pt x="833591" y="630659"/>
                  </a:lnTo>
                  <a:lnTo>
                    <a:pt x="833712" y="630442"/>
                  </a:lnTo>
                  <a:lnTo>
                    <a:pt x="833790" y="630302"/>
                  </a:lnTo>
                  <a:lnTo>
                    <a:pt x="852588" y="585636"/>
                  </a:lnTo>
                  <a:lnTo>
                    <a:pt x="866416" y="538646"/>
                  </a:lnTo>
                  <a:lnTo>
                    <a:pt x="874949" y="489636"/>
                  </a:lnTo>
                  <a:lnTo>
                    <a:pt x="876537" y="462011"/>
                  </a:lnTo>
                  <a:close/>
                </a:path>
                <a:path w="947420" h="889635">
                  <a:moveTo>
                    <a:pt x="646848" y="493199"/>
                  </a:moveTo>
                  <a:lnTo>
                    <a:pt x="577543" y="493199"/>
                  </a:lnTo>
                  <a:lnTo>
                    <a:pt x="577598" y="521211"/>
                  </a:lnTo>
                  <a:lnTo>
                    <a:pt x="578626" y="548302"/>
                  </a:lnTo>
                  <a:lnTo>
                    <a:pt x="581875" y="576512"/>
                  </a:lnTo>
                  <a:lnTo>
                    <a:pt x="587289" y="604073"/>
                  </a:lnTo>
                  <a:lnTo>
                    <a:pt x="594768" y="630302"/>
                  </a:lnTo>
                  <a:lnTo>
                    <a:pt x="594869" y="630659"/>
                  </a:lnTo>
                  <a:lnTo>
                    <a:pt x="668432" y="630659"/>
                  </a:lnTo>
                  <a:lnTo>
                    <a:pt x="661955" y="614144"/>
                  </a:lnTo>
                  <a:lnTo>
                    <a:pt x="653634" y="583732"/>
                  </a:lnTo>
                  <a:lnTo>
                    <a:pt x="648563" y="552237"/>
                  </a:lnTo>
                  <a:lnTo>
                    <a:pt x="646924" y="521211"/>
                  </a:lnTo>
                  <a:lnTo>
                    <a:pt x="646848" y="493199"/>
                  </a:lnTo>
                  <a:close/>
                </a:path>
                <a:path w="947420" h="889635">
                  <a:moveTo>
                    <a:pt x="624508" y="346498"/>
                  </a:moveTo>
                  <a:lnTo>
                    <a:pt x="438932" y="346498"/>
                  </a:lnTo>
                  <a:lnTo>
                    <a:pt x="474812" y="353790"/>
                  </a:lnTo>
                  <a:lnTo>
                    <a:pt x="504195" y="373644"/>
                  </a:lnTo>
                  <a:lnTo>
                    <a:pt x="524048" y="403027"/>
                  </a:lnTo>
                  <a:lnTo>
                    <a:pt x="531339" y="438908"/>
                  </a:lnTo>
                  <a:lnTo>
                    <a:pt x="524048" y="474789"/>
                  </a:lnTo>
                  <a:lnTo>
                    <a:pt x="504195" y="504173"/>
                  </a:lnTo>
                  <a:lnTo>
                    <a:pt x="474812" y="524026"/>
                  </a:lnTo>
                  <a:lnTo>
                    <a:pt x="438933" y="531318"/>
                  </a:lnTo>
                  <a:lnTo>
                    <a:pt x="557861" y="531318"/>
                  </a:lnTo>
                  <a:lnTo>
                    <a:pt x="560794" y="521211"/>
                  </a:lnTo>
                  <a:lnTo>
                    <a:pt x="568086" y="506339"/>
                  </a:lnTo>
                  <a:lnTo>
                    <a:pt x="577543" y="493199"/>
                  </a:lnTo>
                  <a:lnTo>
                    <a:pt x="646848" y="493199"/>
                  </a:lnTo>
                  <a:lnTo>
                    <a:pt x="646848" y="462011"/>
                  </a:lnTo>
                  <a:lnTo>
                    <a:pt x="876537" y="462011"/>
                  </a:lnTo>
                  <a:lnTo>
                    <a:pt x="877865" y="438908"/>
                  </a:lnTo>
                  <a:lnTo>
                    <a:pt x="876623" y="415806"/>
                  </a:lnTo>
                  <a:lnTo>
                    <a:pt x="645693" y="415806"/>
                  </a:lnTo>
                  <a:lnTo>
                    <a:pt x="637012" y="374799"/>
                  </a:lnTo>
                  <a:lnTo>
                    <a:pt x="624508" y="346498"/>
                  </a:lnTo>
                  <a:close/>
                </a:path>
                <a:path w="947420" h="889635">
                  <a:moveTo>
                    <a:pt x="349580" y="230986"/>
                  </a:moveTo>
                  <a:lnTo>
                    <a:pt x="231017" y="230986"/>
                  </a:lnTo>
                  <a:lnTo>
                    <a:pt x="255328" y="234289"/>
                  </a:lnTo>
                  <a:lnTo>
                    <a:pt x="277365" y="243548"/>
                  </a:lnTo>
                  <a:lnTo>
                    <a:pt x="296153" y="257788"/>
                  </a:lnTo>
                  <a:lnTo>
                    <a:pt x="310718" y="276036"/>
                  </a:lnTo>
                  <a:lnTo>
                    <a:pt x="281407" y="304047"/>
                  </a:lnTo>
                  <a:lnTo>
                    <a:pt x="258161" y="337257"/>
                  </a:lnTo>
                  <a:lnTo>
                    <a:pt x="241846" y="374799"/>
                  </a:lnTo>
                  <a:lnTo>
                    <a:pt x="233327" y="415806"/>
                  </a:lnTo>
                  <a:lnTo>
                    <a:pt x="351220" y="415806"/>
                  </a:lnTo>
                  <a:lnTo>
                    <a:pt x="353817" y="403027"/>
                  </a:lnTo>
                  <a:lnTo>
                    <a:pt x="373670" y="373644"/>
                  </a:lnTo>
                  <a:lnTo>
                    <a:pt x="403053" y="353790"/>
                  </a:lnTo>
                  <a:lnTo>
                    <a:pt x="438932" y="346498"/>
                  </a:lnTo>
                  <a:lnTo>
                    <a:pt x="624508" y="346498"/>
                  </a:lnTo>
                  <a:lnTo>
                    <a:pt x="620425" y="337257"/>
                  </a:lnTo>
                  <a:lnTo>
                    <a:pt x="597125" y="304047"/>
                  </a:lnTo>
                  <a:lnTo>
                    <a:pt x="568302" y="276036"/>
                  </a:lnTo>
                  <a:lnTo>
                    <a:pt x="582199" y="257788"/>
                  </a:lnTo>
                  <a:lnTo>
                    <a:pt x="594473" y="248313"/>
                  </a:lnTo>
                  <a:lnTo>
                    <a:pt x="355766" y="248313"/>
                  </a:lnTo>
                  <a:lnTo>
                    <a:pt x="351886" y="238747"/>
                  </a:lnTo>
                  <a:lnTo>
                    <a:pt x="349580" y="230986"/>
                  </a:lnTo>
                  <a:close/>
                </a:path>
                <a:path w="947420" h="889635">
                  <a:moveTo>
                    <a:pt x="825058" y="230986"/>
                  </a:moveTo>
                  <a:lnTo>
                    <a:pt x="646848" y="230986"/>
                  </a:lnTo>
                  <a:lnTo>
                    <a:pt x="682728" y="238278"/>
                  </a:lnTo>
                  <a:lnTo>
                    <a:pt x="712110" y="258131"/>
                  </a:lnTo>
                  <a:lnTo>
                    <a:pt x="731963" y="287515"/>
                  </a:lnTo>
                  <a:lnTo>
                    <a:pt x="739255" y="323396"/>
                  </a:lnTo>
                  <a:lnTo>
                    <a:pt x="731964" y="359277"/>
                  </a:lnTo>
                  <a:lnTo>
                    <a:pt x="712110" y="388660"/>
                  </a:lnTo>
                  <a:lnTo>
                    <a:pt x="682728" y="408514"/>
                  </a:lnTo>
                  <a:lnTo>
                    <a:pt x="646848" y="415806"/>
                  </a:lnTo>
                  <a:lnTo>
                    <a:pt x="876623" y="415806"/>
                  </a:lnTo>
                  <a:lnTo>
                    <a:pt x="867749" y="344700"/>
                  </a:lnTo>
                  <a:lnTo>
                    <a:pt x="855503" y="300112"/>
                  </a:lnTo>
                  <a:lnTo>
                    <a:pt x="838912" y="257788"/>
                  </a:lnTo>
                  <a:lnTo>
                    <a:pt x="838822" y="257559"/>
                  </a:lnTo>
                  <a:lnTo>
                    <a:pt x="825058" y="230986"/>
                  </a:lnTo>
                  <a:close/>
                </a:path>
                <a:path w="947420" h="889635">
                  <a:moveTo>
                    <a:pt x="438932" y="230986"/>
                  </a:moveTo>
                  <a:lnTo>
                    <a:pt x="416841" y="232069"/>
                  </a:lnTo>
                  <a:lnTo>
                    <a:pt x="395617" y="235318"/>
                  </a:lnTo>
                  <a:lnTo>
                    <a:pt x="375258" y="240732"/>
                  </a:lnTo>
                  <a:lnTo>
                    <a:pt x="355766" y="248313"/>
                  </a:lnTo>
                  <a:lnTo>
                    <a:pt x="522099" y="248313"/>
                  </a:lnTo>
                  <a:lnTo>
                    <a:pt x="502607" y="240732"/>
                  </a:lnTo>
                  <a:lnTo>
                    <a:pt x="482248" y="235318"/>
                  </a:lnTo>
                  <a:lnTo>
                    <a:pt x="461023" y="232069"/>
                  </a:lnTo>
                  <a:lnTo>
                    <a:pt x="438932" y="230986"/>
                  </a:lnTo>
                  <a:close/>
                </a:path>
                <a:path w="947420" h="889635">
                  <a:moveTo>
                    <a:pt x="735538" y="115473"/>
                  </a:moveTo>
                  <a:lnTo>
                    <a:pt x="438932" y="115473"/>
                  </a:lnTo>
                  <a:lnTo>
                    <a:pt x="474812" y="122765"/>
                  </a:lnTo>
                  <a:lnTo>
                    <a:pt x="504195" y="142619"/>
                  </a:lnTo>
                  <a:lnTo>
                    <a:pt x="524048" y="172002"/>
                  </a:lnTo>
                  <a:lnTo>
                    <a:pt x="531339" y="207883"/>
                  </a:lnTo>
                  <a:lnTo>
                    <a:pt x="530792" y="217305"/>
                  </a:lnTo>
                  <a:lnTo>
                    <a:pt x="530708" y="218749"/>
                  </a:lnTo>
                  <a:lnTo>
                    <a:pt x="528885" y="228964"/>
                  </a:lnTo>
                  <a:lnTo>
                    <a:pt x="525979" y="238747"/>
                  </a:lnTo>
                  <a:lnTo>
                    <a:pt x="522099" y="248313"/>
                  </a:lnTo>
                  <a:lnTo>
                    <a:pt x="594473" y="248313"/>
                  </a:lnTo>
                  <a:lnTo>
                    <a:pt x="600645" y="243548"/>
                  </a:lnTo>
                  <a:lnTo>
                    <a:pt x="622555" y="234289"/>
                  </a:lnTo>
                  <a:lnTo>
                    <a:pt x="646848" y="230986"/>
                  </a:lnTo>
                  <a:lnTo>
                    <a:pt x="825058" y="230986"/>
                  </a:lnTo>
                  <a:lnTo>
                    <a:pt x="817972" y="217305"/>
                  </a:lnTo>
                  <a:lnTo>
                    <a:pt x="793221" y="179619"/>
                  </a:lnTo>
                  <a:lnTo>
                    <a:pt x="764834" y="144768"/>
                  </a:lnTo>
                  <a:lnTo>
                    <a:pt x="735538" y="1154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802379" y="1522463"/>
            <a:ext cx="4810760" cy="3000375"/>
            <a:chOff x="3802379" y="1522463"/>
            <a:chExt cx="4810760" cy="3000375"/>
          </a:xfrm>
        </p:grpSpPr>
        <p:sp>
          <p:nvSpPr>
            <p:cNvPr id="20" name="object 20"/>
            <p:cNvSpPr/>
            <p:nvPr/>
          </p:nvSpPr>
          <p:spPr>
            <a:xfrm>
              <a:off x="5130037" y="2566542"/>
              <a:ext cx="1955800" cy="1955800"/>
            </a:xfrm>
            <a:custGeom>
              <a:avLst/>
              <a:gdLst/>
              <a:ahLst/>
              <a:cxnLst/>
              <a:rect l="l" t="t" r="r" b="b"/>
              <a:pathLst>
                <a:path w="1955800" h="1955800">
                  <a:moveTo>
                    <a:pt x="1955800" y="0"/>
                  </a:moveTo>
                  <a:lnTo>
                    <a:pt x="581406" y="0"/>
                  </a:lnTo>
                  <a:lnTo>
                    <a:pt x="533727" y="1926"/>
                  </a:lnTo>
                  <a:lnTo>
                    <a:pt x="487110" y="7607"/>
                  </a:lnTo>
                  <a:lnTo>
                    <a:pt x="441702" y="16892"/>
                  </a:lnTo>
                  <a:lnTo>
                    <a:pt x="397654" y="29631"/>
                  </a:lnTo>
                  <a:lnTo>
                    <a:pt x="355115" y="45676"/>
                  </a:lnTo>
                  <a:lnTo>
                    <a:pt x="314236" y="64876"/>
                  </a:lnTo>
                  <a:lnTo>
                    <a:pt x="275166" y="87083"/>
                  </a:lnTo>
                  <a:lnTo>
                    <a:pt x="238054" y="112146"/>
                  </a:lnTo>
                  <a:lnTo>
                    <a:pt x="203051" y="139916"/>
                  </a:lnTo>
                  <a:lnTo>
                    <a:pt x="170307" y="170243"/>
                  </a:lnTo>
                  <a:lnTo>
                    <a:pt x="139970" y="202978"/>
                  </a:lnTo>
                  <a:lnTo>
                    <a:pt x="112190" y="237972"/>
                  </a:lnTo>
                  <a:lnTo>
                    <a:pt x="87118" y="275075"/>
                  </a:lnTo>
                  <a:lnTo>
                    <a:pt x="64904" y="314137"/>
                  </a:lnTo>
                  <a:lnTo>
                    <a:pt x="45696" y="355008"/>
                  </a:lnTo>
                  <a:lnTo>
                    <a:pt x="29644" y="397540"/>
                  </a:lnTo>
                  <a:lnTo>
                    <a:pt x="16899" y="441582"/>
                  </a:lnTo>
                  <a:lnTo>
                    <a:pt x="7610" y="486986"/>
                  </a:lnTo>
                  <a:lnTo>
                    <a:pt x="1927" y="533601"/>
                  </a:lnTo>
                  <a:lnTo>
                    <a:pt x="0" y="581279"/>
                  </a:lnTo>
                  <a:lnTo>
                    <a:pt x="0" y="1955800"/>
                  </a:lnTo>
                  <a:lnTo>
                    <a:pt x="1374393" y="1955800"/>
                  </a:lnTo>
                  <a:lnTo>
                    <a:pt x="1422089" y="1953872"/>
                  </a:lnTo>
                  <a:lnTo>
                    <a:pt x="1468720" y="1948189"/>
                  </a:lnTo>
                  <a:lnTo>
                    <a:pt x="1514139" y="1938900"/>
                  </a:lnTo>
                  <a:lnTo>
                    <a:pt x="1558194" y="1926155"/>
                  </a:lnTo>
                  <a:lnTo>
                    <a:pt x="1600737" y="1910103"/>
                  </a:lnTo>
                  <a:lnTo>
                    <a:pt x="1641619" y="1890895"/>
                  </a:lnTo>
                  <a:lnTo>
                    <a:pt x="1680689" y="1868681"/>
                  </a:lnTo>
                  <a:lnTo>
                    <a:pt x="1717799" y="1843609"/>
                  </a:lnTo>
                  <a:lnTo>
                    <a:pt x="1752800" y="1815829"/>
                  </a:lnTo>
                  <a:lnTo>
                    <a:pt x="1785540" y="1785493"/>
                  </a:lnTo>
                  <a:lnTo>
                    <a:pt x="1815872" y="1752748"/>
                  </a:lnTo>
                  <a:lnTo>
                    <a:pt x="1843645" y="1717745"/>
                  </a:lnTo>
                  <a:lnTo>
                    <a:pt x="1868711" y="1680633"/>
                  </a:lnTo>
                  <a:lnTo>
                    <a:pt x="1890919" y="1641563"/>
                  </a:lnTo>
                  <a:lnTo>
                    <a:pt x="1910121" y="1600684"/>
                  </a:lnTo>
                  <a:lnTo>
                    <a:pt x="1926167" y="1558145"/>
                  </a:lnTo>
                  <a:lnTo>
                    <a:pt x="1938907" y="1514097"/>
                  </a:lnTo>
                  <a:lnTo>
                    <a:pt x="1948192" y="1468689"/>
                  </a:lnTo>
                  <a:lnTo>
                    <a:pt x="1953873" y="1422072"/>
                  </a:lnTo>
                  <a:lnTo>
                    <a:pt x="1955800" y="1374394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739841" y="3153295"/>
              <a:ext cx="739775" cy="883919"/>
            </a:xfrm>
            <a:custGeom>
              <a:avLst/>
              <a:gdLst/>
              <a:ahLst/>
              <a:cxnLst/>
              <a:rect l="l" t="t" r="r" b="b"/>
              <a:pathLst>
                <a:path w="739775" h="883920">
                  <a:moveTo>
                    <a:pt x="554443" y="184810"/>
                  </a:moveTo>
                  <a:lnTo>
                    <a:pt x="547839" y="135686"/>
                  </a:lnTo>
                  <a:lnTo>
                    <a:pt x="529209" y="91528"/>
                  </a:lnTo>
                  <a:lnTo>
                    <a:pt x="500316" y="54127"/>
                  </a:lnTo>
                  <a:lnTo>
                    <a:pt x="462902" y="25222"/>
                  </a:lnTo>
                  <a:lnTo>
                    <a:pt x="418757" y="6591"/>
                  </a:lnTo>
                  <a:lnTo>
                    <a:pt x="369633" y="0"/>
                  </a:lnTo>
                  <a:lnTo>
                    <a:pt x="320497" y="6591"/>
                  </a:lnTo>
                  <a:lnTo>
                    <a:pt x="276352" y="25222"/>
                  </a:lnTo>
                  <a:lnTo>
                    <a:pt x="238950" y="54127"/>
                  </a:lnTo>
                  <a:lnTo>
                    <a:pt x="210045" y="91528"/>
                  </a:lnTo>
                  <a:lnTo>
                    <a:pt x="191414" y="135686"/>
                  </a:lnTo>
                  <a:lnTo>
                    <a:pt x="184810" y="184810"/>
                  </a:lnTo>
                  <a:lnTo>
                    <a:pt x="191414" y="233946"/>
                  </a:lnTo>
                  <a:lnTo>
                    <a:pt x="210045" y="278091"/>
                  </a:lnTo>
                  <a:lnTo>
                    <a:pt x="238950" y="315506"/>
                  </a:lnTo>
                  <a:lnTo>
                    <a:pt x="276352" y="344398"/>
                  </a:lnTo>
                  <a:lnTo>
                    <a:pt x="320497" y="363029"/>
                  </a:lnTo>
                  <a:lnTo>
                    <a:pt x="369633" y="369633"/>
                  </a:lnTo>
                  <a:lnTo>
                    <a:pt x="418757" y="363029"/>
                  </a:lnTo>
                  <a:lnTo>
                    <a:pt x="462902" y="344398"/>
                  </a:lnTo>
                  <a:lnTo>
                    <a:pt x="500316" y="315506"/>
                  </a:lnTo>
                  <a:lnTo>
                    <a:pt x="529209" y="278091"/>
                  </a:lnTo>
                  <a:lnTo>
                    <a:pt x="547839" y="233946"/>
                  </a:lnTo>
                  <a:lnTo>
                    <a:pt x="554443" y="184810"/>
                  </a:lnTo>
                  <a:close/>
                </a:path>
                <a:path w="739775" h="883920">
                  <a:moveTo>
                    <a:pt x="706793" y="839419"/>
                  </a:moveTo>
                  <a:lnTo>
                    <a:pt x="618782" y="839419"/>
                  </a:lnTo>
                  <a:lnTo>
                    <a:pt x="618782" y="767346"/>
                  </a:lnTo>
                  <a:lnTo>
                    <a:pt x="618782" y="759256"/>
                  </a:lnTo>
                  <a:lnTo>
                    <a:pt x="618782" y="629653"/>
                  </a:lnTo>
                  <a:lnTo>
                    <a:pt x="618782" y="627684"/>
                  </a:lnTo>
                  <a:lnTo>
                    <a:pt x="618782" y="551561"/>
                  </a:lnTo>
                  <a:lnTo>
                    <a:pt x="616483" y="540143"/>
                  </a:lnTo>
                  <a:lnTo>
                    <a:pt x="610196" y="530821"/>
                  </a:lnTo>
                  <a:lnTo>
                    <a:pt x="600875" y="524535"/>
                  </a:lnTo>
                  <a:lnTo>
                    <a:pt x="589445" y="522224"/>
                  </a:lnTo>
                  <a:lnTo>
                    <a:pt x="510082" y="522224"/>
                  </a:lnTo>
                  <a:lnTo>
                    <a:pt x="510082" y="694448"/>
                  </a:lnTo>
                  <a:lnTo>
                    <a:pt x="445287" y="759256"/>
                  </a:lnTo>
                  <a:lnTo>
                    <a:pt x="428993" y="742975"/>
                  </a:lnTo>
                  <a:lnTo>
                    <a:pt x="477393" y="694448"/>
                  </a:lnTo>
                  <a:lnTo>
                    <a:pt x="428993" y="645934"/>
                  </a:lnTo>
                  <a:lnTo>
                    <a:pt x="445287" y="629653"/>
                  </a:lnTo>
                  <a:lnTo>
                    <a:pt x="510082" y="694448"/>
                  </a:lnTo>
                  <a:lnTo>
                    <a:pt x="510082" y="522224"/>
                  </a:lnTo>
                  <a:lnTo>
                    <a:pt x="406933" y="522224"/>
                  </a:lnTo>
                  <a:lnTo>
                    <a:pt x="406933" y="636587"/>
                  </a:lnTo>
                  <a:lnTo>
                    <a:pt x="352882" y="767346"/>
                  </a:lnTo>
                  <a:lnTo>
                    <a:pt x="333451" y="759256"/>
                  </a:lnTo>
                  <a:lnTo>
                    <a:pt x="331508" y="758444"/>
                  </a:lnTo>
                  <a:lnTo>
                    <a:pt x="384873" y="629653"/>
                  </a:lnTo>
                  <a:lnTo>
                    <a:pt x="385686" y="627684"/>
                  </a:lnTo>
                  <a:lnTo>
                    <a:pt x="406933" y="636587"/>
                  </a:lnTo>
                  <a:lnTo>
                    <a:pt x="406933" y="522224"/>
                  </a:lnTo>
                  <a:lnTo>
                    <a:pt x="309791" y="522224"/>
                  </a:lnTo>
                  <a:lnTo>
                    <a:pt x="309791" y="645934"/>
                  </a:lnTo>
                  <a:lnTo>
                    <a:pt x="261391" y="694448"/>
                  </a:lnTo>
                  <a:lnTo>
                    <a:pt x="309791" y="742975"/>
                  </a:lnTo>
                  <a:lnTo>
                    <a:pt x="293509" y="759256"/>
                  </a:lnTo>
                  <a:lnTo>
                    <a:pt x="228701" y="694448"/>
                  </a:lnTo>
                  <a:lnTo>
                    <a:pt x="293509" y="629653"/>
                  </a:lnTo>
                  <a:lnTo>
                    <a:pt x="309791" y="645934"/>
                  </a:lnTo>
                  <a:lnTo>
                    <a:pt x="309791" y="522224"/>
                  </a:lnTo>
                  <a:lnTo>
                    <a:pt x="150164" y="522224"/>
                  </a:lnTo>
                  <a:lnTo>
                    <a:pt x="138747" y="524535"/>
                  </a:lnTo>
                  <a:lnTo>
                    <a:pt x="129413" y="530821"/>
                  </a:lnTo>
                  <a:lnTo>
                    <a:pt x="123126" y="540143"/>
                  </a:lnTo>
                  <a:lnTo>
                    <a:pt x="120827" y="551561"/>
                  </a:lnTo>
                  <a:lnTo>
                    <a:pt x="120827" y="839419"/>
                  </a:lnTo>
                  <a:lnTo>
                    <a:pt x="32461" y="839419"/>
                  </a:lnTo>
                  <a:lnTo>
                    <a:pt x="32461" y="854087"/>
                  </a:lnTo>
                  <a:lnTo>
                    <a:pt x="34798" y="865492"/>
                  </a:lnTo>
                  <a:lnTo>
                    <a:pt x="41084" y="874801"/>
                  </a:lnTo>
                  <a:lnTo>
                    <a:pt x="50406" y="881100"/>
                  </a:lnTo>
                  <a:lnTo>
                    <a:pt x="61798" y="883437"/>
                  </a:lnTo>
                  <a:lnTo>
                    <a:pt x="677456" y="883437"/>
                  </a:lnTo>
                  <a:lnTo>
                    <a:pt x="688860" y="881100"/>
                  </a:lnTo>
                  <a:lnTo>
                    <a:pt x="698169" y="874801"/>
                  </a:lnTo>
                  <a:lnTo>
                    <a:pt x="704469" y="865492"/>
                  </a:lnTo>
                  <a:lnTo>
                    <a:pt x="706793" y="854087"/>
                  </a:lnTo>
                  <a:lnTo>
                    <a:pt x="706793" y="839419"/>
                  </a:lnTo>
                  <a:close/>
                </a:path>
                <a:path w="739775" h="883920">
                  <a:moveTo>
                    <a:pt x="739254" y="712939"/>
                  </a:moveTo>
                  <a:lnTo>
                    <a:pt x="704608" y="507212"/>
                  </a:lnTo>
                  <a:lnTo>
                    <a:pt x="683666" y="458254"/>
                  </a:lnTo>
                  <a:lnTo>
                    <a:pt x="633031" y="421754"/>
                  </a:lnTo>
                  <a:lnTo>
                    <a:pt x="593026" y="401916"/>
                  </a:lnTo>
                  <a:lnTo>
                    <a:pt x="551332" y="385889"/>
                  </a:lnTo>
                  <a:lnTo>
                    <a:pt x="487794" y="369747"/>
                  </a:lnTo>
                  <a:lnTo>
                    <a:pt x="442722" y="391782"/>
                  </a:lnTo>
                  <a:lnTo>
                    <a:pt x="394741" y="402805"/>
                  </a:lnTo>
                  <a:lnTo>
                    <a:pt x="345795" y="402805"/>
                  </a:lnTo>
                  <a:lnTo>
                    <a:pt x="297815" y="391782"/>
                  </a:lnTo>
                  <a:lnTo>
                    <a:pt x="252730" y="369747"/>
                  </a:lnTo>
                  <a:lnTo>
                    <a:pt x="231940" y="373557"/>
                  </a:lnTo>
                  <a:lnTo>
                    <a:pt x="188785" y="386118"/>
                  </a:lnTo>
                  <a:lnTo>
                    <a:pt x="146939" y="402336"/>
                  </a:lnTo>
                  <a:lnTo>
                    <a:pt x="106654" y="422097"/>
                  </a:lnTo>
                  <a:lnTo>
                    <a:pt x="68148" y="445300"/>
                  </a:lnTo>
                  <a:lnTo>
                    <a:pt x="38849" y="489153"/>
                  </a:lnTo>
                  <a:lnTo>
                    <a:pt x="0" y="705777"/>
                  </a:lnTo>
                  <a:lnTo>
                    <a:pt x="101" y="718223"/>
                  </a:lnTo>
                  <a:lnTo>
                    <a:pt x="3327" y="730034"/>
                  </a:lnTo>
                  <a:lnTo>
                    <a:pt x="9461" y="740625"/>
                  </a:lnTo>
                  <a:lnTo>
                    <a:pt x="18249" y="749439"/>
                  </a:lnTo>
                  <a:lnTo>
                    <a:pt x="97370" y="801649"/>
                  </a:lnTo>
                  <a:lnTo>
                    <a:pt x="97370" y="551561"/>
                  </a:lnTo>
                  <a:lnTo>
                    <a:pt x="101498" y="531152"/>
                  </a:lnTo>
                  <a:lnTo>
                    <a:pt x="112737" y="514477"/>
                  </a:lnTo>
                  <a:lnTo>
                    <a:pt x="129400" y="503250"/>
                  </a:lnTo>
                  <a:lnTo>
                    <a:pt x="150164" y="499122"/>
                  </a:lnTo>
                  <a:lnTo>
                    <a:pt x="589089" y="499122"/>
                  </a:lnTo>
                  <a:lnTo>
                    <a:pt x="609511" y="503250"/>
                  </a:lnTo>
                  <a:lnTo>
                    <a:pt x="626173" y="514477"/>
                  </a:lnTo>
                  <a:lnTo>
                    <a:pt x="637413" y="531152"/>
                  </a:lnTo>
                  <a:lnTo>
                    <a:pt x="641540" y="551561"/>
                  </a:lnTo>
                  <a:lnTo>
                    <a:pt x="641540" y="795299"/>
                  </a:lnTo>
                  <a:lnTo>
                    <a:pt x="724928" y="742975"/>
                  </a:lnTo>
                  <a:lnTo>
                    <a:pt x="731481" y="737133"/>
                  </a:lnTo>
                  <a:lnTo>
                    <a:pt x="736193" y="729907"/>
                  </a:lnTo>
                  <a:lnTo>
                    <a:pt x="738847" y="721702"/>
                  </a:lnTo>
                  <a:lnTo>
                    <a:pt x="739254" y="7129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2379" y="1522463"/>
              <a:ext cx="3528822" cy="12245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63867" y="1522463"/>
              <a:ext cx="1777746" cy="12245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74279" y="1522463"/>
              <a:ext cx="1038580" cy="1224546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7973568" y="4820411"/>
            <a:ext cx="3832225" cy="1350010"/>
            <a:chOff x="7973568" y="4820411"/>
            <a:chExt cx="3832225" cy="1350010"/>
          </a:xfrm>
        </p:grpSpPr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73568" y="4820411"/>
              <a:ext cx="3832098" cy="90312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57032" y="5042915"/>
              <a:ext cx="3263519" cy="90312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85048" y="5266943"/>
              <a:ext cx="2963418" cy="90312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329041" y="5085079"/>
            <a:ext cx="3092450" cy="71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254"/>
              </a:spcBef>
            </a:pPr>
            <a:r>
              <a:rPr sz="1600" spc="75" dirty="0">
                <a:solidFill>
                  <a:srgbClr val="0E9ED4"/>
                </a:solidFill>
                <a:latin typeface="Trebuchet MS"/>
                <a:cs typeface="Trebuchet MS"/>
              </a:rPr>
              <a:t>FOCUSES</a:t>
            </a:r>
            <a:r>
              <a:rPr sz="1600" spc="-125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600" spc="90" dirty="0">
                <a:solidFill>
                  <a:srgbClr val="0E9ED4"/>
                </a:solidFill>
                <a:latin typeface="Trebuchet MS"/>
                <a:cs typeface="Trebuchet MS"/>
              </a:rPr>
              <a:t>ON</a:t>
            </a:r>
            <a:r>
              <a:rPr sz="1600" spc="-135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600" spc="-45" dirty="0">
                <a:solidFill>
                  <a:srgbClr val="0E9ED4"/>
                </a:solidFill>
                <a:latin typeface="Trebuchet MS"/>
                <a:cs typeface="Trebuchet MS"/>
              </a:rPr>
              <a:t>BETTER</a:t>
            </a:r>
            <a:r>
              <a:rPr sz="1600" spc="-13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0E9ED4"/>
                </a:solidFill>
                <a:latin typeface="Trebuchet MS"/>
                <a:cs typeface="Trebuchet MS"/>
              </a:rPr>
              <a:t>SEMANTICS, MULTIMEDIA</a:t>
            </a:r>
            <a:r>
              <a:rPr sz="1600" spc="-8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600" spc="-25" dirty="0">
                <a:solidFill>
                  <a:srgbClr val="0E9ED4"/>
                </a:solidFill>
                <a:latin typeface="Trebuchet MS"/>
                <a:cs typeface="Trebuchet MS"/>
              </a:rPr>
              <a:t>SUPPORT,</a:t>
            </a:r>
            <a:r>
              <a:rPr sz="1600" spc="-60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600" spc="25" dirty="0">
                <a:solidFill>
                  <a:srgbClr val="0E9ED4"/>
                </a:solidFill>
                <a:latin typeface="Trebuchet MS"/>
                <a:cs typeface="Trebuchet MS"/>
              </a:rPr>
              <a:t>AND </a:t>
            </a:r>
            <a:r>
              <a:rPr sz="1600" dirty="0">
                <a:solidFill>
                  <a:srgbClr val="0E9ED4"/>
                </a:solidFill>
                <a:latin typeface="Trebuchet MS"/>
                <a:cs typeface="Trebuchet MS"/>
              </a:rPr>
              <a:t>DEVICE</a:t>
            </a:r>
            <a:r>
              <a:rPr sz="1600" spc="75" dirty="0">
                <a:solidFill>
                  <a:srgbClr val="0E9ED4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0E9ED4"/>
                </a:solidFill>
                <a:latin typeface="Trebuchet MS"/>
                <a:cs typeface="Trebuchet MS"/>
              </a:rPr>
              <a:t>INDEPENDENCE.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60265" y="1689938"/>
            <a:ext cx="406907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5" dirty="0">
                <a:solidFill>
                  <a:srgbClr val="A40020"/>
                </a:solidFill>
                <a:latin typeface="Trebuchet MS"/>
                <a:cs typeface="Trebuchet MS"/>
              </a:rPr>
              <a:t>&lt;!DOCTYPE</a:t>
            </a:r>
            <a:r>
              <a:rPr sz="4000" b="1" spc="-305" dirty="0">
                <a:solidFill>
                  <a:srgbClr val="A40020"/>
                </a:solidFill>
                <a:latin typeface="Trebuchet MS"/>
                <a:cs typeface="Trebuchet MS"/>
              </a:rPr>
              <a:t> </a:t>
            </a:r>
            <a:r>
              <a:rPr sz="4000" spc="-90" dirty="0">
                <a:solidFill>
                  <a:srgbClr val="FF0000"/>
                </a:solidFill>
                <a:latin typeface="Trebuchet MS"/>
                <a:cs typeface="Trebuchet MS"/>
              </a:rPr>
              <a:t>html</a:t>
            </a:r>
            <a:r>
              <a:rPr sz="4000" b="1" spc="-90" dirty="0">
                <a:solidFill>
                  <a:srgbClr val="A40020"/>
                </a:solidFill>
                <a:latin typeface="Trebuchet MS"/>
                <a:cs typeface="Trebuchet MS"/>
              </a:rPr>
              <a:t>&gt;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0" cy="15974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26847"/>
            <a:ext cx="496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40" dirty="0">
                <a:solidFill>
                  <a:srgbClr val="FFFFFF"/>
                </a:solidFill>
              </a:rPr>
              <a:t>Key</a:t>
            </a:r>
            <a:r>
              <a:rPr sz="4000" spc="-395" dirty="0">
                <a:solidFill>
                  <a:srgbClr val="FFFFFF"/>
                </a:solidFill>
              </a:rPr>
              <a:t> </a:t>
            </a:r>
            <a:r>
              <a:rPr sz="4000" spc="-210" dirty="0">
                <a:solidFill>
                  <a:srgbClr val="FFFFFF"/>
                </a:solidFill>
              </a:rPr>
              <a:t>Features</a:t>
            </a:r>
            <a:r>
              <a:rPr sz="4000" spc="-380" dirty="0">
                <a:solidFill>
                  <a:srgbClr val="FFFFFF"/>
                </a:solidFill>
              </a:rPr>
              <a:t> </a:t>
            </a:r>
            <a:r>
              <a:rPr sz="4000" spc="-195" dirty="0">
                <a:solidFill>
                  <a:srgbClr val="FFFFFF"/>
                </a:solidFill>
              </a:rPr>
              <a:t>of</a:t>
            </a:r>
            <a:r>
              <a:rPr sz="4000" spc="-400" dirty="0">
                <a:solidFill>
                  <a:srgbClr val="FFFFFF"/>
                </a:solidFill>
              </a:rPr>
              <a:t> </a:t>
            </a:r>
            <a:r>
              <a:rPr sz="4000" spc="-110" dirty="0">
                <a:solidFill>
                  <a:srgbClr val="FFFFFF"/>
                </a:solidFill>
              </a:rPr>
              <a:t>HTML5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78739" y="1649120"/>
            <a:ext cx="11821160" cy="50234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4965" algn="l"/>
              </a:tabLst>
            </a:pPr>
            <a:r>
              <a:rPr sz="1900" b="1" dirty="0">
                <a:latin typeface="Trebuchet MS"/>
                <a:cs typeface="Trebuchet MS"/>
              </a:rPr>
              <a:t>Responsive</a:t>
            </a:r>
            <a:r>
              <a:rPr sz="1900" b="1" spc="-9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Design</a:t>
            </a:r>
            <a:r>
              <a:rPr sz="1900" spc="-10" dirty="0"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SzPct val="52631"/>
              <a:buFont typeface="Courier New"/>
              <a:buChar char="o"/>
              <a:tabLst>
                <a:tab pos="756285" algn="l"/>
              </a:tabLst>
            </a:pPr>
            <a:r>
              <a:rPr sz="1900" spc="-25" dirty="0">
                <a:latin typeface="Trebuchet MS"/>
                <a:cs typeface="Trebuchet MS"/>
              </a:rPr>
              <a:t>websites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automatically</a:t>
            </a:r>
            <a:r>
              <a:rPr sz="1900" spc="-9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adjust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their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layout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and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content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based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on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the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screen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size</a:t>
            </a:r>
            <a:endParaRPr sz="19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354965" algn="l"/>
              </a:tabLst>
            </a:pPr>
            <a:r>
              <a:rPr sz="1900" b="1" spc="-55" dirty="0">
                <a:latin typeface="Trebuchet MS"/>
                <a:cs typeface="Trebuchet MS"/>
              </a:rPr>
              <a:t>Viewport</a:t>
            </a:r>
            <a:r>
              <a:rPr sz="1900" b="1" spc="-105" dirty="0">
                <a:latin typeface="Trebuchet MS"/>
                <a:cs typeface="Trebuchet MS"/>
              </a:rPr>
              <a:t> </a:t>
            </a:r>
            <a:r>
              <a:rPr sz="1900" b="1" dirty="0">
                <a:latin typeface="Trebuchet MS"/>
                <a:cs typeface="Trebuchet MS"/>
              </a:rPr>
              <a:t>Meta</a:t>
            </a:r>
            <a:r>
              <a:rPr sz="1900" b="1" spc="-140" dirty="0">
                <a:latin typeface="Trebuchet MS"/>
                <a:cs typeface="Trebuchet MS"/>
              </a:rPr>
              <a:t> </a:t>
            </a:r>
            <a:r>
              <a:rPr sz="1900" b="1" spc="-20" dirty="0">
                <a:latin typeface="Trebuchet MS"/>
                <a:cs typeface="Trebuchet MS"/>
              </a:rPr>
              <a:t>Tag</a:t>
            </a:r>
            <a:r>
              <a:rPr sz="1900" spc="-20" dirty="0"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SzPct val="52631"/>
              <a:buFont typeface="Courier New"/>
              <a:buChar char="o"/>
              <a:tabLst>
                <a:tab pos="756285" algn="l"/>
              </a:tabLst>
            </a:pPr>
            <a:r>
              <a:rPr sz="1900" spc="-100" dirty="0">
                <a:latin typeface="Trebuchet MS"/>
                <a:cs typeface="Trebuchet MS"/>
              </a:rPr>
              <a:t>It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ensures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that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websites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scale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correctly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on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different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screens.</a:t>
            </a:r>
            <a:endParaRPr sz="19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354965" algn="l"/>
              </a:tabLst>
            </a:pPr>
            <a:r>
              <a:rPr sz="1900" b="1" spc="-55" dirty="0">
                <a:latin typeface="Trebuchet MS"/>
                <a:cs typeface="Trebuchet MS"/>
              </a:rPr>
              <a:t>Flexible</a:t>
            </a:r>
            <a:r>
              <a:rPr sz="1900" b="1" spc="-13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Multimedia</a:t>
            </a:r>
            <a:r>
              <a:rPr sz="1900" spc="-10" dirty="0"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756285" lvl="1" indent="-286385">
              <a:lnSpc>
                <a:spcPct val="100000"/>
              </a:lnSpc>
              <a:spcBef>
                <a:spcPts val="505"/>
              </a:spcBef>
              <a:buSzPct val="52631"/>
              <a:buFont typeface="Courier New"/>
              <a:buChar char="o"/>
              <a:tabLst>
                <a:tab pos="756285" algn="l"/>
              </a:tabLst>
            </a:pPr>
            <a:r>
              <a:rPr sz="1900" dirty="0">
                <a:latin typeface="Trebuchet MS"/>
                <a:cs typeface="Trebuchet MS"/>
              </a:rPr>
              <a:t>HTML5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supports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native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multimedia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(video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and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audio)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without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requiring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third-</a:t>
            </a:r>
            <a:r>
              <a:rPr sz="1900" spc="-75" dirty="0">
                <a:latin typeface="Trebuchet MS"/>
                <a:cs typeface="Trebuchet MS"/>
              </a:rPr>
              <a:t>party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plugins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(like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Flash)</a:t>
            </a:r>
            <a:endParaRPr sz="19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354965" algn="l"/>
              </a:tabLst>
            </a:pPr>
            <a:r>
              <a:rPr sz="1900" b="1" dirty="0">
                <a:latin typeface="Trebuchet MS"/>
                <a:cs typeface="Trebuchet MS"/>
              </a:rPr>
              <a:t>Cross-</a:t>
            </a:r>
            <a:r>
              <a:rPr sz="1900" b="1" spc="-30" dirty="0">
                <a:latin typeface="Trebuchet MS"/>
                <a:cs typeface="Trebuchet MS"/>
              </a:rPr>
              <a:t>Platform</a:t>
            </a:r>
            <a:r>
              <a:rPr sz="1900" b="1" spc="18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Compatibility</a:t>
            </a:r>
            <a:r>
              <a:rPr sz="1900" spc="-10" dirty="0"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756285" marR="485140" lvl="1" indent="-287020">
              <a:lnSpc>
                <a:spcPts val="1980"/>
              </a:lnSpc>
              <a:spcBef>
                <a:spcPts val="819"/>
              </a:spcBef>
              <a:buSzPct val="52631"/>
              <a:buFont typeface="Courier New"/>
              <a:buChar char="o"/>
              <a:tabLst>
                <a:tab pos="756285" algn="l"/>
              </a:tabLst>
            </a:pPr>
            <a:r>
              <a:rPr sz="1900" dirty="0">
                <a:latin typeface="Trebuchet MS"/>
                <a:cs typeface="Trebuchet MS"/>
              </a:rPr>
              <a:t>HTML5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offers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features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spc="50" dirty="0">
                <a:latin typeface="Trebuchet MS"/>
                <a:cs typeface="Trebuchet MS"/>
              </a:rPr>
              <a:t>such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70" dirty="0">
                <a:latin typeface="Trebuchet MS"/>
                <a:cs typeface="Trebuchet MS"/>
              </a:rPr>
              <a:t>as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the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&lt;canvas&gt;</a:t>
            </a:r>
            <a:r>
              <a:rPr sz="1900" spc="-10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element,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which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20" dirty="0">
                <a:latin typeface="Trebuchet MS"/>
                <a:cs typeface="Trebuchet MS"/>
              </a:rPr>
              <a:t>allows</a:t>
            </a:r>
            <a:r>
              <a:rPr sz="1900" spc="-10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developers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to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build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interactive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and </a:t>
            </a:r>
            <a:r>
              <a:rPr sz="1900" spc="-40" dirty="0">
                <a:latin typeface="Trebuchet MS"/>
                <a:cs typeface="Trebuchet MS"/>
              </a:rPr>
              <a:t>graphical</a:t>
            </a:r>
            <a:r>
              <a:rPr sz="1900" spc="-10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content</a:t>
            </a:r>
            <a:r>
              <a:rPr sz="1900" spc="-90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that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works</a:t>
            </a:r>
            <a:r>
              <a:rPr sz="1900" spc="-9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across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multiple</a:t>
            </a:r>
            <a:r>
              <a:rPr sz="1900" spc="-10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devices</a:t>
            </a:r>
            <a:r>
              <a:rPr sz="1900" spc="-10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without</a:t>
            </a:r>
            <a:r>
              <a:rPr sz="1900" spc="-10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requiring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additional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software.</a:t>
            </a:r>
            <a:endParaRPr sz="19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54965" algn="l"/>
              </a:tabLst>
            </a:pPr>
            <a:r>
              <a:rPr sz="1900" b="1" spc="-10" dirty="0">
                <a:latin typeface="Trebuchet MS"/>
                <a:cs typeface="Trebuchet MS"/>
              </a:rPr>
              <a:t>Forms</a:t>
            </a:r>
            <a:r>
              <a:rPr sz="1900" b="1" spc="-17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and</a:t>
            </a:r>
            <a:r>
              <a:rPr sz="1900" b="1" spc="-155" dirty="0">
                <a:latin typeface="Trebuchet MS"/>
                <a:cs typeface="Trebuchet MS"/>
              </a:rPr>
              <a:t> </a:t>
            </a:r>
            <a:r>
              <a:rPr sz="1900" b="1" spc="-35" dirty="0">
                <a:latin typeface="Trebuchet MS"/>
                <a:cs typeface="Trebuchet MS"/>
              </a:rPr>
              <a:t>Input</a:t>
            </a:r>
            <a:r>
              <a:rPr sz="1900" b="1" spc="-14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Types</a:t>
            </a:r>
            <a:r>
              <a:rPr sz="1900" spc="-10" dirty="0"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756285" lvl="1" indent="-286385">
              <a:lnSpc>
                <a:spcPts val="2130"/>
              </a:lnSpc>
              <a:spcBef>
                <a:spcPts val="505"/>
              </a:spcBef>
              <a:buSzPct val="52631"/>
              <a:buFont typeface="Courier New"/>
              <a:buChar char="o"/>
              <a:tabLst>
                <a:tab pos="756285" algn="l"/>
              </a:tabLst>
            </a:pPr>
            <a:r>
              <a:rPr sz="1900" dirty="0">
                <a:latin typeface="Trebuchet MS"/>
                <a:cs typeface="Trebuchet MS"/>
              </a:rPr>
              <a:t>HTML5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introduces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new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input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40" dirty="0">
                <a:latin typeface="Trebuchet MS"/>
                <a:cs typeface="Trebuchet MS"/>
              </a:rPr>
              <a:t>types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(like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email,</a:t>
            </a:r>
            <a:r>
              <a:rPr sz="1900" spc="-114" dirty="0">
                <a:latin typeface="Trebuchet MS"/>
                <a:cs typeface="Trebuchet MS"/>
              </a:rPr>
              <a:t> </a:t>
            </a:r>
            <a:r>
              <a:rPr sz="1900" spc="-120" dirty="0">
                <a:latin typeface="Trebuchet MS"/>
                <a:cs typeface="Trebuchet MS"/>
              </a:rPr>
              <a:t>tel,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95" dirty="0">
                <a:latin typeface="Trebuchet MS"/>
                <a:cs typeface="Trebuchet MS"/>
              </a:rPr>
              <a:t>date,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spc="-110" dirty="0">
                <a:latin typeface="Trebuchet MS"/>
                <a:cs typeface="Trebuchet MS"/>
              </a:rPr>
              <a:t>etc.)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that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automatically</a:t>
            </a:r>
            <a:r>
              <a:rPr sz="1900" spc="-90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adjust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for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spc="-90" dirty="0">
                <a:latin typeface="Trebuchet MS"/>
                <a:cs typeface="Trebuchet MS"/>
              </a:rPr>
              <a:t>different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devices.</a:t>
            </a:r>
            <a:endParaRPr sz="1900">
              <a:latin typeface="Trebuchet MS"/>
              <a:cs typeface="Trebuchet MS"/>
            </a:endParaRPr>
          </a:p>
          <a:p>
            <a:pPr marL="756285">
              <a:lnSpc>
                <a:spcPts val="2130"/>
              </a:lnSpc>
            </a:pPr>
            <a:r>
              <a:rPr sz="1900" spc="-50" dirty="0">
                <a:latin typeface="Trebuchet MS"/>
                <a:cs typeface="Trebuchet MS"/>
              </a:rPr>
              <a:t>For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example,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spc="-100" dirty="0">
                <a:latin typeface="Trebuchet MS"/>
                <a:cs typeface="Trebuchet MS"/>
              </a:rPr>
              <a:t>tel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input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type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would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55" dirty="0">
                <a:latin typeface="Trebuchet MS"/>
                <a:cs typeface="Trebuchet MS"/>
              </a:rPr>
              <a:t>bring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up</a:t>
            </a:r>
            <a:r>
              <a:rPr sz="1900" spc="-16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numeric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spc="-45" dirty="0">
                <a:latin typeface="Trebuchet MS"/>
                <a:cs typeface="Trebuchet MS"/>
              </a:rPr>
              <a:t>keypad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on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smartphone</a:t>
            </a:r>
            <a:endParaRPr sz="190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AutoNum type="arabicPeriod" startAt="6"/>
              <a:tabLst>
                <a:tab pos="354965" algn="l"/>
              </a:tabLst>
            </a:pPr>
            <a:r>
              <a:rPr sz="1900" b="1" spc="-50" dirty="0">
                <a:latin typeface="Trebuchet MS"/>
                <a:cs typeface="Trebuchet MS"/>
              </a:rPr>
              <a:t>Offline</a:t>
            </a:r>
            <a:r>
              <a:rPr sz="1900" b="1" spc="-90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Support</a:t>
            </a:r>
            <a:r>
              <a:rPr sz="1900" spc="-10" dirty="0"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756285" marR="492125" lvl="1" indent="-287020">
              <a:lnSpc>
                <a:spcPts val="1980"/>
              </a:lnSpc>
              <a:spcBef>
                <a:spcPts val="819"/>
              </a:spcBef>
              <a:buSzPct val="52631"/>
              <a:buFont typeface="Courier New"/>
              <a:buChar char="o"/>
              <a:tabLst>
                <a:tab pos="756285" algn="l"/>
              </a:tabLst>
            </a:pPr>
            <a:r>
              <a:rPr sz="1900" dirty="0">
                <a:latin typeface="Trebuchet MS"/>
                <a:cs typeface="Trebuchet MS"/>
              </a:rPr>
              <a:t>HTML5</a:t>
            </a:r>
            <a:r>
              <a:rPr sz="1900" spc="-16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includes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technologies</a:t>
            </a:r>
            <a:r>
              <a:rPr sz="1900" spc="-100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like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b="1" spc="-10" dirty="0">
                <a:latin typeface="Trebuchet MS"/>
                <a:cs typeface="Trebuchet MS"/>
              </a:rPr>
              <a:t>localStorage</a:t>
            </a:r>
            <a:r>
              <a:rPr sz="1900" b="1" spc="-135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and</a:t>
            </a:r>
            <a:r>
              <a:rPr sz="1900" spc="-140" dirty="0">
                <a:latin typeface="Trebuchet MS"/>
                <a:cs typeface="Trebuchet MS"/>
              </a:rPr>
              <a:t> </a:t>
            </a:r>
            <a:r>
              <a:rPr sz="1900" b="1" spc="-20" dirty="0">
                <a:latin typeface="Trebuchet MS"/>
                <a:cs typeface="Trebuchet MS"/>
              </a:rPr>
              <a:t>service</a:t>
            </a:r>
            <a:r>
              <a:rPr sz="1900" b="1" spc="-120" dirty="0">
                <a:latin typeface="Trebuchet MS"/>
                <a:cs typeface="Trebuchet MS"/>
              </a:rPr>
              <a:t> </a:t>
            </a:r>
            <a:r>
              <a:rPr sz="1900" b="1" spc="-50" dirty="0">
                <a:latin typeface="Trebuchet MS"/>
                <a:cs typeface="Trebuchet MS"/>
              </a:rPr>
              <a:t>workers</a:t>
            </a:r>
            <a:r>
              <a:rPr sz="1900" b="1" spc="-114" dirty="0">
                <a:latin typeface="Trebuchet MS"/>
                <a:cs typeface="Trebuchet MS"/>
              </a:rPr>
              <a:t> </a:t>
            </a:r>
            <a:r>
              <a:rPr sz="1900" spc="-85" dirty="0">
                <a:latin typeface="Trebuchet MS"/>
                <a:cs typeface="Trebuchet MS"/>
              </a:rPr>
              <a:t>that</a:t>
            </a:r>
            <a:r>
              <a:rPr sz="1900" spc="-150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enable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offline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capabilities, </a:t>
            </a:r>
            <a:r>
              <a:rPr sz="1900" spc="-50" dirty="0">
                <a:latin typeface="Trebuchet MS"/>
                <a:cs typeface="Trebuchet MS"/>
              </a:rPr>
              <a:t>allowing</a:t>
            </a:r>
            <a:r>
              <a:rPr sz="1900" spc="-90" dirty="0">
                <a:latin typeface="Trebuchet MS"/>
                <a:cs typeface="Trebuchet MS"/>
              </a:rPr>
              <a:t> </a:t>
            </a:r>
            <a:r>
              <a:rPr sz="1900" spc="-50" dirty="0">
                <a:latin typeface="Trebuchet MS"/>
                <a:cs typeface="Trebuchet MS"/>
              </a:rPr>
              <a:t>web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dirty="0">
                <a:latin typeface="Trebuchet MS"/>
                <a:cs typeface="Trebuchet MS"/>
              </a:rPr>
              <a:t>apps</a:t>
            </a:r>
            <a:r>
              <a:rPr sz="1900" spc="-145" dirty="0">
                <a:latin typeface="Trebuchet MS"/>
                <a:cs typeface="Trebuchet MS"/>
              </a:rPr>
              <a:t> </a:t>
            </a:r>
            <a:r>
              <a:rPr sz="1900" spc="-75" dirty="0">
                <a:latin typeface="Trebuchet MS"/>
                <a:cs typeface="Trebuchet MS"/>
              </a:rPr>
              <a:t>to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25" dirty="0">
                <a:latin typeface="Trebuchet MS"/>
                <a:cs typeface="Trebuchet MS"/>
              </a:rPr>
              <a:t>continue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working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even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without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an</a:t>
            </a:r>
            <a:r>
              <a:rPr sz="1900" spc="-130" dirty="0">
                <a:latin typeface="Trebuchet MS"/>
                <a:cs typeface="Trebuchet MS"/>
              </a:rPr>
              <a:t> </a:t>
            </a:r>
            <a:r>
              <a:rPr sz="1900" spc="-80" dirty="0">
                <a:latin typeface="Trebuchet MS"/>
                <a:cs typeface="Trebuchet MS"/>
              </a:rPr>
              <a:t>internet</a:t>
            </a:r>
            <a:r>
              <a:rPr sz="1900" spc="-125" dirty="0">
                <a:latin typeface="Trebuchet MS"/>
                <a:cs typeface="Trebuchet MS"/>
              </a:rPr>
              <a:t> </a:t>
            </a:r>
            <a:r>
              <a:rPr sz="1900" spc="-30" dirty="0">
                <a:latin typeface="Trebuchet MS"/>
                <a:cs typeface="Trebuchet MS"/>
              </a:rPr>
              <a:t>connection,</a:t>
            </a:r>
            <a:r>
              <a:rPr sz="1900" spc="-110" dirty="0">
                <a:latin typeface="Trebuchet MS"/>
                <a:cs typeface="Trebuchet MS"/>
              </a:rPr>
              <a:t> </a:t>
            </a:r>
            <a:r>
              <a:rPr sz="1900" spc="-60" dirty="0">
                <a:latin typeface="Trebuchet MS"/>
                <a:cs typeface="Trebuchet MS"/>
              </a:rPr>
              <a:t>irrespective</a:t>
            </a:r>
            <a:r>
              <a:rPr sz="1900" spc="-120" dirty="0">
                <a:latin typeface="Trebuchet MS"/>
                <a:cs typeface="Trebuchet MS"/>
              </a:rPr>
              <a:t> </a:t>
            </a:r>
            <a:r>
              <a:rPr sz="1900" spc="-70" dirty="0">
                <a:latin typeface="Trebuchet MS"/>
                <a:cs typeface="Trebuchet MS"/>
              </a:rPr>
              <a:t>of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65" dirty="0">
                <a:latin typeface="Trebuchet MS"/>
                <a:cs typeface="Trebuchet MS"/>
              </a:rPr>
              <a:t>the</a:t>
            </a:r>
            <a:r>
              <a:rPr sz="1900" spc="-135" dirty="0">
                <a:latin typeface="Trebuchet MS"/>
                <a:cs typeface="Trebuchet MS"/>
              </a:rPr>
              <a:t> </a:t>
            </a:r>
            <a:r>
              <a:rPr sz="1900" spc="-10" dirty="0">
                <a:latin typeface="Trebuchet MS"/>
                <a:cs typeface="Trebuchet MS"/>
              </a:rPr>
              <a:t>device.</a:t>
            </a:r>
            <a:endParaRPr sz="1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927861"/>
            <a:ext cx="60667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HTML5</a:t>
            </a:r>
            <a:r>
              <a:rPr sz="4000" spc="-375" dirty="0"/>
              <a:t> </a:t>
            </a:r>
            <a:r>
              <a:rPr sz="4000" spc="-45" dirty="0"/>
              <a:t>vs</a:t>
            </a:r>
            <a:r>
              <a:rPr sz="4000" spc="-400" dirty="0"/>
              <a:t> </a:t>
            </a:r>
            <a:r>
              <a:rPr sz="4000" spc="-180" dirty="0"/>
              <a:t>Previous</a:t>
            </a:r>
            <a:r>
              <a:rPr sz="4000" spc="-365" dirty="0"/>
              <a:t> </a:t>
            </a:r>
            <a:r>
              <a:rPr sz="4000" spc="-105" dirty="0"/>
              <a:t>Versions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677595" y="2277872"/>
            <a:ext cx="5170805" cy="3452495"/>
            <a:chOff x="677595" y="2277872"/>
            <a:chExt cx="5170805" cy="3452495"/>
          </a:xfrm>
        </p:grpSpPr>
        <p:sp>
          <p:nvSpPr>
            <p:cNvPr id="4" name="object 4"/>
            <p:cNvSpPr/>
            <p:nvPr/>
          </p:nvSpPr>
          <p:spPr>
            <a:xfrm>
              <a:off x="687120" y="2287397"/>
              <a:ext cx="4636770" cy="2944495"/>
            </a:xfrm>
            <a:custGeom>
              <a:avLst/>
              <a:gdLst/>
              <a:ahLst/>
              <a:cxnLst/>
              <a:rect l="l" t="t" r="r" b="b"/>
              <a:pathLst>
                <a:path w="4636770" h="2944495">
                  <a:moveTo>
                    <a:pt x="4341825" y="0"/>
                  </a:moveTo>
                  <a:lnTo>
                    <a:pt x="294398" y="0"/>
                  </a:lnTo>
                  <a:lnTo>
                    <a:pt x="246644" y="3853"/>
                  </a:lnTo>
                  <a:lnTo>
                    <a:pt x="201343" y="15011"/>
                  </a:lnTo>
                  <a:lnTo>
                    <a:pt x="159102" y="32866"/>
                  </a:lnTo>
                  <a:lnTo>
                    <a:pt x="120527" y="56814"/>
                  </a:lnTo>
                  <a:lnTo>
                    <a:pt x="86225" y="86248"/>
                  </a:lnTo>
                  <a:lnTo>
                    <a:pt x="56800" y="120563"/>
                  </a:lnTo>
                  <a:lnTo>
                    <a:pt x="32859" y="159153"/>
                  </a:lnTo>
                  <a:lnTo>
                    <a:pt x="15008" y="201411"/>
                  </a:lnTo>
                  <a:lnTo>
                    <a:pt x="3853" y="246733"/>
                  </a:lnTo>
                  <a:lnTo>
                    <a:pt x="0" y="294513"/>
                  </a:lnTo>
                  <a:lnTo>
                    <a:pt x="0" y="2649601"/>
                  </a:lnTo>
                  <a:lnTo>
                    <a:pt x="3853" y="2697345"/>
                  </a:lnTo>
                  <a:lnTo>
                    <a:pt x="15008" y="2742640"/>
                  </a:lnTo>
                  <a:lnTo>
                    <a:pt x="32859" y="2784877"/>
                  </a:lnTo>
                  <a:lnTo>
                    <a:pt x="56800" y="2823450"/>
                  </a:lnTo>
                  <a:lnTo>
                    <a:pt x="86225" y="2857754"/>
                  </a:lnTo>
                  <a:lnTo>
                    <a:pt x="120527" y="2887180"/>
                  </a:lnTo>
                  <a:lnTo>
                    <a:pt x="159102" y="2911123"/>
                  </a:lnTo>
                  <a:lnTo>
                    <a:pt x="201343" y="2928976"/>
                  </a:lnTo>
                  <a:lnTo>
                    <a:pt x="246644" y="2940133"/>
                  </a:lnTo>
                  <a:lnTo>
                    <a:pt x="294398" y="2943986"/>
                  </a:lnTo>
                  <a:lnTo>
                    <a:pt x="4341825" y="2943986"/>
                  </a:lnTo>
                  <a:lnTo>
                    <a:pt x="4389570" y="2940133"/>
                  </a:lnTo>
                  <a:lnTo>
                    <a:pt x="4434864" y="2928976"/>
                  </a:lnTo>
                  <a:lnTo>
                    <a:pt x="4477101" y="2911123"/>
                  </a:lnTo>
                  <a:lnTo>
                    <a:pt x="4515674" y="2887180"/>
                  </a:lnTo>
                  <a:lnTo>
                    <a:pt x="4549978" y="2857754"/>
                  </a:lnTo>
                  <a:lnTo>
                    <a:pt x="4579404" y="2823450"/>
                  </a:lnTo>
                  <a:lnTo>
                    <a:pt x="4603347" y="2784877"/>
                  </a:lnTo>
                  <a:lnTo>
                    <a:pt x="4621200" y="2742640"/>
                  </a:lnTo>
                  <a:lnTo>
                    <a:pt x="4632357" y="2697345"/>
                  </a:lnTo>
                  <a:lnTo>
                    <a:pt x="4636211" y="2649601"/>
                  </a:lnTo>
                  <a:lnTo>
                    <a:pt x="4636211" y="294513"/>
                  </a:lnTo>
                  <a:lnTo>
                    <a:pt x="4632357" y="246733"/>
                  </a:lnTo>
                  <a:lnTo>
                    <a:pt x="4621200" y="201411"/>
                  </a:lnTo>
                  <a:lnTo>
                    <a:pt x="4603347" y="159153"/>
                  </a:lnTo>
                  <a:lnTo>
                    <a:pt x="4579404" y="120563"/>
                  </a:lnTo>
                  <a:lnTo>
                    <a:pt x="4549978" y="86248"/>
                  </a:lnTo>
                  <a:lnTo>
                    <a:pt x="4515674" y="56814"/>
                  </a:lnTo>
                  <a:lnTo>
                    <a:pt x="4477101" y="32866"/>
                  </a:lnTo>
                  <a:lnTo>
                    <a:pt x="4434864" y="15011"/>
                  </a:lnTo>
                  <a:lnTo>
                    <a:pt x="4389570" y="3853"/>
                  </a:lnTo>
                  <a:lnTo>
                    <a:pt x="4341825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7120" y="2287397"/>
              <a:ext cx="4636770" cy="2944495"/>
            </a:xfrm>
            <a:custGeom>
              <a:avLst/>
              <a:gdLst/>
              <a:ahLst/>
              <a:cxnLst/>
              <a:rect l="l" t="t" r="r" b="b"/>
              <a:pathLst>
                <a:path w="4636770" h="2944495">
                  <a:moveTo>
                    <a:pt x="0" y="294513"/>
                  </a:moveTo>
                  <a:lnTo>
                    <a:pt x="3853" y="246733"/>
                  </a:lnTo>
                  <a:lnTo>
                    <a:pt x="15008" y="201411"/>
                  </a:lnTo>
                  <a:lnTo>
                    <a:pt x="32859" y="159153"/>
                  </a:lnTo>
                  <a:lnTo>
                    <a:pt x="56800" y="120563"/>
                  </a:lnTo>
                  <a:lnTo>
                    <a:pt x="86225" y="86248"/>
                  </a:lnTo>
                  <a:lnTo>
                    <a:pt x="120527" y="56814"/>
                  </a:lnTo>
                  <a:lnTo>
                    <a:pt x="159102" y="32866"/>
                  </a:lnTo>
                  <a:lnTo>
                    <a:pt x="201343" y="15011"/>
                  </a:lnTo>
                  <a:lnTo>
                    <a:pt x="246644" y="3853"/>
                  </a:lnTo>
                  <a:lnTo>
                    <a:pt x="294398" y="0"/>
                  </a:lnTo>
                  <a:lnTo>
                    <a:pt x="4341825" y="0"/>
                  </a:lnTo>
                  <a:lnTo>
                    <a:pt x="4389570" y="3853"/>
                  </a:lnTo>
                  <a:lnTo>
                    <a:pt x="4434864" y="15011"/>
                  </a:lnTo>
                  <a:lnTo>
                    <a:pt x="4477101" y="32866"/>
                  </a:lnTo>
                  <a:lnTo>
                    <a:pt x="4515674" y="56814"/>
                  </a:lnTo>
                  <a:lnTo>
                    <a:pt x="4549978" y="86248"/>
                  </a:lnTo>
                  <a:lnTo>
                    <a:pt x="4579404" y="120563"/>
                  </a:lnTo>
                  <a:lnTo>
                    <a:pt x="4603347" y="159153"/>
                  </a:lnTo>
                  <a:lnTo>
                    <a:pt x="4621200" y="201411"/>
                  </a:lnTo>
                  <a:lnTo>
                    <a:pt x="4632357" y="246733"/>
                  </a:lnTo>
                  <a:lnTo>
                    <a:pt x="4636211" y="294513"/>
                  </a:lnTo>
                  <a:lnTo>
                    <a:pt x="4636211" y="2649601"/>
                  </a:lnTo>
                  <a:lnTo>
                    <a:pt x="4632357" y="2697345"/>
                  </a:lnTo>
                  <a:lnTo>
                    <a:pt x="4621200" y="2742640"/>
                  </a:lnTo>
                  <a:lnTo>
                    <a:pt x="4603347" y="2784877"/>
                  </a:lnTo>
                  <a:lnTo>
                    <a:pt x="4579404" y="2823450"/>
                  </a:lnTo>
                  <a:lnTo>
                    <a:pt x="4549978" y="2857754"/>
                  </a:lnTo>
                  <a:lnTo>
                    <a:pt x="4515674" y="2887180"/>
                  </a:lnTo>
                  <a:lnTo>
                    <a:pt x="4477101" y="2911123"/>
                  </a:lnTo>
                  <a:lnTo>
                    <a:pt x="4434864" y="2928976"/>
                  </a:lnTo>
                  <a:lnTo>
                    <a:pt x="4389570" y="2940133"/>
                  </a:lnTo>
                  <a:lnTo>
                    <a:pt x="4341825" y="2943986"/>
                  </a:lnTo>
                  <a:lnTo>
                    <a:pt x="294398" y="2943986"/>
                  </a:lnTo>
                  <a:lnTo>
                    <a:pt x="246644" y="2940133"/>
                  </a:lnTo>
                  <a:lnTo>
                    <a:pt x="201343" y="2928976"/>
                  </a:lnTo>
                  <a:lnTo>
                    <a:pt x="159102" y="2911123"/>
                  </a:lnTo>
                  <a:lnTo>
                    <a:pt x="120527" y="2887180"/>
                  </a:lnTo>
                  <a:lnTo>
                    <a:pt x="86225" y="2857754"/>
                  </a:lnTo>
                  <a:lnTo>
                    <a:pt x="56800" y="2823450"/>
                  </a:lnTo>
                  <a:lnTo>
                    <a:pt x="32859" y="2784877"/>
                  </a:lnTo>
                  <a:lnTo>
                    <a:pt x="15008" y="2742640"/>
                  </a:lnTo>
                  <a:lnTo>
                    <a:pt x="3853" y="2697345"/>
                  </a:lnTo>
                  <a:lnTo>
                    <a:pt x="0" y="2649601"/>
                  </a:lnTo>
                  <a:lnTo>
                    <a:pt x="0" y="29451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2258" y="2776855"/>
              <a:ext cx="4636770" cy="2944495"/>
            </a:xfrm>
            <a:custGeom>
              <a:avLst/>
              <a:gdLst/>
              <a:ahLst/>
              <a:cxnLst/>
              <a:rect l="l" t="t" r="r" b="b"/>
              <a:pathLst>
                <a:path w="4636770" h="2944495">
                  <a:moveTo>
                    <a:pt x="4341799" y="0"/>
                  </a:moveTo>
                  <a:lnTo>
                    <a:pt x="294436" y="0"/>
                  </a:lnTo>
                  <a:lnTo>
                    <a:pt x="246659" y="3853"/>
                  </a:lnTo>
                  <a:lnTo>
                    <a:pt x="201343" y="15010"/>
                  </a:lnTo>
                  <a:lnTo>
                    <a:pt x="159093" y="32863"/>
                  </a:lnTo>
                  <a:lnTo>
                    <a:pt x="120514" y="56806"/>
                  </a:lnTo>
                  <a:lnTo>
                    <a:pt x="86210" y="86233"/>
                  </a:lnTo>
                  <a:lnTo>
                    <a:pt x="56787" y="120536"/>
                  </a:lnTo>
                  <a:lnTo>
                    <a:pt x="32850" y="159109"/>
                  </a:lnTo>
                  <a:lnTo>
                    <a:pt x="15003" y="201346"/>
                  </a:lnTo>
                  <a:lnTo>
                    <a:pt x="3851" y="246641"/>
                  </a:lnTo>
                  <a:lnTo>
                    <a:pt x="0" y="294386"/>
                  </a:lnTo>
                  <a:lnTo>
                    <a:pt x="0" y="2649601"/>
                  </a:lnTo>
                  <a:lnTo>
                    <a:pt x="3851" y="2697338"/>
                  </a:lnTo>
                  <a:lnTo>
                    <a:pt x="15003" y="2742626"/>
                  </a:lnTo>
                  <a:lnTo>
                    <a:pt x="32850" y="2784857"/>
                  </a:lnTo>
                  <a:lnTo>
                    <a:pt x="56787" y="2823426"/>
                  </a:lnTo>
                  <a:lnTo>
                    <a:pt x="86210" y="2857725"/>
                  </a:lnTo>
                  <a:lnTo>
                    <a:pt x="120514" y="2887148"/>
                  </a:lnTo>
                  <a:lnTo>
                    <a:pt x="159093" y="2911088"/>
                  </a:lnTo>
                  <a:lnTo>
                    <a:pt x="201343" y="2928940"/>
                  </a:lnTo>
                  <a:lnTo>
                    <a:pt x="246659" y="2940095"/>
                  </a:lnTo>
                  <a:lnTo>
                    <a:pt x="294436" y="2943948"/>
                  </a:lnTo>
                  <a:lnTo>
                    <a:pt x="4341799" y="2943948"/>
                  </a:lnTo>
                  <a:lnTo>
                    <a:pt x="4389544" y="2940095"/>
                  </a:lnTo>
                  <a:lnTo>
                    <a:pt x="4434838" y="2928940"/>
                  </a:lnTo>
                  <a:lnTo>
                    <a:pt x="4477076" y="2911088"/>
                  </a:lnTo>
                  <a:lnTo>
                    <a:pt x="4515649" y="2887148"/>
                  </a:lnTo>
                  <a:lnTo>
                    <a:pt x="4549952" y="2857725"/>
                  </a:lnTo>
                  <a:lnTo>
                    <a:pt x="4579379" y="2823426"/>
                  </a:lnTo>
                  <a:lnTo>
                    <a:pt x="4603322" y="2784857"/>
                  </a:lnTo>
                  <a:lnTo>
                    <a:pt x="4621175" y="2742626"/>
                  </a:lnTo>
                  <a:lnTo>
                    <a:pt x="4632332" y="2697338"/>
                  </a:lnTo>
                  <a:lnTo>
                    <a:pt x="4636185" y="2649601"/>
                  </a:lnTo>
                  <a:lnTo>
                    <a:pt x="4636185" y="294386"/>
                  </a:lnTo>
                  <a:lnTo>
                    <a:pt x="4632332" y="246641"/>
                  </a:lnTo>
                  <a:lnTo>
                    <a:pt x="4621175" y="201346"/>
                  </a:lnTo>
                  <a:lnTo>
                    <a:pt x="4603322" y="159109"/>
                  </a:lnTo>
                  <a:lnTo>
                    <a:pt x="4579379" y="120536"/>
                  </a:lnTo>
                  <a:lnTo>
                    <a:pt x="4549952" y="86233"/>
                  </a:lnTo>
                  <a:lnTo>
                    <a:pt x="4515649" y="56806"/>
                  </a:lnTo>
                  <a:lnTo>
                    <a:pt x="4477076" y="32863"/>
                  </a:lnTo>
                  <a:lnTo>
                    <a:pt x="4434838" y="15010"/>
                  </a:lnTo>
                  <a:lnTo>
                    <a:pt x="4389544" y="3853"/>
                  </a:lnTo>
                  <a:lnTo>
                    <a:pt x="4341799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2258" y="2776855"/>
              <a:ext cx="4636770" cy="2944495"/>
            </a:xfrm>
            <a:custGeom>
              <a:avLst/>
              <a:gdLst/>
              <a:ahLst/>
              <a:cxnLst/>
              <a:rect l="l" t="t" r="r" b="b"/>
              <a:pathLst>
                <a:path w="4636770" h="2944495">
                  <a:moveTo>
                    <a:pt x="0" y="294386"/>
                  </a:moveTo>
                  <a:lnTo>
                    <a:pt x="3851" y="246641"/>
                  </a:lnTo>
                  <a:lnTo>
                    <a:pt x="15003" y="201346"/>
                  </a:lnTo>
                  <a:lnTo>
                    <a:pt x="32850" y="159109"/>
                  </a:lnTo>
                  <a:lnTo>
                    <a:pt x="56787" y="120536"/>
                  </a:lnTo>
                  <a:lnTo>
                    <a:pt x="86210" y="86233"/>
                  </a:lnTo>
                  <a:lnTo>
                    <a:pt x="120514" y="56806"/>
                  </a:lnTo>
                  <a:lnTo>
                    <a:pt x="159093" y="32863"/>
                  </a:lnTo>
                  <a:lnTo>
                    <a:pt x="201343" y="15010"/>
                  </a:lnTo>
                  <a:lnTo>
                    <a:pt x="246659" y="3853"/>
                  </a:lnTo>
                  <a:lnTo>
                    <a:pt x="294436" y="0"/>
                  </a:lnTo>
                  <a:lnTo>
                    <a:pt x="4341799" y="0"/>
                  </a:lnTo>
                  <a:lnTo>
                    <a:pt x="4389544" y="3853"/>
                  </a:lnTo>
                  <a:lnTo>
                    <a:pt x="4434838" y="15010"/>
                  </a:lnTo>
                  <a:lnTo>
                    <a:pt x="4477076" y="32863"/>
                  </a:lnTo>
                  <a:lnTo>
                    <a:pt x="4515649" y="56806"/>
                  </a:lnTo>
                  <a:lnTo>
                    <a:pt x="4549952" y="86233"/>
                  </a:lnTo>
                  <a:lnTo>
                    <a:pt x="4579379" y="120536"/>
                  </a:lnTo>
                  <a:lnTo>
                    <a:pt x="4603322" y="159109"/>
                  </a:lnTo>
                  <a:lnTo>
                    <a:pt x="4621175" y="201346"/>
                  </a:lnTo>
                  <a:lnTo>
                    <a:pt x="4632332" y="246641"/>
                  </a:lnTo>
                  <a:lnTo>
                    <a:pt x="4636185" y="294386"/>
                  </a:lnTo>
                  <a:lnTo>
                    <a:pt x="4636185" y="2649601"/>
                  </a:lnTo>
                  <a:lnTo>
                    <a:pt x="4632332" y="2697338"/>
                  </a:lnTo>
                  <a:lnTo>
                    <a:pt x="4621175" y="2742626"/>
                  </a:lnTo>
                  <a:lnTo>
                    <a:pt x="4603322" y="2784857"/>
                  </a:lnTo>
                  <a:lnTo>
                    <a:pt x="4579379" y="2823426"/>
                  </a:lnTo>
                  <a:lnTo>
                    <a:pt x="4549952" y="2857725"/>
                  </a:lnTo>
                  <a:lnTo>
                    <a:pt x="4515649" y="2887148"/>
                  </a:lnTo>
                  <a:lnTo>
                    <a:pt x="4477076" y="2911088"/>
                  </a:lnTo>
                  <a:lnTo>
                    <a:pt x="4434838" y="2928940"/>
                  </a:lnTo>
                  <a:lnTo>
                    <a:pt x="4389544" y="2940095"/>
                  </a:lnTo>
                  <a:lnTo>
                    <a:pt x="4341799" y="2943948"/>
                  </a:lnTo>
                  <a:lnTo>
                    <a:pt x="294436" y="2943948"/>
                  </a:lnTo>
                  <a:lnTo>
                    <a:pt x="246659" y="2940095"/>
                  </a:lnTo>
                  <a:lnTo>
                    <a:pt x="201343" y="2928940"/>
                  </a:lnTo>
                  <a:lnTo>
                    <a:pt x="159093" y="2911088"/>
                  </a:lnTo>
                  <a:lnTo>
                    <a:pt x="120514" y="2887148"/>
                  </a:lnTo>
                  <a:lnTo>
                    <a:pt x="86210" y="2857725"/>
                  </a:lnTo>
                  <a:lnTo>
                    <a:pt x="56787" y="2823426"/>
                  </a:lnTo>
                  <a:lnTo>
                    <a:pt x="32850" y="2784857"/>
                  </a:lnTo>
                  <a:lnTo>
                    <a:pt x="15003" y="2742626"/>
                  </a:lnTo>
                  <a:lnTo>
                    <a:pt x="3851" y="2697338"/>
                  </a:lnTo>
                  <a:lnTo>
                    <a:pt x="0" y="2649601"/>
                  </a:lnTo>
                  <a:lnTo>
                    <a:pt x="0" y="294386"/>
                  </a:lnTo>
                  <a:close/>
                </a:path>
              </a:pathLst>
            </a:custGeom>
            <a:ln w="19049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77416" y="3179445"/>
            <a:ext cx="3688715" cy="20262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065" marR="5080" indent="-2540" algn="ctr">
              <a:lnSpc>
                <a:spcPct val="91600"/>
              </a:lnSpc>
              <a:spcBef>
                <a:spcPts val="455"/>
              </a:spcBef>
            </a:pPr>
            <a:r>
              <a:rPr sz="3500" b="1" spc="-110" dirty="0">
                <a:latin typeface="Trebuchet MS"/>
                <a:cs typeface="Trebuchet MS"/>
              </a:rPr>
              <a:t>HTML4</a:t>
            </a:r>
            <a:r>
              <a:rPr sz="3500" spc="-110" dirty="0">
                <a:latin typeface="Trebuchet MS"/>
                <a:cs typeface="Trebuchet MS"/>
              </a:rPr>
              <a:t>:</a:t>
            </a:r>
            <a:r>
              <a:rPr sz="3500" spc="-365" dirty="0">
                <a:latin typeface="Trebuchet MS"/>
                <a:cs typeface="Trebuchet MS"/>
              </a:rPr>
              <a:t> </a:t>
            </a:r>
            <a:r>
              <a:rPr sz="3500" spc="40" dirty="0">
                <a:latin typeface="Trebuchet MS"/>
                <a:cs typeface="Trebuchet MS"/>
              </a:rPr>
              <a:t>Focused </a:t>
            </a:r>
            <a:r>
              <a:rPr sz="3500" spc="-55" dirty="0">
                <a:latin typeface="Trebuchet MS"/>
                <a:cs typeface="Trebuchet MS"/>
              </a:rPr>
              <a:t>more</a:t>
            </a:r>
            <a:r>
              <a:rPr sz="3500" spc="-300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on</a:t>
            </a:r>
            <a:r>
              <a:rPr sz="3500" spc="-295" dirty="0">
                <a:latin typeface="Trebuchet MS"/>
                <a:cs typeface="Trebuchet MS"/>
              </a:rPr>
              <a:t> </a:t>
            </a:r>
            <a:r>
              <a:rPr sz="3500" spc="-110" dirty="0">
                <a:latin typeface="Trebuchet MS"/>
                <a:cs typeface="Trebuchet MS"/>
              </a:rPr>
              <a:t>formatting </a:t>
            </a:r>
            <a:r>
              <a:rPr sz="3500" spc="-135" dirty="0">
                <a:latin typeface="Trebuchet MS"/>
                <a:cs typeface="Trebuchet MS"/>
              </a:rPr>
              <a:t>with</a:t>
            </a:r>
            <a:r>
              <a:rPr sz="3500" spc="-295" dirty="0">
                <a:latin typeface="Trebuchet MS"/>
                <a:cs typeface="Trebuchet MS"/>
              </a:rPr>
              <a:t> </a:t>
            </a:r>
            <a:r>
              <a:rPr sz="3500" spc="-45" dirty="0">
                <a:latin typeface="Trebuchet MS"/>
                <a:cs typeface="Trebuchet MS"/>
              </a:rPr>
              <a:t>elements</a:t>
            </a:r>
            <a:r>
              <a:rPr sz="3500" spc="-310" dirty="0">
                <a:latin typeface="Trebuchet MS"/>
                <a:cs typeface="Trebuchet MS"/>
              </a:rPr>
              <a:t> </a:t>
            </a:r>
            <a:r>
              <a:rPr sz="3500" spc="-20" dirty="0">
                <a:latin typeface="Trebuchet MS"/>
                <a:cs typeface="Trebuchet MS"/>
              </a:rPr>
              <a:t>like</a:t>
            </a:r>
            <a:endParaRPr sz="3500">
              <a:latin typeface="Trebuchet MS"/>
              <a:cs typeface="Trebuchet MS"/>
            </a:endParaRPr>
          </a:p>
          <a:p>
            <a:pPr algn="ctr">
              <a:lnSpc>
                <a:spcPts val="3854"/>
              </a:lnSpc>
            </a:pPr>
            <a:r>
              <a:rPr sz="3500" spc="-60" dirty="0">
                <a:latin typeface="Trebuchet MS"/>
                <a:cs typeface="Trebuchet MS"/>
              </a:rPr>
              <a:t>&lt;div&gt;</a:t>
            </a:r>
            <a:r>
              <a:rPr sz="3500" spc="-305" dirty="0">
                <a:latin typeface="Trebuchet MS"/>
                <a:cs typeface="Trebuchet MS"/>
              </a:rPr>
              <a:t> </a:t>
            </a:r>
            <a:r>
              <a:rPr sz="3500" dirty="0">
                <a:latin typeface="Trebuchet MS"/>
                <a:cs typeface="Trebuchet MS"/>
              </a:rPr>
              <a:t>and</a:t>
            </a:r>
            <a:r>
              <a:rPr sz="3500" spc="-320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&lt;span&gt;.</a:t>
            </a:r>
            <a:endParaRPr sz="35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44030" y="2277872"/>
            <a:ext cx="5170805" cy="3452495"/>
            <a:chOff x="6344030" y="2277872"/>
            <a:chExt cx="5170805" cy="3452495"/>
          </a:xfrm>
        </p:grpSpPr>
        <p:sp>
          <p:nvSpPr>
            <p:cNvPr id="10" name="object 10"/>
            <p:cNvSpPr/>
            <p:nvPr/>
          </p:nvSpPr>
          <p:spPr>
            <a:xfrm>
              <a:off x="6353555" y="2287397"/>
              <a:ext cx="4636135" cy="2944495"/>
            </a:xfrm>
            <a:custGeom>
              <a:avLst/>
              <a:gdLst/>
              <a:ahLst/>
              <a:cxnLst/>
              <a:rect l="l" t="t" r="r" b="b"/>
              <a:pathLst>
                <a:path w="4636134" h="2944495">
                  <a:moveTo>
                    <a:pt x="4341749" y="0"/>
                  </a:moveTo>
                  <a:lnTo>
                    <a:pt x="294386" y="0"/>
                  </a:lnTo>
                  <a:lnTo>
                    <a:pt x="246641" y="3853"/>
                  </a:lnTo>
                  <a:lnTo>
                    <a:pt x="201346" y="15011"/>
                  </a:lnTo>
                  <a:lnTo>
                    <a:pt x="159109" y="32866"/>
                  </a:lnTo>
                  <a:lnTo>
                    <a:pt x="120536" y="56814"/>
                  </a:lnTo>
                  <a:lnTo>
                    <a:pt x="86233" y="86248"/>
                  </a:lnTo>
                  <a:lnTo>
                    <a:pt x="56806" y="120563"/>
                  </a:lnTo>
                  <a:lnTo>
                    <a:pt x="32863" y="159153"/>
                  </a:lnTo>
                  <a:lnTo>
                    <a:pt x="15010" y="201411"/>
                  </a:lnTo>
                  <a:lnTo>
                    <a:pt x="3853" y="246733"/>
                  </a:lnTo>
                  <a:lnTo>
                    <a:pt x="0" y="294513"/>
                  </a:lnTo>
                  <a:lnTo>
                    <a:pt x="0" y="2649601"/>
                  </a:lnTo>
                  <a:lnTo>
                    <a:pt x="3853" y="2697345"/>
                  </a:lnTo>
                  <a:lnTo>
                    <a:pt x="15010" y="2742640"/>
                  </a:lnTo>
                  <a:lnTo>
                    <a:pt x="32863" y="2784877"/>
                  </a:lnTo>
                  <a:lnTo>
                    <a:pt x="56806" y="2823450"/>
                  </a:lnTo>
                  <a:lnTo>
                    <a:pt x="86232" y="2857754"/>
                  </a:lnTo>
                  <a:lnTo>
                    <a:pt x="120536" y="2887180"/>
                  </a:lnTo>
                  <a:lnTo>
                    <a:pt x="159109" y="2911123"/>
                  </a:lnTo>
                  <a:lnTo>
                    <a:pt x="201346" y="2928976"/>
                  </a:lnTo>
                  <a:lnTo>
                    <a:pt x="246641" y="2940133"/>
                  </a:lnTo>
                  <a:lnTo>
                    <a:pt x="294386" y="2943986"/>
                  </a:lnTo>
                  <a:lnTo>
                    <a:pt x="4341749" y="2943986"/>
                  </a:lnTo>
                  <a:lnTo>
                    <a:pt x="4389524" y="2940133"/>
                  </a:lnTo>
                  <a:lnTo>
                    <a:pt x="4434836" y="2928976"/>
                  </a:lnTo>
                  <a:lnTo>
                    <a:pt x="4477081" y="2911123"/>
                  </a:lnTo>
                  <a:lnTo>
                    <a:pt x="4515653" y="2887180"/>
                  </a:lnTo>
                  <a:lnTo>
                    <a:pt x="4549949" y="2857754"/>
                  </a:lnTo>
                  <a:lnTo>
                    <a:pt x="4579364" y="2823450"/>
                  </a:lnTo>
                  <a:lnTo>
                    <a:pt x="4603295" y="2784877"/>
                  </a:lnTo>
                  <a:lnTo>
                    <a:pt x="4621136" y="2742640"/>
                  </a:lnTo>
                  <a:lnTo>
                    <a:pt x="4632284" y="2697345"/>
                  </a:lnTo>
                  <a:lnTo>
                    <a:pt x="4636135" y="2649601"/>
                  </a:lnTo>
                  <a:lnTo>
                    <a:pt x="4636135" y="294513"/>
                  </a:lnTo>
                  <a:lnTo>
                    <a:pt x="4632284" y="246733"/>
                  </a:lnTo>
                  <a:lnTo>
                    <a:pt x="4621136" y="201411"/>
                  </a:lnTo>
                  <a:lnTo>
                    <a:pt x="4603295" y="159153"/>
                  </a:lnTo>
                  <a:lnTo>
                    <a:pt x="4579364" y="120563"/>
                  </a:lnTo>
                  <a:lnTo>
                    <a:pt x="4549949" y="86248"/>
                  </a:lnTo>
                  <a:lnTo>
                    <a:pt x="4515653" y="56814"/>
                  </a:lnTo>
                  <a:lnTo>
                    <a:pt x="4477081" y="32866"/>
                  </a:lnTo>
                  <a:lnTo>
                    <a:pt x="4434836" y="15011"/>
                  </a:lnTo>
                  <a:lnTo>
                    <a:pt x="4389524" y="3853"/>
                  </a:lnTo>
                  <a:lnTo>
                    <a:pt x="4341749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53555" y="2287397"/>
              <a:ext cx="4636135" cy="2944495"/>
            </a:xfrm>
            <a:custGeom>
              <a:avLst/>
              <a:gdLst/>
              <a:ahLst/>
              <a:cxnLst/>
              <a:rect l="l" t="t" r="r" b="b"/>
              <a:pathLst>
                <a:path w="4636134" h="2944495">
                  <a:moveTo>
                    <a:pt x="0" y="294513"/>
                  </a:moveTo>
                  <a:lnTo>
                    <a:pt x="3853" y="246733"/>
                  </a:lnTo>
                  <a:lnTo>
                    <a:pt x="15010" y="201411"/>
                  </a:lnTo>
                  <a:lnTo>
                    <a:pt x="32863" y="159153"/>
                  </a:lnTo>
                  <a:lnTo>
                    <a:pt x="56806" y="120563"/>
                  </a:lnTo>
                  <a:lnTo>
                    <a:pt x="86233" y="86248"/>
                  </a:lnTo>
                  <a:lnTo>
                    <a:pt x="120536" y="56814"/>
                  </a:lnTo>
                  <a:lnTo>
                    <a:pt x="159109" y="32866"/>
                  </a:lnTo>
                  <a:lnTo>
                    <a:pt x="201346" y="15011"/>
                  </a:lnTo>
                  <a:lnTo>
                    <a:pt x="246641" y="3853"/>
                  </a:lnTo>
                  <a:lnTo>
                    <a:pt x="294386" y="0"/>
                  </a:lnTo>
                  <a:lnTo>
                    <a:pt x="4341749" y="0"/>
                  </a:lnTo>
                  <a:lnTo>
                    <a:pt x="4389524" y="3853"/>
                  </a:lnTo>
                  <a:lnTo>
                    <a:pt x="4434836" y="15011"/>
                  </a:lnTo>
                  <a:lnTo>
                    <a:pt x="4477081" y="32866"/>
                  </a:lnTo>
                  <a:lnTo>
                    <a:pt x="4515653" y="56814"/>
                  </a:lnTo>
                  <a:lnTo>
                    <a:pt x="4549949" y="86248"/>
                  </a:lnTo>
                  <a:lnTo>
                    <a:pt x="4579364" y="120563"/>
                  </a:lnTo>
                  <a:lnTo>
                    <a:pt x="4603295" y="159153"/>
                  </a:lnTo>
                  <a:lnTo>
                    <a:pt x="4621136" y="201411"/>
                  </a:lnTo>
                  <a:lnTo>
                    <a:pt x="4632284" y="246733"/>
                  </a:lnTo>
                  <a:lnTo>
                    <a:pt x="4636135" y="294513"/>
                  </a:lnTo>
                  <a:lnTo>
                    <a:pt x="4636135" y="2649601"/>
                  </a:lnTo>
                  <a:lnTo>
                    <a:pt x="4632284" y="2697345"/>
                  </a:lnTo>
                  <a:lnTo>
                    <a:pt x="4621136" y="2742640"/>
                  </a:lnTo>
                  <a:lnTo>
                    <a:pt x="4603295" y="2784877"/>
                  </a:lnTo>
                  <a:lnTo>
                    <a:pt x="4579364" y="2823450"/>
                  </a:lnTo>
                  <a:lnTo>
                    <a:pt x="4549949" y="2857754"/>
                  </a:lnTo>
                  <a:lnTo>
                    <a:pt x="4515653" y="2887180"/>
                  </a:lnTo>
                  <a:lnTo>
                    <a:pt x="4477081" y="2911123"/>
                  </a:lnTo>
                  <a:lnTo>
                    <a:pt x="4434836" y="2928976"/>
                  </a:lnTo>
                  <a:lnTo>
                    <a:pt x="4389524" y="2940133"/>
                  </a:lnTo>
                  <a:lnTo>
                    <a:pt x="4341749" y="2943986"/>
                  </a:lnTo>
                  <a:lnTo>
                    <a:pt x="294386" y="2943986"/>
                  </a:lnTo>
                  <a:lnTo>
                    <a:pt x="246641" y="2940133"/>
                  </a:lnTo>
                  <a:lnTo>
                    <a:pt x="201346" y="2928976"/>
                  </a:lnTo>
                  <a:lnTo>
                    <a:pt x="159109" y="2911123"/>
                  </a:lnTo>
                  <a:lnTo>
                    <a:pt x="120536" y="2887180"/>
                  </a:lnTo>
                  <a:lnTo>
                    <a:pt x="86232" y="2857754"/>
                  </a:lnTo>
                  <a:lnTo>
                    <a:pt x="56806" y="2823450"/>
                  </a:lnTo>
                  <a:lnTo>
                    <a:pt x="32863" y="2784877"/>
                  </a:lnTo>
                  <a:lnTo>
                    <a:pt x="15010" y="2742640"/>
                  </a:lnTo>
                  <a:lnTo>
                    <a:pt x="3853" y="2697345"/>
                  </a:lnTo>
                  <a:lnTo>
                    <a:pt x="0" y="2649601"/>
                  </a:lnTo>
                  <a:lnTo>
                    <a:pt x="0" y="2945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68668" y="2776855"/>
              <a:ext cx="4636770" cy="2944495"/>
            </a:xfrm>
            <a:custGeom>
              <a:avLst/>
              <a:gdLst/>
              <a:ahLst/>
              <a:cxnLst/>
              <a:rect l="l" t="t" r="r" b="b"/>
              <a:pathLst>
                <a:path w="4636770" h="2944495">
                  <a:moveTo>
                    <a:pt x="4341876" y="0"/>
                  </a:moveTo>
                  <a:lnTo>
                    <a:pt x="294385" y="0"/>
                  </a:lnTo>
                  <a:lnTo>
                    <a:pt x="246641" y="3853"/>
                  </a:lnTo>
                  <a:lnTo>
                    <a:pt x="201346" y="15010"/>
                  </a:lnTo>
                  <a:lnTo>
                    <a:pt x="159109" y="32863"/>
                  </a:lnTo>
                  <a:lnTo>
                    <a:pt x="120536" y="56806"/>
                  </a:lnTo>
                  <a:lnTo>
                    <a:pt x="86232" y="86233"/>
                  </a:lnTo>
                  <a:lnTo>
                    <a:pt x="56806" y="120536"/>
                  </a:lnTo>
                  <a:lnTo>
                    <a:pt x="32863" y="159109"/>
                  </a:lnTo>
                  <a:lnTo>
                    <a:pt x="15010" y="201346"/>
                  </a:lnTo>
                  <a:lnTo>
                    <a:pt x="3853" y="246641"/>
                  </a:lnTo>
                  <a:lnTo>
                    <a:pt x="0" y="294386"/>
                  </a:lnTo>
                  <a:lnTo>
                    <a:pt x="0" y="2649601"/>
                  </a:lnTo>
                  <a:lnTo>
                    <a:pt x="3853" y="2697338"/>
                  </a:lnTo>
                  <a:lnTo>
                    <a:pt x="15010" y="2742626"/>
                  </a:lnTo>
                  <a:lnTo>
                    <a:pt x="32863" y="2784857"/>
                  </a:lnTo>
                  <a:lnTo>
                    <a:pt x="56806" y="2823426"/>
                  </a:lnTo>
                  <a:lnTo>
                    <a:pt x="86232" y="2857725"/>
                  </a:lnTo>
                  <a:lnTo>
                    <a:pt x="120536" y="2887148"/>
                  </a:lnTo>
                  <a:lnTo>
                    <a:pt x="159109" y="2911088"/>
                  </a:lnTo>
                  <a:lnTo>
                    <a:pt x="201346" y="2928940"/>
                  </a:lnTo>
                  <a:lnTo>
                    <a:pt x="246641" y="2940095"/>
                  </a:lnTo>
                  <a:lnTo>
                    <a:pt x="294385" y="2943948"/>
                  </a:lnTo>
                  <a:lnTo>
                    <a:pt x="4341876" y="2943948"/>
                  </a:lnTo>
                  <a:lnTo>
                    <a:pt x="4389620" y="2940095"/>
                  </a:lnTo>
                  <a:lnTo>
                    <a:pt x="4434915" y="2928940"/>
                  </a:lnTo>
                  <a:lnTo>
                    <a:pt x="4477152" y="2911088"/>
                  </a:lnTo>
                  <a:lnTo>
                    <a:pt x="4515725" y="2887148"/>
                  </a:lnTo>
                  <a:lnTo>
                    <a:pt x="4550029" y="2857725"/>
                  </a:lnTo>
                  <a:lnTo>
                    <a:pt x="4579455" y="2823426"/>
                  </a:lnTo>
                  <a:lnTo>
                    <a:pt x="4603398" y="2784857"/>
                  </a:lnTo>
                  <a:lnTo>
                    <a:pt x="4621251" y="2742626"/>
                  </a:lnTo>
                  <a:lnTo>
                    <a:pt x="4632408" y="2697338"/>
                  </a:lnTo>
                  <a:lnTo>
                    <a:pt x="4636261" y="2649601"/>
                  </a:lnTo>
                  <a:lnTo>
                    <a:pt x="4636261" y="294386"/>
                  </a:lnTo>
                  <a:lnTo>
                    <a:pt x="4632408" y="246641"/>
                  </a:lnTo>
                  <a:lnTo>
                    <a:pt x="4621251" y="201346"/>
                  </a:lnTo>
                  <a:lnTo>
                    <a:pt x="4603398" y="159109"/>
                  </a:lnTo>
                  <a:lnTo>
                    <a:pt x="4579455" y="120536"/>
                  </a:lnTo>
                  <a:lnTo>
                    <a:pt x="4550029" y="86233"/>
                  </a:lnTo>
                  <a:lnTo>
                    <a:pt x="4515725" y="56806"/>
                  </a:lnTo>
                  <a:lnTo>
                    <a:pt x="4477152" y="32863"/>
                  </a:lnTo>
                  <a:lnTo>
                    <a:pt x="4434915" y="15010"/>
                  </a:lnTo>
                  <a:lnTo>
                    <a:pt x="4389620" y="3853"/>
                  </a:lnTo>
                  <a:lnTo>
                    <a:pt x="4341876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8668" y="2776855"/>
              <a:ext cx="4636770" cy="2944495"/>
            </a:xfrm>
            <a:custGeom>
              <a:avLst/>
              <a:gdLst/>
              <a:ahLst/>
              <a:cxnLst/>
              <a:rect l="l" t="t" r="r" b="b"/>
              <a:pathLst>
                <a:path w="4636770" h="2944495">
                  <a:moveTo>
                    <a:pt x="0" y="294386"/>
                  </a:moveTo>
                  <a:lnTo>
                    <a:pt x="3853" y="246641"/>
                  </a:lnTo>
                  <a:lnTo>
                    <a:pt x="15010" y="201346"/>
                  </a:lnTo>
                  <a:lnTo>
                    <a:pt x="32863" y="159109"/>
                  </a:lnTo>
                  <a:lnTo>
                    <a:pt x="56806" y="120536"/>
                  </a:lnTo>
                  <a:lnTo>
                    <a:pt x="86232" y="86233"/>
                  </a:lnTo>
                  <a:lnTo>
                    <a:pt x="120536" y="56806"/>
                  </a:lnTo>
                  <a:lnTo>
                    <a:pt x="159109" y="32863"/>
                  </a:lnTo>
                  <a:lnTo>
                    <a:pt x="201346" y="15010"/>
                  </a:lnTo>
                  <a:lnTo>
                    <a:pt x="246641" y="3853"/>
                  </a:lnTo>
                  <a:lnTo>
                    <a:pt x="294385" y="0"/>
                  </a:lnTo>
                  <a:lnTo>
                    <a:pt x="4341876" y="0"/>
                  </a:lnTo>
                  <a:lnTo>
                    <a:pt x="4389620" y="3853"/>
                  </a:lnTo>
                  <a:lnTo>
                    <a:pt x="4434915" y="15010"/>
                  </a:lnTo>
                  <a:lnTo>
                    <a:pt x="4477152" y="32863"/>
                  </a:lnTo>
                  <a:lnTo>
                    <a:pt x="4515725" y="56806"/>
                  </a:lnTo>
                  <a:lnTo>
                    <a:pt x="4550029" y="86233"/>
                  </a:lnTo>
                  <a:lnTo>
                    <a:pt x="4579455" y="120536"/>
                  </a:lnTo>
                  <a:lnTo>
                    <a:pt x="4603398" y="159109"/>
                  </a:lnTo>
                  <a:lnTo>
                    <a:pt x="4621251" y="201346"/>
                  </a:lnTo>
                  <a:lnTo>
                    <a:pt x="4632408" y="246641"/>
                  </a:lnTo>
                  <a:lnTo>
                    <a:pt x="4636261" y="294386"/>
                  </a:lnTo>
                  <a:lnTo>
                    <a:pt x="4636261" y="2649601"/>
                  </a:lnTo>
                  <a:lnTo>
                    <a:pt x="4632408" y="2697338"/>
                  </a:lnTo>
                  <a:lnTo>
                    <a:pt x="4621251" y="2742626"/>
                  </a:lnTo>
                  <a:lnTo>
                    <a:pt x="4603398" y="2784857"/>
                  </a:lnTo>
                  <a:lnTo>
                    <a:pt x="4579455" y="2823426"/>
                  </a:lnTo>
                  <a:lnTo>
                    <a:pt x="4550029" y="2857725"/>
                  </a:lnTo>
                  <a:lnTo>
                    <a:pt x="4515725" y="2887148"/>
                  </a:lnTo>
                  <a:lnTo>
                    <a:pt x="4477152" y="2911088"/>
                  </a:lnTo>
                  <a:lnTo>
                    <a:pt x="4434915" y="2928940"/>
                  </a:lnTo>
                  <a:lnTo>
                    <a:pt x="4389620" y="2940095"/>
                  </a:lnTo>
                  <a:lnTo>
                    <a:pt x="4341876" y="2943948"/>
                  </a:lnTo>
                  <a:lnTo>
                    <a:pt x="294385" y="2943948"/>
                  </a:lnTo>
                  <a:lnTo>
                    <a:pt x="246641" y="2940095"/>
                  </a:lnTo>
                  <a:lnTo>
                    <a:pt x="201346" y="2928940"/>
                  </a:lnTo>
                  <a:lnTo>
                    <a:pt x="159109" y="2911088"/>
                  </a:lnTo>
                  <a:lnTo>
                    <a:pt x="120536" y="2887148"/>
                  </a:lnTo>
                  <a:lnTo>
                    <a:pt x="86232" y="2857725"/>
                  </a:lnTo>
                  <a:lnTo>
                    <a:pt x="56806" y="2823426"/>
                  </a:lnTo>
                  <a:lnTo>
                    <a:pt x="32863" y="2784857"/>
                  </a:lnTo>
                  <a:lnTo>
                    <a:pt x="15010" y="2742626"/>
                  </a:lnTo>
                  <a:lnTo>
                    <a:pt x="3853" y="2697338"/>
                  </a:lnTo>
                  <a:lnTo>
                    <a:pt x="0" y="2649601"/>
                  </a:lnTo>
                  <a:lnTo>
                    <a:pt x="0" y="294386"/>
                  </a:lnTo>
                  <a:close/>
                </a:path>
              </a:pathLst>
            </a:custGeom>
            <a:ln w="19050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163181" y="2934665"/>
            <a:ext cx="4048125" cy="2514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065" marR="5080" indent="-635" algn="ctr">
              <a:lnSpc>
                <a:spcPct val="91600"/>
              </a:lnSpc>
              <a:spcBef>
                <a:spcPts val="459"/>
              </a:spcBef>
            </a:pPr>
            <a:r>
              <a:rPr sz="3500" b="1" spc="-120" dirty="0">
                <a:latin typeface="Trebuchet MS"/>
                <a:cs typeface="Trebuchet MS"/>
              </a:rPr>
              <a:t>HTML5</a:t>
            </a:r>
            <a:r>
              <a:rPr sz="3500" spc="-120" dirty="0">
                <a:latin typeface="Trebuchet MS"/>
                <a:cs typeface="Trebuchet MS"/>
              </a:rPr>
              <a:t>:</a:t>
            </a:r>
            <a:r>
              <a:rPr sz="3500" spc="-310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Introduced </a:t>
            </a:r>
            <a:r>
              <a:rPr sz="3500" spc="-50" dirty="0">
                <a:latin typeface="Trebuchet MS"/>
                <a:cs typeface="Trebuchet MS"/>
              </a:rPr>
              <a:t>new</a:t>
            </a:r>
            <a:r>
              <a:rPr sz="3500" spc="-325" dirty="0">
                <a:latin typeface="Trebuchet MS"/>
                <a:cs typeface="Trebuchet MS"/>
              </a:rPr>
              <a:t> </a:t>
            </a:r>
            <a:r>
              <a:rPr sz="3500" spc="-30" dirty="0">
                <a:latin typeface="Trebuchet MS"/>
                <a:cs typeface="Trebuchet MS"/>
              </a:rPr>
              <a:t>tags</a:t>
            </a:r>
            <a:r>
              <a:rPr sz="3500" spc="-320" dirty="0">
                <a:latin typeface="Trebuchet MS"/>
                <a:cs typeface="Trebuchet MS"/>
              </a:rPr>
              <a:t> </a:t>
            </a:r>
            <a:r>
              <a:rPr sz="3500" spc="-20" dirty="0">
                <a:latin typeface="Trebuchet MS"/>
                <a:cs typeface="Trebuchet MS"/>
              </a:rPr>
              <a:t>with </a:t>
            </a:r>
            <a:r>
              <a:rPr sz="3500" spc="-10" dirty="0">
                <a:latin typeface="Trebuchet MS"/>
                <a:cs typeface="Trebuchet MS"/>
              </a:rPr>
              <a:t>semantic</a:t>
            </a:r>
            <a:r>
              <a:rPr sz="3500" spc="-320" dirty="0">
                <a:latin typeface="Trebuchet MS"/>
                <a:cs typeface="Trebuchet MS"/>
              </a:rPr>
              <a:t> </a:t>
            </a:r>
            <a:r>
              <a:rPr sz="3500" spc="-45" dirty="0">
                <a:latin typeface="Trebuchet MS"/>
                <a:cs typeface="Trebuchet MS"/>
              </a:rPr>
              <a:t>meaning</a:t>
            </a:r>
            <a:r>
              <a:rPr sz="3500" spc="-310" dirty="0">
                <a:latin typeface="Trebuchet MS"/>
                <a:cs typeface="Trebuchet MS"/>
              </a:rPr>
              <a:t> </a:t>
            </a:r>
            <a:r>
              <a:rPr sz="3500" spc="-25" dirty="0">
                <a:latin typeface="Trebuchet MS"/>
                <a:cs typeface="Trebuchet MS"/>
              </a:rPr>
              <a:t>to </a:t>
            </a:r>
            <a:r>
              <a:rPr sz="3500" spc="-90" dirty="0">
                <a:latin typeface="Trebuchet MS"/>
                <a:cs typeface="Trebuchet MS"/>
              </a:rPr>
              <a:t>improve</a:t>
            </a:r>
            <a:r>
              <a:rPr sz="3500" spc="-310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readability </a:t>
            </a:r>
            <a:r>
              <a:rPr sz="3500" dirty="0">
                <a:latin typeface="Trebuchet MS"/>
                <a:cs typeface="Trebuchet MS"/>
              </a:rPr>
              <a:t>and</a:t>
            </a:r>
            <a:r>
              <a:rPr sz="3500" spc="-305" dirty="0">
                <a:latin typeface="Trebuchet MS"/>
                <a:cs typeface="Trebuchet MS"/>
              </a:rPr>
              <a:t> </a:t>
            </a:r>
            <a:r>
              <a:rPr sz="3500" spc="-10" dirty="0">
                <a:latin typeface="Trebuchet MS"/>
                <a:cs typeface="Trebuchet MS"/>
              </a:rPr>
              <a:t>accessibility.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2F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700520"/>
            <a:chOff x="0" y="0"/>
            <a:chExt cx="12192000" cy="6700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4267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" y="137160"/>
              <a:ext cx="11897106" cy="65631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457200"/>
              <a:ext cx="11277600" cy="5943600"/>
            </a:xfrm>
            <a:custGeom>
              <a:avLst/>
              <a:gdLst/>
              <a:ahLst/>
              <a:cxnLst/>
              <a:rect l="l" t="t" r="r" b="b"/>
              <a:pathLst>
                <a:path w="11277600" h="5943600">
                  <a:moveTo>
                    <a:pt x="11277600" y="0"/>
                  </a:moveTo>
                  <a:lnTo>
                    <a:pt x="0" y="0"/>
                  </a:lnTo>
                  <a:lnTo>
                    <a:pt x="0" y="5943600"/>
                  </a:lnTo>
                  <a:lnTo>
                    <a:pt x="11277600" y="5943600"/>
                  </a:lnTo>
                  <a:lnTo>
                    <a:pt x="1127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2044" y="927861"/>
            <a:ext cx="7451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35" dirty="0"/>
              <a:t>The</a:t>
            </a:r>
            <a:r>
              <a:rPr sz="4000" spc="-380" dirty="0"/>
              <a:t> </a:t>
            </a:r>
            <a:r>
              <a:rPr sz="4000" spc="-180" dirty="0"/>
              <a:t>Importance</a:t>
            </a:r>
            <a:r>
              <a:rPr sz="4000" spc="-360" dirty="0"/>
              <a:t> </a:t>
            </a:r>
            <a:r>
              <a:rPr sz="4000" spc="-195" dirty="0"/>
              <a:t>of</a:t>
            </a:r>
            <a:r>
              <a:rPr sz="4000" spc="-380" dirty="0"/>
              <a:t> </a:t>
            </a:r>
            <a:r>
              <a:rPr sz="4000" spc="-135" dirty="0"/>
              <a:t>Semantic</a:t>
            </a:r>
            <a:r>
              <a:rPr sz="4000" spc="-345" dirty="0"/>
              <a:t> </a:t>
            </a:r>
            <a:r>
              <a:rPr sz="4000" spc="-45" dirty="0"/>
              <a:t>HTML</a:t>
            </a:r>
            <a:endParaRPr sz="4000"/>
          </a:p>
        </p:txBody>
      </p:sp>
      <p:grpSp>
        <p:nvGrpSpPr>
          <p:cNvPr id="8" name="object 8"/>
          <p:cNvGrpSpPr/>
          <p:nvPr/>
        </p:nvGrpSpPr>
        <p:grpSpPr>
          <a:xfrm>
            <a:off x="2860287" y="2611320"/>
            <a:ext cx="6577330" cy="1601470"/>
            <a:chOff x="2860287" y="2611320"/>
            <a:chExt cx="6577330" cy="1601470"/>
          </a:xfrm>
        </p:grpSpPr>
        <p:sp>
          <p:nvSpPr>
            <p:cNvPr id="9" name="object 9"/>
            <p:cNvSpPr/>
            <p:nvPr/>
          </p:nvSpPr>
          <p:spPr>
            <a:xfrm>
              <a:off x="2860287" y="2611320"/>
              <a:ext cx="1421130" cy="1601470"/>
            </a:xfrm>
            <a:custGeom>
              <a:avLst/>
              <a:gdLst/>
              <a:ahLst/>
              <a:cxnLst/>
              <a:rect l="l" t="t" r="r" b="b"/>
              <a:pathLst>
                <a:path w="1421129" h="1601470">
                  <a:moveTo>
                    <a:pt x="871566" y="0"/>
                  </a:moveTo>
                  <a:lnTo>
                    <a:pt x="0" y="0"/>
                  </a:lnTo>
                  <a:lnTo>
                    <a:pt x="0" y="1600842"/>
                  </a:lnTo>
                  <a:lnTo>
                    <a:pt x="300160" y="1600842"/>
                  </a:lnTo>
                  <a:lnTo>
                    <a:pt x="300160" y="1500785"/>
                  </a:lnTo>
                  <a:lnTo>
                    <a:pt x="100053" y="1500785"/>
                  </a:lnTo>
                  <a:lnTo>
                    <a:pt x="100053" y="100056"/>
                  </a:lnTo>
                  <a:lnTo>
                    <a:pt x="971636" y="100056"/>
                  </a:lnTo>
                  <a:lnTo>
                    <a:pt x="871566" y="0"/>
                  </a:lnTo>
                  <a:close/>
                </a:path>
                <a:path w="1421129" h="1601470">
                  <a:moveTo>
                    <a:pt x="515125" y="1115416"/>
                  </a:moveTo>
                  <a:lnTo>
                    <a:pt x="279849" y="1350700"/>
                  </a:lnTo>
                  <a:lnTo>
                    <a:pt x="515125" y="1586000"/>
                  </a:lnTo>
                  <a:lnTo>
                    <a:pt x="585480" y="1515643"/>
                  </a:lnTo>
                  <a:lnTo>
                    <a:pt x="420541" y="1350700"/>
                  </a:lnTo>
                  <a:lnTo>
                    <a:pt x="585480" y="1185773"/>
                  </a:lnTo>
                  <a:lnTo>
                    <a:pt x="515125" y="1115416"/>
                  </a:lnTo>
                  <a:close/>
                </a:path>
                <a:path w="1421129" h="1601470">
                  <a:moveTo>
                    <a:pt x="1185801" y="1115416"/>
                  </a:moveTo>
                  <a:lnTo>
                    <a:pt x="1115447" y="1185773"/>
                  </a:lnTo>
                  <a:lnTo>
                    <a:pt x="1280385" y="1350700"/>
                  </a:lnTo>
                  <a:lnTo>
                    <a:pt x="1115447" y="1515643"/>
                  </a:lnTo>
                  <a:lnTo>
                    <a:pt x="1185801" y="1586000"/>
                  </a:lnTo>
                  <a:lnTo>
                    <a:pt x="1421094" y="1350700"/>
                  </a:lnTo>
                  <a:lnTo>
                    <a:pt x="1185801" y="1115416"/>
                  </a:lnTo>
                  <a:close/>
                </a:path>
                <a:path w="1421129" h="1601470">
                  <a:moveTo>
                    <a:pt x="850455" y="1200614"/>
                  </a:moveTo>
                  <a:lnTo>
                    <a:pt x="805757" y="1207213"/>
                  </a:lnTo>
                  <a:lnTo>
                    <a:pt x="766237" y="1226219"/>
                  </a:lnTo>
                  <a:lnTo>
                    <a:pt x="734528" y="1254996"/>
                  </a:lnTo>
                  <a:lnTo>
                    <a:pt x="712114" y="1292083"/>
                  </a:lnTo>
                  <a:lnTo>
                    <a:pt x="701109" y="1335310"/>
                  </a:lnTo>
                  <a:lnTo>
                    <a:pt x="700375" y="1350700"/>
                  </a:lnTo>
                  <a:lnTo>
                    <a:pt x="701109" y="1366090"/>
                  </a:lnTo>
                  <a:lnTo>
                    <a:pt x="712114" y="1409333"/>
                  </a:lnTo>
                  <a:lnTo>
                    <a:pt x="734528" y="1446411"/>
                  </a:lnTo>
                  <a:lnTo>
                    <a:pt x="766237" y="1475187"/>
                  </a:lnTo>
                  <a:lnTo>
                    <a:pt x="805757" y="1494193"/>
                  </a:lnTo>
                  <a:lnTo>
                    <a:pt x="850455" y="1500785"/>
                  </a:lnTo>
                  <a:lnTo>
                    <a:pt x="865851" y="1500053"/>
                  </a:lnTo>
                  <a:lnTo>
                    <a:pt x="909086" y="1489061"/>
                  </a:lnTo>
                  <a:lnTo>
                    <a:pt x="946165" y="1466638"/>
                  </a:lnTo>
                  <a:lnTo>
                    <a:pt x="974944" y="1434929"/>
                  </a:lnTo>
                  <a:lnTo>
                    <a:pt x="993943" y="1395406"/>
                  </a:lnTo>
                  <a:lnTo>
                    <a:pt x="1000535" y="1350700"/>
                  </a:lnTo>
                  <a:lnTo>
                    <a:pt x="999803" y="1335310"/>
                  </a:lnTo>
                  <a:lnTo>
                    <a:pt x="988812" y="1292083"/>
                  </a:lnTo>
                  <a:lnTo>
                    <a:pt x="966392" y="1254996"/>
                  </a:lnTo>
                  <a:lnTo>
                    <a:pt x="934687" y="1226219"/>
                  </a:lnTo>
                  <a:lnTo>
                    <a:pt x="895162" y="1207213"/>
                  </a:lnTo>
                  <a:lnTo>
                    <a:pt x="850455" y="1200614"/>
                  </a:lnTo>
                  <a:close/>
                </a:path>
                <a:path w="1421129" h="1601470">
                  <a:moveTo>
                    <a:pt x="971636" y="100056"/>
                  </a:moveTo>
                  <a:lnTo>
                    <a:pt x="800428" y="100056"/>
                  </a:lnTo>
                  <a:lnTo>
                    <a:pt x="800428" y="500217"/>
                  </a:lnTo>
                  <a:lnTo>
                    <a:pt x="1200642" y="500217"/>
                  </a:lnTo>
                  <a:lnTo>
                    <a:pt x="1200642" y="1000501"/>
                  </a:lnTo>
                  <a:lnTo>
                    <a:pt x="1300696" y="1000501"/>
                  </a:lnTo>
                  <a:lnTo>
                    <a:pt x="1300696" y="400160"/>
                  </a:lnTo>
                  <a:lnTo>
                    <a:pt x="900482" y="400160"/>
                  </a:lnTo>
                  <a:lnTo>
                    <a:pt x="900482" y="171130"/>
                  </a:lnTo>
                  <a:lnTo>
                    <a:pt x="1042720" y="171130"/>
                  </a:lnTo>
                  <a:lnTo>
                    <a:pt x="971636" y="100056"/>
                  </a:lnTo>
                  <a:close/>
                </a:path>
                <a:path w="1421129" h="1601470">
                  <a:moveTo>
                    <a:pt x="1042720" y="171130"/>
                  </a:moveTo>
                  <a:lnTo>
                    <a:pt x="900482" y="171130"/>
                  </a:lnTo>
                  <a:lnTo>
                    <a:pt x="1129521" y="400160"/>
                  </a:lnTo>
                  <a:lnTo>
                    <a:pt x="1271780" y="400160"/>
                  </a:lnTo>
                  <a:lnTo>
                    <a:pt x="1042720" y="17113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36296" y="2611320"/>
              <a:ext cx="1601470" cy="1601470"/>
            </a:xfrm>
            <a:custGeom>
              <a:avLst/>
              <a:gdLst/>
              <a:ahLst/>
              <a:cxnLst/>
              <a:rect l="l" t="t" r="r" b="b"/>
              <a:pathLst>
                <a:path w="1601470" h="1601470">
                  <a:moveTo>
                    <a:pt x="1050561" y="0"/>
                  </a:moveTo>
                  <a:lnTo>
                    <a:pt x="975723" y="5252"/>
                  </a:lnTo>
                  <a:lnTo>
                    <a:pt x="904400" y="19511"/>
                  </a:lnTo>
                  <a:lnTo>
                    <a:pt x="836789" y="42774"/>
                  </a:lnTo>
                  <a:lnTo>
                    <a:pt x="773079" y="75042"/>
                  </a:lnTo>
                  <a:lnTo>
                    <a:pt x="714258" y="115015"/>
                  </a:lnTo>
                  <a:lnTo>
                    <a:pt x="661303" y="161741"/>
                  </a:lnTo>
                  <a:lnTo>
                    <a:pt x="614791" y="214509"/>
                  </a:lnTo>
                  <a:lnTo>
                    <a:pt x="575307" y="272754"/>
                  </a:lnTo>
                  <a:lnTo>
                    <a:pt x="543463" y="336065"/>
                  </a:lnTo>
                  <a:lnTo>
                    <a:pt x="519811" y="404079"/>
                  </a:lnTo>
                  <a:lnTo>
                    <a:pt x="505220" y="475405"/>
                  </a:lnTo>
                  <a:lnTo>
                    <a:pt x="500267" y="550245"/>
                  </a:lnTo>
                  <a:lnTo>
                    <a:pt x="502201" y="596074"/>
                  </a:lnTo>
                  <a:lnTo>
                    <a:pt x="502321" y="598910"/>
                  </a:lnTo>
                  <a:lnTo>
                    <a:pt x="508480" y="646400"/>
                  </a:lnTo>
                  <a:lnTo>
                    <a:pt x="518741" y="692714"/>
                  </a:lnTo>
                  <a:lnTo>
                    <a:pt x="533101" y="737852"/>
                  </a:lnTo>
                  <a:lnTo>
                    <a:pt x="551327" y="781533"/>
                  </a:lnTo>
                  <a:lnTo>
                    <a:pt x="573164" y="823452"/>
                  </a:lnTo>
                  <a:lnTo>
                    <a:pt x="598616" y="863611"/>
                  </a:lnTo>
                  <a:lnTo>
                    <a:pt x="627685" y="902012"/>
                  </a:lnTo>
                  <a:lnTo>
                    <a:pt x="14857" y="1515643"/>
                  </a:lnTo>
                  <a:lnTo>
                    <a:pt x="8357" y="1523413"/>
                  </a:lnTo>
                  <a:lnTo>
                    <a:pt x="3714" y="1531865"/>
                  </a:lnTo>
                  <a:lnTo>
                    <a:pt x="928" y="1540998"/>
                  </a:lnTo>
                  <a:lnTo>
                    <a:pt x="0" y="1550813"/>
                  </a:lnTo>
                  <a:lnTo>
                    <a:pt x="928" y="1560638"/>
                  </a:lnTo>
                  <a:lnTo>
                    <a:pt x="22627" y="1592491"/>
                  </a:lnTo>
                  <a:lnTo>
                    <a:pt x="50026" y="1600842"/>
                  </a:lnTo>
                  <a:lnTo>
                    <a:pt x="59851" y="1599913"/>
                  </a:lnTo>
                  <a:lnTo>
                    <a:pt x="68989" y="1597129"/>
                  </a:lnTo>
                  <a:lnTo>
                    <a:pt x="77442" y="1592491"/>
                  </a:lnTo>
                  <a:lnTo>
                    <a:pt x="85212" y="1586000"/>
                  </a:lnTo>
                  <a:lnTo>
                    <a:pt x="698823" y="973152"/>
                  </a:lnTo>
                  <a:lnTo>
                    <a:pt x="898561" y="973152"/>
                  </a:lnTo>
                  <a:lnTo>
                    <a:pt x="836050" y="945349"/>
                  </a:lnTo>
                  <a:lnTo>
                    <a:pt x="799069" y="922923"/>
                  </a:lnTo>
                  <a:lnTo>
                    <a:pt x="764526" y="897271"/>
                  </a:lnTo>
                  <a:lnTo>
                    <a:pt x="732425" y="868392"/>
                  </a:lnTo>
                  <a:lnTo>
                    <a:pt x="703216" y="836591"/>
                  </a:lnTo>
                  <a:lnTo>
                    <a:pt x="677324" y="802147"/>
                  </a:lnTo>
                  <a:lnTo>
                    <a:pt x="654753" y="765063"/>
                  </a:lnTo>
                  <a:lnTo>
                    <a:pt x="635506" y="725345"/>
                  </a:lnTo>
                  <a:lnTo>
                    <a:pt x="620224" y="683915"/>
                  </a:lnTo>
                  <a:lnTo>
                    <a:pt x="609220" y="640922"/>
                  </a:lnTo>
                  <a:lnTo>
                    <a:pt x="609121" y="640534"/>
                  </a:lnTo>
                  <a:lnTo>
                    <a:pt x="602564" y="596365"/>
                  </a:lnTo>
                  <a:lnTo>
                    <a:pt x="602521" y="596074"/>
                  </a:lnTo>
                  <a:lnTo>
                    <a:pt x="600320" y="550245"/>
                  </a:lnTo>
                  <a:lnTo>
                    <a:pt x="602850" y="504416"/>
                  </a:lnTo>
                  <a:lnTo>
                    <a:pt x="602866" y="504125"/>
                  </a:lnTo>
                  <a:lnTo>
                    <a:pt x="609647" y="459956"/>
                  </a:lnTo>
                  <a:lnTo>
                    <a:pt x="620771" y="416866"/>
                  </a:lnTo>
                  <a:lnTo>
                    <a:pt x="636290" y="375146"/>
                  </a:lnTo>
                  <a:lnTo>
                    <a:pt x="655487" y="335720"/>
                  </a:lnTo>
                  <a:lnTo>
                    <a:pt x="677910" y="298738"/>
                  </a:lnTo>
                  <a:lnTo>
                    <a:pt x="703556" y="264198"/>
                  </a:lnTo>
                  <a:lnTo>
                    <a:pt x="732424" y="232098"/>
                  </a:lnTo>
                  <a:lnTo>
                    <a:pt x="764232" y="202881"/>
                  </a:lnTo>
                  <a:lnTo>
                    <a:pt x="798674" y="176990"/>
                  </a:lnTo>
                  <a:lnTo>
                    <a:pt x="835752" y="154422"/>
                  </a:lnTo>
                  <a:lnTo>
                    <a:pt x="875468" y="135176"/>
                  </a:lnTo>
                  <a:lnTo>
                    <a:pt x="917196" y="119790"/>
                  </a:lnTo>
                  <a:lnTo>
                    <a:pt x="960288" y="108818"/>
                  </a:lnTo>
                  <a:lnTo>
                    <a:pt x="1004743" y="102244"/>
                  </a:lnTo>
                  <a:lnTo>
                    <a:pt x="1050561" y="100056"/>
                  </a:lnTo>
                  <a:lnTo>
                    <a:pt x="1366449" y="100056"/>
                  </a:lnTo>
                  <a:lnTo>
                    <a:pt x="1357864" y="93837"/>
                  </a:lnTo>
                  <a:lnTo>
                    <a:pt x="1296993" y="58064"/>
                  </a:lnTo>
                  <a:lnTo>
                    <a:pt x="1231333" y="30298"/>
                  </a:lnTo>
                  <a:lnTo>
                    <a:pt x="1161227" y="10974"/>
                  </a:lnTo>
                  <a:lnTo>
                    <a:pt x="1088138" y="1219"/>
                  </a:lnTo>
                  <a:lnTo>
                    <a:pt x="1050561" y="0"/>
                  </a:lnTo>
                  <a:close/>
                </a:path>
                <a:path w="1601470" h="1601470">
                  <a:moveTo>
                    <a:pt x="898561" y="973152"/>
                  </a:moveTo>
                  <a:lnTo>
                    <a:pt x="698823" y="973152"/>
                  </a:lnTo>
                  <a:lnTo>
                    <a:pt x="737563" y="1002215"/>
                  </a:lnTo>
                  <a:lnTo>
                    <a:pt x="777964" y="1027666"/>
                  </a:lnTo>
                  <a:lnTo>
                    <a:pt x="820025" y="1049503"/>
                  </a:lnTo>
                  <a:lnTo>
                    <a:pt x="863745" y="1067722"/>
                  </a:lnTo>
                  <a:lnTo>
                    <a:pt x="908841" y="1082090"/>
                  </a:lnTo>
                  <a:lnTo>
                    <a:pt x="955008" y="1092351"/>
                  </a:lnTo>
                  <a:lnTo>
                    <a:pt x="1002248" y="1098506"/>
                  </a:lnTo>
                  <a:lnTo>
                    <a:pt x="1050562" y="1100558"/>
                  </a:lnTo>
                  <a:lnTo>
                    <a:pt x="1088429" y="1099044"/>
                  </a:lnTo>
                  <a:lnTo>
                    <a:pt x="1161518" y="1089271"/>
                  </a:lnTo>
                  <a:lnTo>
                    <a:pt x="1231033" y="1070510"/>
                  </a:lnTo>
                  <a:lnTo>
                    <a:pt x="1296693" y="1042763"/>
                  </a:lnTo>
                  <a:lnTo>
                    <a:pt x="1358205" y="1006320"/>
                  </a:lnTo>
                  <a:lnTo>
                    <a:pt x="1366204" y="1000501"/>
                  </a:lnTo>
                  <a:lnTo>
                    <a:pt x="1050562" y="1000501"/>
                  </a:lnTo>
                  <a:lnTo>
                    <a:pt x="1004443" y="997962"/>
                  </a:lnTo>
                  <a:lnTo>
                    <a:pt x="959888" y="991123"/>
                  </a:lnTo>
                  <a:lnTo>
                    <a:pt x="916896" y="979984"/>
                  </a:lnTo>
                  <a:lnTo>
                    <a:pt x="898561" y="973152"/>
                  </a:lnTo>
                  <a:close/>
                </a:path>
                <a:path w="1601470" h="1601470">
                  <a:moveTo>
                    <a:pt x="1366449" y="100056"/>
                  </a:moveTo>
                  <a:lnTo>
                    <a:pt x="1050561" y="100056"/>
                  </a:lnTo>
                  <a:lnTo>
                    <a:pt x="1096682" y="102578"/>
                  </a:lnTo>
                  <a:lnTo>
                    <a:pt x="1141241" y="109395"/>
                  </a:lnTo>
                  <a:lnTo>
                    <a:pt x="1184234" y="120515"/>
                  </a:lnTo>
                  <a:lnTo>
                    <a:pt x="1225655" y="135943"/>
                  </a:lnTo>
                  <a:lnTo>
                    <a:pt x="1265082" y="155151"/>
                  </a:lnTo>
                  <a:lnTo>
                    <a:pt x="1302069" y="177579"/>
                  </a:lnTo>
                  <a:lnTo>
                    <a:pt x="1336614" y="203228"/>
                  </a:lnTo>
                  <a:lnTo>
                    <a:pt x="1368715" y="232098"/>
                  </a:lnTo>
                  <a:lnTo>
                    <a:pt x="1397924" y="263907"/>
                  </a:lnTo>
                  <a:lnTo>
                    <a:pt x="1423815" y="298350"/>
                  </a:lnTo>
                  <a:lnTo>
                    <a:pt x="1446386" y="335429"/>
                  </a:lnTo>
                  <a:lnTo>
                    <a:pt x="1465634" y="375146"/>
                  </a:lnTo>
                  <a:lnTo>
                    <a:pt x="1480913" y="416576"/>
                  </a:lnTo>
                  <a:lnTo>
                    <a:pt x="1491911" y="459569"/>
                  </a:lnTo>
                  <a:lnTo>
                    <a:pt x="1492010" y="459956"/>
                  </a:lnTo>
                  <a:lnTo>
                    <a:pt x="1498561" y="504125"/>
                  </a:lnTo>
                  <a:lnTo>
                    <a:pt x="1498604" y="504416"/>
                  </a:lnTo>
                  <a:lnTo>
                    <a:pt x="1500802" y="550245"/>
                  </a:lnTo>
                  <a:lnTo>
                    <a:pt x="1498287" y="596074"/>
                  </a:lnTo>
                  <a:lnTo>
                    <a:pt x="1498271" y="596365"/>
                  </a:lnTo>
                  <a:lnTo>
                    <a:pt x="1491490" y="640534"/>
                  </a:lnTo>
                  <a:lnTo>
                    <a:pt x="1491431" y="640922"/>
                  </a:lnTo>
                  <a:lnTo>
                    <a:pt x="1480364" y="683624"/>
                  </a:lnTo>
                  <a:lnTo>
                    <a:pt x="1464850" y="725345"/>
                  </a:lnTo>
                  <a:lnTo>
                    <a:pt x="1445652" y="764770"/>
                  </a:lnTo>
                  <a:lnTo>
                    <a:pt x="1423230" y="801753"/>
                  </a:lnTo>
                  <a:lnTo>
                    <a:pt x="1397584" y="836293"/>
                  </a:lnTo>
                  <a:lnTo>
                    <a:pt x="1368715" y="868392"/>
                  </a:lnTo>
                  <a:lnTo>
                    <a:pt x="1336907" y="897612"/>
                  </a:lnTo>
                  <a:lnTo>
                    <a:pt x="1302463" y="923509"/>
                  </a:lnTo>
                  <a:lnTo>
                    <a:pt x="1265380" y="946083"/>
                  </a:lnTo>
                  <a:lnTo>
                    <a:pt x="1225655" y="965331"/>
                  </a:lnTo>
                  <a:lnTo>
                    <a:pt x="1183936" y="980718"/>
                  </a:lnTo>
                  <a:lnTo>
                    <a:pt x="1140847" y="991708"/>
                  </a:lnTo>
                  <a:lnTo>
                    <a:pt x="1096389" y="998303"/>
                  </a:lnTo>
                  <a:lnTo>
                    <a:pt x="1050562" y="1000501"/>
                  </a:lnTo>
                  <a:lnTo>
                    <a:pt x="1366204" y="1000501"/>
                  </a:lnTo>
                  <a:lnTo>
                    <a:pt x="1414091" y="962934"/>
                  </a:lnTo>
                  <a:lnTo>
                    <a:pt x="1463964" y="913050"/>
                  </a:lnTo>
                  <a:lnTo>
                    <a:pt x="1506941" y="857551"/>
                  </a:lnTo>
                  <a:lnTo>
                    <a:pt x="1542794" y="796676"/>
                  </a:lnTo>
                  <a:lnTo>
                    <a:pt x="1570559" y="731013"/>
                  </a:lnTo>
                  <a:lnTo>
                    <a:pt x="1589881" y="660905"/>
                  </a:lnTo>
                  <a:lnTo>
                    <a:pt x="1599637" y="587813"/>
                  </a:lnTo>
                  <a:lnTo>
                    <a:pt x="1600856" y="550245"/>
                  </a:lnTo>
                  <a:lnTo>
                    <a:pt x="1599367" y="512677"/>
                  </a:lnTo>
                  <a:lnTo>
                    <a:pt x="1599355" y="512386"/>
                  </a:lnTo>
                  <a:lnTo>
                    <a:pt x="1595643" y="475793"/>
                  </a:lnTo>
                  <a:lnTo>
                    <a:pt x="1595603" y="475405"/>
                  </a:lnTo>
                  <a:lnTo>
                    <a:pt x="1589648" y="439593"/>
                  </a:lnTo>
                  <a:lnTo>
                    <a:pt x="1570840" y="369775"/>
                  </a:lnTo>
                  <a:lnTo>
                    <a:pt x="1543075" y="304113"/>
                  </a:lnTo>
                  <a:lnTo>
                    <a:pt x="1506608" y="242606"/>
                  </a:lnTo>
                  <a:lnTo>
                    <a:pt x="1463232" y="186706"/>
                  </a:lnTo>
                  <a:lnTo>
                    <a:pt x="1413357" y="136816"/>
                  </a:lnTo>
                  <a:lnTo>
                    <a:pt x="1386295" y="114435"/>
                  </a:lnTo>
                  <a:lnTo>
                    <a:pt x="1366449" y="100056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86027" y="4801615"/>
            <a:ext cx="4143375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00"/>
              </a:spcBef>
            </a:pPr>
            <a:r>
              <a:rPr sz="1700" spc="-10" dirty="0">
                <a:latin typeface="Trebuchet MS"/>
                <a:cs typeface="Trebuchet MS"/>
              </a:rPr>
              <a:t>Semantic</a:t>
            </a:r>
            <a:r>
              <a:rPr sz="1700" spc="-11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HTML</a:t>
            </a:r>
            <a:r>
              <a:rPr sz="1700" spc="-120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improves</a:t>
            </a:r>
            <a:r>
              <a:rPr sz="1700" spc="-11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accessibility,</a:t>
            </a:r>
            <a:r>
              <a:rPr sz="1700" spc="-155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SEO,</a:t>
            </a:r>
            <a:endParaRPr sz="1700">
              <a:latin typeface="Trebuchet MS"/>
              <a:cs typeface="Trebuchet MS"/>
            </a:endParaRPr>
          </a:p>
          <a:p>
            <a:pPr marL="635" algn="ctr">
              <a:lnSpc>
                <a:spcPts val="1950"/>
              </a:lnSpc>
            </a:pPr>
            <a:r>
              <a:rPr sz="1700" dirty="0">
                <a:latin typeface="Trebuchet MS"/>
                <a:cs typeface="Trebuchet MS"/>
              </a:rPr>
              <a:t>and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maintainability.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89217" y="4801615"/>
            <a:ext cx="3891279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065" marR="5080" indent="-2540" algn="ctr">
              <a:lnSpc>
                <a:spcPct val="91500"/>
              </a:lnSpc>
              <a:spcBef>
                <a:spcPts val="275"/>
              </a:spcBef>
            </a:pPr>
            <a:r>
              <a:rPr sz="1700" dirty="0">
                <a:latin typeface="Trebuchet MS"/>
                <a:cs typeface="Trebuchet MS"/>
              </a:rPr>
              <a:t>Helps</a:t>
            </a:r>
            <a:r>
              <a:rPr sz="1700" spc="-13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browsers</a:t>
            </a:r>
            <a:r>
              <a:rPr sz="1700" spc="-13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and</a:t>
            </a:r>
            <a:r>
              <a:rPr sz="1700" spc="-13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search</a:t>
            </a:r>
            <a:r>
              <a:rPr sz="1700" spc="-13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engines </a:t>
            </a:r>
            <a:r>
              <a:rPr sz="1700" spc="-20" dirty="0">
                <a:latin typeface="Trebuchet MS"/>
                <a:cs typeface="Trebuchet MS"/>
              </a:rPr>
              <a:t>understand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60" dirty="0">
                <a:latin typeface="Trebuchet MS"/>
                <a:cs typeface="Trebuchet MS"/>
              </a:rPr>
              <a:t>the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45" dirty="0">
                <a:latin typeface="Trebuchet MS"/>
                <a:cs typeface="Trebuchet MS"/>
              </a:rPr>
              <a:t>structure</a:t>
            </a:r>
            <a:r>
              <a:rPr sz="1700" spc="-125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and</a:t>
            </a:r>
            <a:r>
              <a:rPr sz="1700" spc="-130" dirty="0">
                <a:latin typeface="Trebuchet MS"/>
                <a:cs typeface="Trebuchet MS"/>
              </a:rPr>
              <a:t> </a:t>
            </a:r>
            <a:r>
              <a:rPr sz="1700" spc="-40" dirty="0">
                <a:latin typeface="Trebuchet MS"/>
                <a:cs typeface="Trebuchet MS"/>
              </a:rPr>
              <a:t>content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55" dirty="0">
                <a:latin typeface="Trebuchet MS"/>
                <a:cs typeface="Trebuchet MS"/>
              </a:rPr>
              <a:t>of</a:t>
            </a:r>
            <a:r>
              <a:rPr sz="1700" spc="-125" dirty="0">
                <a:latin typeface="Trebuchet MS"/>
                <a:cs typeface="Trebuchet MS"/>
              </a:rPr>
              <a:t> </a:t>
            </a:r>
            <a:r>
              <a:rPr sz="1700" spc="-50" dirty="0">
                <a:latin typeface="Trebuchet MS"/>
                <a:cs typeface="Trebuchet MS"/>
              </a:rPr>
              <a:t>a </a:t>
            </a:r>
            <a:r>
              <a:rPr sz="1700" spc="-10" dirty="0">
                <a:latin typeface="Trebuchet MS"/>
                <a:cs typeface="Trebuchet MS"/>
              </a:rPr>
              <a:t>webpage.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2F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700520"/>
            <a:chOff x="0" y="0"/>
            <a:chExt cx="12192000" cy="6700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4267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59" y="137160"/>
              <a:ext cx="11897106" cy="656310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200" y="457200"/>
              <a:ext cx="11277600" cy="5943600"/>
            </a:xfrm>
            <a:custGeom>
              <a:avLst/>
              <a:gdLst/>
              <a:ahLst/>
              <a:cxnLst/>
              <a:rect l="l" t="t" r="r" b="b"/>
              <a:pathLst>
                <a:path w="11277600" h="5943600">
                  <a:moveTo>
                    <a:pt x="11277600" y="0"/>
                  </a:moveTo>
                  <a:lnTo>
                    <a:pt x="0" y="0"/>
                  </a:lnTo>
                  <a:lnTo>
                    <a:pt x="0" y="5943600"/>
                  </a:lnTo>
                  <a:lnTo>
                    <a:pt x="11277600" y="5943600"/>
                  </a:lnTo>
                  <a:lnTo>
                    <a:pt x="1127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061" rIns="0" bIns="0" rtlCol="0">
            <a:spAutoFit/>
          </a:bodyPr>
          <a:lstStyle/>
          <a:p>
            <a:pPr marL="1017269">
              <a:lnSpc>
                <a:spcPct val="100000"/>
              </a:lnSpc>
              <a:spcBef>
                <a:spcPts val="95"/>
              </a:spcBef>
            </a:pPr>
            <a:r>
              <a:rPr sz="4000" spc="-135" dirty="0"/>
              <a:t>Semantic</a:t>
            </a:r>
            <a:r>
              <a:rPr sz="4000" spc="-340" dirty="0"/>
              <a:t> </a:t>
            </a:r>
            <a:r>
              <a:rPr sz="4000" spc="-140" dirty="0"/>
              <a:t>Elements</a:t>
            </a:r>
            <a:r>
              <a:rPr sz="4000" spc="-345" dirty="0"/>
              <a:t> </a:t>
            </a:r>
            <a:r>
              <a:rPr sz="4000" spc="-180" dirty="0"/>
              <a:t>Overview</a:t>
            </a:r>
            <a:endParaRPr sz="4000"/>
          </a:p>
        </p:txBody>
      </p:sp>
      <p:grpSp>
        <p:nvGrpSpPr>
          <p:cNvPr id="8" name="object 8"/>
          <p:cNvGrpSpPr/>
          <p:nvPr/>
        </p:nvGrpSpPr>
        <p:grpSpPr>
          <a:xfrm>
            <a:off x="685800" y="2743961"/>
            <a:ext cx="10820400" cy="2498090"/>
            <a:chOff x="685800" y="2743961"/>
            <a:chExt cx="10820400" cy="2498090"/>
          </a:xfrm>
        </p:grpSpPr>
        <p:sp>
          <p:nvSpPr>
            <p:cNvPr id="9" name="object 9"/>
            <p:cNvSpPr/>
            <p:nvPr/>
          </p:nvSpPr>
          <p:spPr>
            <a:xfrm>
              <a:off x="685800" y="2743961"/>
              <a:ext cx="10820400" cy="1120140"/>
            </a:xfrm>
            <a:custGeom>
              <a:avLst/>
              <a:gdLst/>
              <a:ahLst/>
              <a:cxnLst/>
              <a:rect l="l" t="t" r="r" b="b"/>
              <a:pathLst>
                <a:path w="10820400" h="1120139">
                  <a:moveTo>
                    <a:pt x="10708386" y="0"/>
                  </a:moveTo>
                  <a:lnTo>
                    <a:pt x="112014" y="0"/>
                  </a:lnTo>
                  <a:lnTo>
                    <a:pt x="68413" y="8804"/>
                  </a:lnTo>
                  <a:lnTo>
                    <a:pt x="32808" y="32813"/>
                  </a:lnTo>
                  <a:lnTo>
                    <a:pt x="8802" y="68419"/>
                  </a:lnTo>
                  <a:lnTo>
                    <a:pt x="0" y="112013"/>
                  </a:lnTo>
                  <a:lnTo>
                    <a:pt x="0" y="1008126"/>
                  </a:lnTo>
                  <a:lnTo>
                    <a:pt x="8802" y="1051720"/>
                  </a:lnTo>
                  <a:lnTo>
                    <a:pt x="32808" y="1087326"/>
                  </a:lnTo>
                  <a:lnTo>
                    <a:pt x="68413" y="1111335"/>
                  </a:lnTo>
                  <a:lnTo>
                    <a:pt x="112014" y="1120139"/>
                  </a:lnTo>
                  <a:lnTo>
                    <a:pt x="10708386" y="1120139"/>
                  </a:lnTo>
                  <a:lnTo>
                    <a:pt x="10751980" y="1111335"/>
                  </a:lnTo>
                  <a:lnTo>
                    <a:pt x="10787586" y="1087326"/>
                  </a:lnTo>
                  <a:lnTo>
                    <a:pt x="10811595" y="1051720"/>
                  </a:lnTo>
                  <a:lnTo>
                    <a:pt x="10820400" y="1008126"/>
                  </a:lnTo>
                  <a:lnTo>
                    <a:pt x="10820400" y="112013"/>
                  </a:lnTo>
                  <a:lnTo>
                    <a:pt x="10811595" y="68419"/>
                  </a:lnTo>
                  <a:lnTo>
                    <a:pt x="10787586" y="32813"/>
                  </a:lnTo>
                  <a:lnTo>
                    <a:pt x="10751980" y="8804"/>
                  </a:lnTo>
                  <a:lnTo>
                    <a:pt x="1070838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4496" y="3140071"/>
              <a:ext cx="558165" cy="374650"/>
            </a:xfrm>
            <a:custGeom>
              <a:avLst/>
              <a:gdLst/>
              <a:ahLst/>
              <a:cxnLst/>
              <a:rect l="l" t="t" r="r" b="b"/>
              <a:pathLst>
                <a:path w="558165" h="374650">
                  <a:moveTo>
                    <a:pt x="558057" y="0"/>
                  </a:moveTo>
                  <a:lnTo>
                    <a:pt x="520007" y="0"/>
                  </a:lnTo>
                  <a:lnTo>
                    <a:pt x="520007" y="310748"/>
                  </a:lnTo>
                  <a:lnTo>
                    <a:pt x="38046" y="310747"/>
                  </a:lnTo>
                  <a:lnTo>
                    <a:pt x="38046" y="0"/>
                  </a:lnTo>
                  <a:lnTo>
                    <a:pt x="0" y="0"/>
                  </a:lnTo>
                  <a:lnTo>
                    <a:pt x="0" y="355140"/>
                  </a:lnTo>
                  <a:lnTo>
                    <a:pt x="221952" y="355140"/>
                  </a:lnTo>
                  <a:lnTo>
                    <a:pt x="223409" y="362661"/>
                  </a:lnTo>
                  <a:lnTo>
                    <a:pt x="227422" y="368696"/>
                  </a:lnTo>
                  <a:lnTo>
                    <a:pt x="233457" y="372709"/>
                  </a:lnTo>
                  <a:lnTo>
                    <a:pt x="240977" y="374165"/>
                  </a:lnTo>
                  <a:lnTo>
                    <a:pt x="317076" y="374166"/>
                  </a:lnTo>
                  <a:lnTo>
                    <a:pt x="324597" y="372709"/>
                  </a:lnTo>
                  <a:lnTo>
                    <a:pt x="330631" y="368696"/>
                  </a:lnTo>
                  <a:lnTo>
                    <a:pt x="334644" y="362661"/>
                  </a:lnTo>
                  <a:lnTo>
                    <a:pt x="336101" y="355140"/>
                  </a:lnTo>
                  <a:lnTo>
                    <a:pt x="558057" y="355140"/>
                  </a:lnTo>
                  <a:lnTo>
                    <a:pt x="558057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4496" y="3140071"/>
              <a:ext cx="558165" cy="374650"/>
            </a:xfrm>
            <a:custGeom>
              <a:avLst/>
              <a:gdLst/>
              <a:ahLst/>
              <a:cxnLst/>
              <a:rect l="l" t="t" r="r" b="b"/>
              <a:pathLst>
                <a:path w="558165" h="374650">
                  <a:moveTo>
                    <a:pt x="520007" y="0"/>
                  </a:moveTo>
                  <a:lnTo>
                    <a:pt x="520007" y="310748"/>
                  </a:lnTo>
                  <a:lnTo>
                    <a:pt x="38046" y="310747"/>
                  </a:lnTo>
                  <a:lnTo>
                    <a:pt x="38046" y="0"/>
                  </a:lnTo>
                  <a:lnTo>
                    <a:pt x="0" y="0"/>
                  </a:lnTo>
                  <a:lnTo>
                    <a:pt x="0" y="355140"/>
                  </a:lnTo>
                  <a:lnTo>
                    <a:pt x="221952" y="355140"/>
                  </a:lnTo>
                  <a:lnTo>
                    <a:pt x="223409" y="362661"/>
                  </a:lnTo>
                  <a:lnTo>
                    <a:pt x="227422" y="368696"/>
                  </a:lnTo>
                  <a:lnTo>
                    <a:pt x="233457" y="372709"/>
                  </a:lnTo>
                  <a:lnTo>
                    <a:pt x="240977" y="374165"/>
                  </a:lnTo>
                  <a:lnTo>
                    <a:pt x="317076" y="374166"/>
                  </a:lnTo>
                  <a:lnTo>
                    <a:pt x="324597" y="372709"/>
                  </a:lnTo>
                  <a:lnTo>
                    <a:pt x="330631" y="368696"/>
                  </a:lnTo>
                  <a:lnTo>
                    <a:pt x="334644" y="362661"/>
                  </a:lnTo>
                  <a:lnTo>
                    <a:pt x="336101" y="355140"/>
                  </a:lnTo>
                  <a:lnTo>
                    <a:pt x="558057" y="355140"/>
                  </a:lnTo>
                  <a:lnTo>
                    <a:pt x="558057" y="0"/>
                  </a:lnTo>
                  <a:lnTo>
                    <a:pt x="520007" y="0"/>
                  </a:lnTo>
                  <a:close/>
                </a:path>
              </a:pathLst>
            </a:custGeom>
            <a:ln w="739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7904" y="3101593"/>
              <a:ext cx="431800" cy="323850"/>
            </a:xfrm>
            <a:custGeom>
              <a:avLst/>
              <a:gdLst/>
              <a:ahLst/>
              <a:cxnLst/>
              <a:rect l="l" t="t" r="r" b="b"/>
              <a:pathLst>
                <a:path w="431800" h="323850">
                  <a:moveTo>
                    <a:pt x="43122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0" y="285750"/>
                  </a:lnTo>
                  <a:lnTo>
                    <a:pt x="0" y="323850"/>
                  </a:lnTo>
                  <a:lnTo>
                    <a:pt x="431228" y="323850"/>
                  </a:lnTo>
                  <a:lnTo>
                    <a:pt x="431228" y="285813"/>
                  </a:lnTo>
                  <a:lnTo>
                    <a:pt x="431228" y="38481"/>
                  </a:lnTo>
                  <a:lnTo>
                    <a:pt x="393179" y="38481"/>
                  </a:lnTo>
                  <a:lnTo>
                    <a:pt x="393179" y="285750"/>
                  </a:lnTo>
                  <a:lnTo>
                    <a:pt x="228295" y="285750"/>
                  </a:lnTo>
                  <a:lnTo>
                    <a:pt x="228295" y="38481"/>
                  </a:lnTo>
                  <a:lnTo>
                    <a:pt x="202933" y="38481"/>
                  </a:lnTo>
                  <a:lnTo>
                    <a:pt x="202933" y="285750"/>
                  </a:lnTo>
                  <a:lnTo>
                    <a:pt x="38049" y="285750"/>
                  </a:lnTo>
                  <a:lnTo>
                    <a:pt x="38049" y="38100"/>
                  </a:lnTo>
                  <a:lnTo>
                    <a:pt x="431228" y="38100"/>
                  </a:lnTo>
                  <a:lnTo>
                    <a:pt x="431228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17910" y="3102021"/>
              <a:ext cx="431800" cy="323850"/>
            </a:xfrm>
            <a:custGeom>
              <a:avLst/>
              <a:gdLst/>
              <a:ahLst/>
              <a:cxnLst/>
              <a:rect l="l" t="t" r="r" b="b"/>
              <a:pathLst>
                <a:path w="431800" h="323850">
                  <a:moveTo>
                    <a:pt x="431227" y="0"/>
                  </a:moveTo>
                  <a:lnTo>
                    <a:pt x="0" y="0"/>
                  </a:lnTo>
                  <a:lnTo>
                    <a:pt x="0" y="323431"/>
                  </a:lnTo>
                  <a:lnTo>
                    <a:pt x="431228" y="323431"/>
                  </a:lnTo>
                  <a:lnTo>
                    <a:pt x="431227" y="0"/>
                  </a:lnTo>
                  <a:close/>
                </a:path>
                <a:path w="431800" h="323850">
                  <a:moveTo>
                    <a:pt x="38049" y="38050"/>
                  </a:moveTo>
                  <a:lnTo>
                    <a:pt x="202930" y="38050"/>
                  </a:lnTo>
                  <a:lnTo>
                    <a:pt x="202930" y="285380"/>
                  </a:lnTo>
                  <a:lnTo>
                    <a:pt x="38049" y="285380"/>
                  </a:lnTo>
                  <a:lnTo>
                    <a:pt x="38049" y="38050"/>
                  </a:lnTo>
                  <a:close/>
                </a:path>
                <a:path w="431800" h="323850">
                  <a:moveTo>
                    <a:pt x="393178" y="285380"/>
                  </a:moveTo>
                  <a:lnTo>
                    <a:pt x="228297" y="285380"/>
                  </a:lnTo>
                  <a:lnTo>
                    <a:pt x="228297" y="38050"/>
                  </a:lnTo>
                  <a:lnTo>
                    <a:pt x="393178" y="38050"/>
                  </a:lnTo>
                  <a:lnTo>
                    <a:pt x="393178" y="285380"/>
                  </a:lnTo>
                  <a:close/>
                </a:path>
              </a:pathLst>
            </a:custGeom>
            <a:ln w="739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4256" y="3203490"/>
              <a:ext cx="88900" cy="19050"/>
            </a:xfrm>
            <a:custGeom>
              <a:avLst/>
              <a:gdLst/>
              <a:ahLst/>
              <a:cxnLst/>
              <a:rect l="l" t="t" r="r" b="b"/>
              <a:pathLst>
                <a:path w="88900" h="19050">
                  <a:moveTo>
                    <a:pt x="88782" y="0"/>
                  </a:moveTo>
                  <a:lnTo>
                    <a:pt x="0" y="0"/>
                  </a:lnTo>
                  <a:lnTo>
                    <a:pt x="0" y="19025"/>
                  </a:lnTo>
                  <a:lnTo>
                    <a:pt x="88782" y="19025"/>
                  </a:lnTo>
                  <a:lnTo>
                    <a:pt x="88782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4256" y="3203490"/>
              <a:ext cx="88900" cy="19050"/>
            </a:xfrm>
            <a:custGeom>
              <a:avLst/>
              <a:gdLst/>
              <a:ahLst/>
              <a:cxnLst/>
              <a:rect l="l" t="t" r="r" b="b"/>
              <a:pathLst>
                <a:path w="88900" h="19050">
                  <a:moveTo>
                    <a:pt x="0" y="19025"/>
                  </a:moveTo>
                  <a:lnTo>
                    <a:pt x="88782" y="19025"/>
                  </a:lnTo>
                  <a:lnTo>
                    <a:pt x="88782" y="0"/>
                  </a:lnTo>
                  <a:lnTo>
                    <a:pt x="0" y="0"/>
                  </a:lnTo>
                  <a:lnTo>
                    <a:pt x="0" y="19025"/>
                  </a:lnTo>
                  <a:close/>
                </a:path>
              </a:pathLst>
            </a:custGeom>
            <a:ln w="739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84256" y="3241540"/>
              <a:ext cx="88900" cy="19050"/>
            </a:xfrm>
            <a:custGeom>
              <a:avLst/>
              <a:gdLst/>
              <a:ahLst/>
              <a:cxnLst/>
              <a:rect l="l" t="t" r="r" b="b"/>
              <a:pathLst>
                <a:path w="88900" h="19050">
                  <a:moveTo>
                    <a:pt x="88782" y="0"/>
                  </a:moveTo>
                  <a:lnTo>
                    <a:pt x="0" y="0"/>
                  </a:lnTo>
                  <a:lnTo>
                    <a:pt x="0" y="19025"/>
                  </a:lnTo>
                  <a:lnTo>
                    <a:pt x="88782" y="19025"/>
                  </a:lnTo>
                  <a:lnTo>
                    <a:pt x="88782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84256" y="3241540"/>
              <a:ext cx="88900" cy="19050"/>
            </a:xfrm>
            <a:custGeom>
              <a:avLst/>
              <a:gdLst/>
              <a:ahLst/>
              <a:cxnLst/>
              <a:rect l="l" t="t" r="r" b="b"/>
              <a:pathLst>
                <a:path w="88900" h="19050">
                  <a:moveTo>
                    <a:pt x="0" y="19025"/>
                  </a:moveTo>
                  <a:lnTo>
                    <a:pt x="88782" y="19025"/>
                  </a:lnTo>
                  <a:lnTo>
                    <a:pt x="88782" y="0"/>
                  </a:lnTo>
                  <a:lnTo>
                    <a:pt x="0" y="0"/>
                  </a:lnTo>
                  <a:lnTo>
                    <a:pt x="0" y="19025"/>
                  </a:lnTo>
                  <a:close/>
                </a:path>
              </a:pathLst>
            </a:custGeom>
            <a:ln w="739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84256" y="3279591"/>
              <a:ext cx="61594" cy="19050"/>
            </a:xfrm>
            <a:custGeom>
              <a:avLst/>
              <a:gdLst/>
              <a:ahLst/>
              <a:cxnLst/>
              <a:rect l="l" t="t" r="r" b="b"/>
              <a:pathLst>
                <a:path w="61594" h="19050">
                  <a:moveTo>
                    <a:pt x="61513" y="0"/>
                  </a:moveTo>
                  <a:lnTo>
                    <a:pt x="0" y="0"/>
                  </a:lnTo>
                  <a:lnTo>
                    <a:pt x="0" y="19025"/>
                  </a:lnTo>
                  <a:lnTo>
                    <a:pt x="61513" y="19025"/>
                  </a:lnTo>
                  <a:lnTo>
                    <a:pt x="61513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84256" y="3279591"/>
              <a:ext cx="61594" cy="19050"/>
            </a:xfrm>
            <a:custGeom>
              <a:avLst/>
              <a:gdLst/>
              <a:ahLst/>
              <a:cxnLst/>
              <a:rect l="l" t="t" r="r" b="b"/>
              <a:pathLst>
                <a:path w="61594" h="19050">
                  <a:moveTo>
                    <a:pt x="0" y="0"/>
                  </a:moveTo>
                  <a:lnTo>
                    <a:pt x="61513" y="0"/>
                  </a:lnTo>
                  <a:lnTo>
                    <a:pt x="61513" y="19025"/>
                  </a:lnTo>
                  <a:lnTo>
                    <a:pt x="0" y="19025"/>
                  </a:lnTo>
                  <a:lnTo>
                    <a:pt x="0" y="0"/>
                  </a:lnTo>
                  <a:close/>
                </a:path>
              </a:pathLst>
            </a:custGeom>
            <a:ln w="739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800" y="4121784"/>
              <a:ext cx="10820400" cy="1120140"/>
            </a:xfrm>
            <a:custGeom>
              <a:avLst/>
              <a:gdLst/>
              <a:ahLst/>
              <a:cxnLst/>
              <a:rect l="l" t="t" r="r" b="b"/>
              <a:pathLst>
                <a:path w="10820400" h="1120139">
                  <a:moveTo>
                    <a:pt x="10708386" y="0"/>
                  </a:moveTo>
                  <a:lnTo>
                    <a:pt x="112014" y="0"/>
                  </a:lnTo>
                  <a:lnTo>
                    <a:pt x="68413" y="8804"/>
                  </a:lnTo>
                  <a:lnTo>
                    <a:pt x="32808" y="32813"/>
                  </a:lnTo>
                  <a:lnTo>
                    <a:pt x="8802" y="68419"/>
                  </a:lnTo>
                  <a:lnTo>
                    <a:pt x="0" y="112013"/>
                  </a:lnTo>
                  <a:lnTo>
                    <a:pt x="0" y="1008126"/>
                  </a:lnTo>
                  <a:lnTo>
                    <a:pt x="8802" y="1051774"/>
                  </a:lnTo>
                  <a:lnTo>
                    <a:pt x="32808" y="1087374"/>
                  </a:lnTo>
                  <a:lnTo>
                    <a:pt x="68413" y="1111353"/>
                  </a:lnTo>
                  <a:lnTo>
                    <a:pt x="112014" y="1120139"/>
                  </a:lnTo>
                  <a:lnTo>
                    <a:pt x="10708386" y="1120139"/>
                  </a:lnTo>
                  <a:lnTo>
                    <a:pt x="10751980" y="1111353"/>
                  </a:lnTo>
                  <a:lnTo>
                    <a:pt x="10787586" y="1087373"/>
                  </a:lnTo>
                  <a:lnTo>
                    <a:pt x="10811595" y="1051774"/>
                  </a:lnTo>
                  <a:lnTo>
                    <a:pt x="10820400" y="1008126"/>
                  </a:lnTo>
                  <a:lnTo>
                    <a:pt x="10820400" y="112013"/>
                  </a:lnTo>
                  <a:lnTo>
                    <a:pt x="10811595" y="68419"/>
                  </a:lnTo>
                  <a:lnTo>
                    <a:pt x="10787586" y="32813"/>
                  </a:lnTo>
                  <a:lnTo>
                    <a:pt x="10751980" y="8804"/>
                  </a:lnTo>
                  <a:lnTo>
                    <a:pt x="1070838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36934" y="4451483"/>
              <a:ext cx="393700" cy="507365"/>
            </a:xfrm>
            <a:custGeom>
              <a:avLst/>
              <a:gdLst/>
              <a:ahLst/>
              <a:cxnLst/>
              <a:rect l="l" t="t" r="r" b="b"/>
              <a:pathLst>
                <a:path w="393700" h="507364">
                  <a:moveTo>
                    <a:pt x="234638" y="0"/>
                  </a:moveTo>
                  <a:lnTo>
                    <a:pt x="0" y="0"/>
                  </a:lnTo>
                  <a:lnTo>
                    <a:pt x="0" y="507322"/>
                  </a:lnTo>
                  <a:lnTo>
                    <a:pt x="393178" y="507322"/>
                  </a:lnTo>
                  <a:lnTo>
                    <a:pt x="393178" y="469271"/>
                  </a:lnTo>
                  <a:lnTo>
                    <a:pt x="38049" y="469271"/>
                  </a:lnTo>
                  <a:lnTo>
                    <a:pt x="38049" y="38029"/>
                  </a:lnTo>
                  <a:lnTo>
                    <a:pt x="277859" y="38029"/>
                  </a:lnTo>
                  <a:lnTo>
                    <a:pt x="234638" y="0"/>
                  </a:lnTo>
                  <a:close/>
                </a:path>
                <a:path w="393700" h="507364">
                  <a:moveTo>
                    <a:pt x="277859" y="38029"/>
                  </a:moveTo>
                  <a:lnTo>
                    <a:pt x="196589" y="38029"/>
                  </a:lnTo>
                  <a:lnTo>
                    <a:pt x="196589" y="171207"/>
                  </a:lnTo>
                  <a:lnTo>
                    <a:pt x="355128" y="171207"/>
                  </a:lnTo>
                  <a:lnTo>
                    <a:pt x="355128" y="469271"/>
                  </a:lnTo>
                  <a:lnTo>
                    <a:pt x="393178" y="469271"/>
                  </a:lnTo>
                  <a:lnTo>
                    <a:pt x="393178" y="139498"/>
                  </a:lnTo>
                  <a:lnTo>
                    <a:pt x="385971" y="133156"/>
                  </a:lnTo>
                  <a:lnTo>
                    <a:pt x="234638" y="133156"/>
                  </a:lnTo>
                  <a:lnTo>
                    <a:pt x="234638" y="53884"/>
                  </a:lnTo>
                  <a:lnTo>
                    <a:pt x="295877" y="53884"/>
                  </a:lnTo>
                  <a:lnTo>
                    <a:pt x="277859" y="38029"/>
                  </a:lnTo>
                  <a:close/>
                </a:path>
                <a:path w="393700" h="507364">
                  <a:moveTo>
                    <a:pt x="295877" y="53884"/>
                  </a:moveTo>
                  <a:lnTo>
                    <a:pt x="234638" y="53884"/>
                  </a:lnTo>
                  <a:lnTo>
                    <a:pt x="313908" y="133156"/>
                  </a:lnTo>
                  <a:lnTo>
                    <a:pt x="385971" y="133156"/>
                  </a:lnTo>
                  <a:lnTo>
                    <a:pt x="295877" y="53884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36934" y="4451482"/>
              <a:ext cx="393700" cy="507365"/>
            </a:xfrm>
            <a:custGeom>
              <a:avLst/>
              <a:gdLst/>
              <a:ahLst/>
              <a:cxnLst/>
              <a:rect l="l" t="t" r="r" b="b"/>
              <a:pathLst>
                <a:path w="393700" h="507364">
                  <a:moveTo>
                    <a:pt x="38049" y="469271"/>
                  </a:moveTo>
                  <a:lnTo>
                    <a:pt x="38049" y="38029"/>
                  </a:lnTo>
                  <a:lnTo>
                    <a:pt x="196589" y="38029"/>
                  </a:lnTo>
                  <a:lnTo>
                    <a:pt x="196589" y="171207"/>
                  </a:lnTo>
                  <a:lnTo>
                    <a:pt x="355128" y="171207"/>
                  </a:lnTo>
                  <a:lnTo>
                    <a:pt x="355129" y="469271"/>
                  </a:lnTo>
                  <a:lnTo>
                    <a:pt x="38049" y="469271"/>
                  </a:lnTo>
                  <a:close/>
                </a:path>
                <a:path w="393700" h="507364">
                  <a:moveTo>
                    <a:pt x="234638" y="53884"/>
                  </a:moveTo>
                  <a:lnTo>
                    <a:pt x="313908" y="133156"/>
                  </a:lnTo>
                  <a:lnTo>
                    <a:pt x="234638" y="133156"/>
                  </a:lnTo>
                  <a:lnTo>
                    <a:pt x="234638" y="53884"/>
                  </a:lnTo>
                  <a:close/>
                </a:path>
                <a:path w="393700" h="507364">
                  <a:moveTo>
                    <a:pt x="234638" y="0"/>
                  </a:moveTo>
                  <a:lnTo>
                    <a:pt x="0" y="0"/>
                  </a:lnTo>
                  <a:lnTo>
                    <a:pt x="0" y="507322"/>
                  </a:lnTo>
                  <a:lnTo>
                    <a:pt x="393178" y="507322"/>
                  </a:lnTo>
                  <a:lnTo>
                    <a:pt x="393178" y="139498"/>
                  </a:lnTo>
                  <a:lnTo>
                    <a:pt x="234638" y="0"/>
                  </a:lnTo>
                  <a:close/>
                </a:path>
              </a:pathLst>
            </a:custGeom>
            <a:ln w="739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3033" y="4686108"/>
              <a:ext cx="241300" cy="25400"/>
            </a:xfrm>
            <a:custGeom>
              <a:avLst/>
              <a:gdLst/>
              <a:ahLst/>
              <a:cxnLst/>
              <a:rect l="l" t="t" r="r" b="b"/>
              <a:pathLst>
                <a:path w="241300" h="25400">
                  <a:moveTo>
                    <a:pt x="240980" y="0"/>
                  </a:moveTo>
                  <a:lnTo>
                    <a:pt x="0" y="0"/>
                  </a:lnTo>
                  <a:lnTo>
                    <a:pt x="0" y="25367"/>
                  </a:lnTo>
                  <a:lnTo>
                    <a:pt x="240980" y="25367"/>
                  </a:lnTo>
                  <a:lnTo>
                    <a:pt x="24098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3033" y="4686108"/>
              <a:ext cx="241300" cy="25400"/>
            </a:xfrm>
            <a:custGeom>
              <a:avLst/>
              <a:gdLst/>
              <a:ahLst/>
              <a:cxnLst/>
              <a:rect l="l" t="t" r="r" b="b"/>
              <a:pathLst>
                <a:path w="241300" h="25400">
                  <a:moveTo>
                    <a:pt x="0" y="25367"/>
                  </a:moveTo>
                  <a:lnTo>
                    <a:pt x="240980" y="25367"/>
                  </a:lnTo>
                  <a:lnTo>
                    <a:pt x="240980" y="0"/>
                  </a:lnTo>
                  <a:lnTo>
                    <a:pt x="0" y="0"/>
                  </a:lnTo>
                  <a:lnTo>
                    <a:pt x="0" y="25367"/>
                  </a:lnTo>
                  <a:close/>
                </a:path>
              </a:pathLst>
            </a:custGeom>
            <a:ln w="739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3033" y="4635373"/>
              <a:ext cx="82550" cy="25400"/>
            </a:xfrm>
            <a:custGeom>
              <a:avLst/>
              <a:gdLst/>
              <a:ahLst/>
              <a:cxnLst/>
              <a:rect l="l" t="t" r="r" b="b"/>
              <a:pathLst>
                <a:path w="82550" h="25400">
                  <a:moveTo>
                    <a:pt x="82440" y="0"/>
                  </a:moveTo>
                  <a:lnTo>
                    <a:pt x="0" y="0"/>
                  </a:lnTo>
                  <a:lnTo>
                    <a:pt x="0" y="25367"/>
                  </a:lnTo>
                  <a:lnTo>
                    <a:pt x="82440" y="25367"/>
                  </a:lnTo>
                  <a:lnTo>
                    <a:pt x="8244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3033" y="4635373"/>
              <a:ext cx="82550" cy="25400"/>
            </a:xfrm>
            <a:custGeom>
              <a:avLst/>
              <a:gdLst/>
              <a:ahLst/>
              <a:cxnLst/>
              <a:rect l="l" t="t" r="r" b="b"/>
              <a:pathLst>
                <a:path w="82550" h="25400">
                  <a:moveTo>
                    <a:pt x="0" y="25367"/>
                  </a:moveTo>
                  <a:lnTo>
                    <a:pt x="82440" y="25367"/>
                  </a:lnTo>
                  <a:lnTo>
                    <a:pt x="82440" y="0"/>
                  </a:lnTo>
                  <a:lnTo>
                    <a:pt x="0" y="0"/>
                  </a:lnTo>
                  <a:lnTo>
                    <a:pt x="0" y="25367"/>
                  </a:lnTo>
                  <a:close/>
                </a:path>
              </a:pathLst>
            </a:custGeom>
            <a:ln w="739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3034" y="4736842"/>
              <a:ext cx="241300" cy="25400"/>
            </a:xfrm>
            <a:custGeom>
              <a:avLst/>
              <a:gdLst/>
              <a:ahLst/>
              <a:cxnLst/>
              <a:rect l="l" t="t" r="r" b="b"/>
              <a:pathLst>
                <a:path w="241300" h="25400">
                  <a:moveTo>
                    <a:pt x="240980" y="0"/>
                  </a:moveTo>
                  <a:lnTo>
                    <a:pt x="0" y="0"/>
                  </a:lnTo>
                  <a:lnTo>
                    <a:pt x="0" y="25367"/>
                  </a:lnTo>
                  <a:lnTo>
                    <a:pt x="240980" y="25367"/>
                  </a:lnTo>
                  <a:lnTo>
                    <a:pt x="24098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3034" y="4736842"/>
              <a:ext cx="241300" cy="25400"/>
            </a:xfrm>
            <a:custGeom>
              <a:avLst/>
              <a:gdLst/>
              <a:ahLst/>
              <a:cxnLst/>
              <a:rect l="l" t="t" r="r" b="b"/>
              <a:pathLst>
                <a:path w="241300" h="25400">
                  <a:moveTo>
                    <a:pt x="0" y="25367"/>
                  </a:moveTo>
                  <a:lnTo>
                    <a:pt x="240980" y="25367"/>
                  </a:lnTo>
                  <a:lnTo>
                    <a:pt x="240980" y="0"/>
                  </a:lnTo>
                  <a:lnTo>
                    <a:pt x="0" y="0"/>
                  </a:lnTo>
                  <a:lnTo>
                    <a:pt x="0" y="25367"/>
                  </a:lnTo>
                  <a:close/>
                </a:path>
              </a:pathLst>
            </a:custGeom>
            <a:ln w="739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3034" y="4787576"/>
              <a:ext cx="241300" cy="25400"/>
            </a:xfrm>
            <a:custGeom>
              <a:avLst/>
              <a:gdLst/>
              <a:ahLst/>
              <a:cxnLst/>
              <a:rect l="l" t="t" r="r" b="b"/>
              <a:pathLst>
                <a:path w="241300" h="25400">
                  <a:moveTo>
                    <a:pt x="240980" y="0"/>
                  </a:moveTo>
                  <a:lnTo>
                    <a:pt x="0" y="0"/>
                  </a:lnTo>
                  <a:lnTo>
                    <a:pt x="0" y="25367"/>
                  </a:lnTo>
                  <a:lnTo>
                    <a:pt x="240980" y="25367"/>
                  </a:lnTo>
                  <a:lnTo>
                    <a:pt x="24098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13034" y="4787576"/>
              <a:ext cx="241300" cy="25400"/>
            </a:xfrm>
            <a:custGeom>
              <a:avLst/>
              <a:gdLst/>
              <a:ahLst/>
              <a:cxnLst/>
              <a:rect l="l" t="t" r="r" b="b"/>
              <a:pathLst>
                <a:path w="241300" h="25400">
                  <a:moveTo>
                    <a:pt x="0" y="25367"/>
                  </a:moveTo>
                  <a:lnTo>
                    <a:pt x="240980" y="25367"/>
                  </a:lnTo>
                  <a:lnTo>
                    <a:pt x="240980" y="0"/>
                  </a:lnTo>
                  <a:lnTo>
                    <a:pt x="0" y="0"/>
                  </a:lnTo>
                  <a:lnTo>
                    <a:pt x="0" y="25367"/>
                  </a:lnTo>
                  <a:close/>
                </a:path>
              </a:pathLst>
            </a:custGeom>
            <a:ln w="739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3034" y="4838311"/>
              <a:ext cx="241300" cy="25400"/>
            </a:xfrm>
            <a:custGeom>
              <a:avLst/>
              <a:gdLst/>
              <a:ahLst/>
              <a:cxnLst/>
              <a:rect l="l" t="t" r="r" b="b"/>
              <a:pathLst>
                <a:path w="241300" h="25400">
                  <a:moveTo>
                    <a:pt x="240980" y="0"/>
                  </a:moveTo>
                  <a:lnTo>
                    <a:pt x="0" y="0"/>
                  </a:lnTo>
                  <a:lnTo>
                    <a:pt x="0" y="25367"/>
                  </a:lnTo>
                  <a:lnTo>
                    <a:pt x="240980" y="25367"/>
                  </a:lnTo>
                  <a:lnTo>
                    <a:pt x="240980" y="0"/>
                  </a:lnTo>
                  <a:close/>
                </a:path>
              </a:pathLst>
            </a:custGeom>
            <a:solidFill>
              <a:srgbClr val="155F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13034" y="4838311"/>
              <a:ext cx="241300" cy="25400"/>
            </a:xfrm>
            <a:custGeom>
              <a:avLst/>
              <a:gdLst/>
              <a:ahLst/>
              <a:cxnLst/>
              <a:rect l="l" t="t" r="r" b="b"/>
              <a:pathLst>
                <a:path w="241300" h="25400">
                  <a:moveTo>
                    <a:pt x="0" y="25367"/>
                  </a:moveTo>
                  <a:lnTo>
                    <a:pt x="240980" y="25367"/>
                  </a:lnTo>
                  <a:lnTo>
                    <a:pt x="240980" y="0"/>
                  </a:lnTo>
                  <a:lnTo>
                    <a:pt x="0" y="0"/>
                  </a:lnTo>
                  <a:lnTo>
                    <a:pt x="0" y="25367"/>
                  </a:lnTo>
                  <a:close/>
                </a:path>
              </a:pathLst>
            </a:custGeom>
            <a:ln w="7398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085594" y="2901822"/>
            <a:ext cx="9314180" cy="216408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360045">
              <a:lnSpc>
                <a:spcPct val="101699"/>
              </a:lnSpc>
              <a:spcBef>
                <a:spcPts val="50"/>
              </a:spcBef>
            </a:pPr>
            <a:r>
              <a:rPr sz="2400" b="1" spc="-60" dirty="0">
                <a:latin typeface="Trebuchet MS"/>
                <a:cs typeface="Trebuchet MS"/>
              </a:rPr>
              <a:t>Definition</a:t>
            </a:r>
            <a:r>
              <a:rPr sz="2400" spc="-60" dirty="0">
                <a:latin typeface="Trebuchet MS"/>
                <a:cs typeface="Trebuchet MS"/>
              </a:rPr>
              <a:t>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Elements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clearly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describe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their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meaning,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both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50" dirty="0">
                <a:latin typeface="Trebuchet MS"/>
                <a:cs typeface="Trebuchet MS"/>
              </a:rPr>
              <a:t>browser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developer,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human-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machine-</a:t>
            </a:r>
            <a:r>
              <a:rPr sz="2400" spc="-60" dirty="0">
                <a:latin typeface="Trebuchet MS"/>
                <a:cs typeface="Trebuchet MS"/>
              </a:rPr>
              <a:t>readable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way.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3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rebuchet MS"/>
                <a:cs typeface="Trebuchet MS"/>
              </a:rPr>
              <a:t>Examples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include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&lt;table&gt;,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&lt;form&gt;,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&lt;article&gt;,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&lt;section&gt;,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&lt;header&gt;,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10" dirty="0">
                <a:latin typeface="Trebuchet MS"/>
                <a:cs typeface="Trebuchet MS"/>
              </a:rPr>
              <a:t>&lt;footer&gt;.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3" cy="15764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7993" rIns="0" bIns="0" rtlCol="0">
            <a:spAutoFit/>
          </a:bodyPr>
          <a:lstStyle/>
          <a:p>
            <a:pPr marL="1245870">
              <a:lnSpc>
                <a:spcPct val="100000"/>
              </a:lnSpc>
              <a:spcBef>
                <a:spcPts val="95"/>
              </a:spcBef>
            </a:pPr>
            <a:r>
              <a:rPr sz="4000" spc="-135" dirty="0">
                <a:solidFill>
                  <a:srgbClr val="FFFFFF"/>
                </a:solidFill>
              </a:rPr>
              <a:t>Semantic</a:t>
            </a:r>
            <a:r>
              <a:rPr sz="4000" spc="-355" dirty="0">
                <a:solidFill>
                  <a:srgbClr val="FFFFFF"/>
                </a:solidFill>
              </a:rPr>
              <a:t> </a:t>
            </a:r>
            <a:r>
              <a:rPr sz="4000" spc="-40" dirty="0">
                <a:solidFill>
                  <a:srgbClr val="FFFFFF"/>
                </a:solidFill>
              </a:rPr>
              <a:t>vs</a:t>
            </a:r>
            <a:r>
              <a:rPr sz="4000" spc="-385" dirty="0">
                <a:solidFill>
                  <a:srgbClr val="FFFFFF"/>
                </a:solidFill>
              </a:rPr>
              <a:t> </a:t>
            </a:r>
            <a:r>
              <a:rPr sz="4000" spc="-90" dirty="0">
                <a:solidFill>
                  <a:srgbClr val="FFFFFF"/>
                </a:solidFill>
              </a:rPr>
              <a:t>Non-</a:t>
            </a:r>
            <a:r>
              <a:rPr sz="4000" spc="-135" dirty="0">
                <a:solidFill>
                  <a:srgbClr val="FFFFFF"/>
                </a:solidFill>
              </a:rPr>
              <a:t>Semantic</a:t>
            </a:r>
            <a:r>
              <a:rPr sz="4000" spc="-315" dirty="0">
                <a:solidFill>
                  <a:srgbClr val="FFFFFF"/>
                </a:solidFill>
              </a:rPr>
              <a:t> </a:t>
            </a:r>
            <a:r>
              <a:rPr sz="4000" spc="-75" dirty="0">
                <a:solidFill>
                  <a:srgbClr val="FFFFFF"/>
                </a:solidFill>
              </a:rPr>
              <a:t>Elements</a:t>
            </a:r>
            <a:endParaRPr sz="4000"/>
          </a:p>
        </p:txBody>
      </p:sp>
      <p:grpSp>
        <p:nvGrpSpPr>
          <p:cNvPr id="4" name="object 4"/>
          <p:cNvGrpSpPr/>
          <p:nvPr/>
        </p:nvGrpSpPr>
        <p:grpSpPr>
          <a:xfrm>
            <a:off x="2894964" y="2408935"/>
            <a:ext cx="2196465" cy="2196465"/>
            <a:chOff x="2894964" y="2408935"/>
            <a:chExt cx="2196465" cy="2196465"/>
          </a:xfrm>
        </p:grpSpPr>
        <p:sp>
          <p:nvSpPr>
            <p:cNvPr id="5" name="object 5"/>
            <p:cNvSpPr/>
            <p:nvPr/>
          </p:nvSpPr>
          <p:spPr>
            <a:xfrm>
              <a:off x="2894964" y="2408935"/>
              <a:ext cx="2196465" cy="2196465"/>
            </a:xfrm>
            <a:custGeom>
              <a:avLst/>
              <a:gdLst/>
              <a:ahLst/>
              <a:cxnLst/>
              <a:rect l="l" t="t" r="r" b="b"/>
              <a:pathLst>
                <a:path w="2196465" h="2196465">
                  <a:moveTo>
                    <a:pt x="2195957" y="0"/>
                  </a:moveTo>
                  <a:lnTo>
                    <a:pt x="652780" y="0"/>
                  </a:lnTo>
                  <a:lnTo>
                    <a:pt x="604058" y="1791"/>
                  </a:lnTo>
                  <a:lnTo>
                    <a:pt x="556309" y="7080"/>
                  </a:lnTo>
                  <a:lnTo>
                    <a:pt x="509660" y="15740"/>
                  </a:lnTo>
                  <a:lnTo>
                    <a:pt x="464236" y="27646"/>
                  </a:lnTo>
                  <a:lnTo>
                    <a:pt x="420164" y="42671"/>
                  </a:lnTo>
                  <a:lnTo>
                    <a:pt x="377570" y="60688"/>
                  </a:lnTo>
                  <a:lnTo>
                    <a:pt x="336580" y="81572"/>
                  </a:lnTo>
                  <a:lnTo>
                    <a:pt x="297320" y="105196"/>
                  </a:lnTo>
                  <a:lnTo>
                    <a:pt x="259916" y="131434"/>
                  </a:lnTo>
                  <a:lnTo>
                    <a:pt x="224495" y="160159"/>
                  </a:lnTo>
                  <a:lnTo>
                    <a:pt x="191182" y="191246"/>
                  </a:lnTo>
                  <a:lnTo>
                    <a:pt x="160104" y="224567"/>
                  </a:lnTo>
                  <a:lnTo>
                    <a:pt x="131388" y="259996"/>
                  </a:lnTo>
                  <a:lnTo>
                    <a:pt x="105158" y="297408"/>
                  </a:lnTo>
                  <a:lnTo>
                    <a:pt x="81542" y="336676"/>
                  </a:lnTo>
                  <a:lnTo>
                    <a:pt x="60665" y="377674"/>
                  </a:lnTo>
                  <a:lnTo>
                    <a:pt x="42654" y="420274"/>
                  </a:lnTo>
                  <a:lnTo>
                    <a:pt x="27635" y="464352"/>
                  </a:lnTo>
                  <a:lnTo>
                    <a:pt x="15734" y="509780"/>
                  </a:lnTo>
                  <a:lnTo>
                    <a:pt x="7077" y="556433"/>
                  </a:lnTo>
                  <a:lnTo>
                    <a:pt x="1790" y="604184"/>
                  </a:lnTo>
                  <a:lnTo>
                    <a:pt x="0" y="652906"/>
                  </a:lnTo>
                  <a:lnTo>
                    <a:pt x="0" y="2196084"/>
                  </a:lnTo>
                  <a:lnTo>
                    <a:pt x="1543177" y="2196084"/>
                  </a:lnTo>
                  <a:lnTo>
                    <a:pt x="1591898" y="2194292"/>
                  </a:lnTo>
                  <a:lnTo>
                    <a:pt x="1639647" y="2189003"/>
                  </a:lnTo>
                  <a:lnTo>
                    <a:pt x="1686296" y="2180343"/>
                  </a:lnTo>
                  <a:lnTo>
                    <a:pt x="1731720" y="2168437"/>
                  </a:lnTo>
                  <a:lnTo>
                    <a:pt x="1775792" y="2153412"/>
                  </a:lnTo>
                  <a:lnTo>
                    <a:pt x="1818386" y="2135395"/>
                  </a:lnTo>
                  <a:lnTo>
                    <a:pt x="1859376" y="2114511"/>
                  </a:lnTo>
                  <a:lnTo>
                    <a:pt x="1898636" y="2090887"/>
                  </a:lnTo>
                  <a:lnTo>
                    <a:pt x="1936040" y="2064649"/>
                  </a:lnTo>
                  <a:lnTo>
                    <a:pt x="1971461" y="2035924"/>
                  </a:lnTo>
                  <a:lnTo>
                    <a:pt x="2004774" y="2004837"/>
                  </a:lnTo>
                  <a:lnTo>
                    <a:pt x="2035852" y="1971516"/>
                  </a:lnTo>
                  <a:lnTo>
                    <a:pt x="2064568" y="1936087"/>
                  </a:lnTo>
                  <a:lnTo>
                    <a:pt x="2090798" y="1898675"/>
                  </a:lnTo>
                  <a:lnTo>
                    <a:pt x="2114414" y="1859407"/>
                  </a:lnTo>
                  <a:lnTo>
                    <a:pt x="2135291" y="1818409"/>
                  </a:lnTo>
                  <a:lnTo>
                    <a:pt x="2153302" y="1775809"/>
                  </a:lnTo>
                  <a:lnTo>
                    <a:pt x="2168321" y="1731731"/>
                  </a:lnTo>
                  <a:lnTo>
                    <a:pt x="2180222" y="1686303"/>
                  </a:lnTo>
                  <a:lnTo>
                    <a:pt x="2188879" y="1639650"/>
                  </a:lnTo>
                  <a:lnTo>
                    <a:pt x="2194166" y="1591899"/>
                  </a:lnTo>
                  <a:lnTo>
                    <a:pt x="2195957" y="1543177"/>
                  </a:lnTo>
                  <a:lnTo>
                    <a:pt x="219595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06622" y="3068865"/>
              <a:ext cx="776605" cy="880110"/>
            </a:xfrm>
            <a:custGeom>
              <a:avLst/>
              <a:gdLst/>
              <a:ahLst/>
              <a:cxnLst/>
              <a:rect l="l" t="t" r="r" b="b"/>
              <a:pathLst>
                <a:path w="776604" h="880110">
                  <a:moveTo>
                    <a:pt x="491858" y="349110"/>
                  </a:moveTo>
                  <a:lnTo>
                    <a:pt x="414032" y="349110"/>
                  </a:lnTo>
                  <a:lnTo>
                    <a:pt x="414032" y="76733"/>
                  </a:lnTo>
                  <a:lnTo>
                    <a:pt x="203136" y="76733"/>
                  </a:lnTo>
                  <a:lnTo>
                    <a:pt x="185140" y="39662"/>
                  </a:lnTo>
                  <a:lnTo>
                    <a:pt x="155371" y="13284"/>
                  </a:lnTo>
                  <a:lnTo>
                    <a:pt x="117881" y="0"/>
                  </a:lnTo>
                  <a:lnTo>
                    <a:pt x="76733" y="2197"/>
                  </a:lnTo>
                  <a:lnTo>
                    <a:pt x="39662" y="20193"/>
                  </a:lnTo>
                  <a:lnTo>
                    <a:pt x="13296" y="49974"/>
                  </a:lnTo>
                  <a:lnTo>
                    <a:pt x="0" y="87464"/>
                  </a:lnTo>
                  <a:lnTo>
                    <a:pt x="2209" y="128612"/>
                  </a:lnTo>
                  <a:lnTo>
                    <a:pt x="20205" y="165684"/>
                  </a:lnTo>
                  <a:lnTo>
                    <a:pt x="49974" y="192062"/>
                  </a:lnTo>
                  <a:lnTo>
                    <a:pt x="87464" y="205346"/>
                  </a:lnTo>
                  <a:lnTo>
                    <a:pt x="128612" y="203136"/>
                  </a:lnTo>
                  <a:lnTo>
                    <a:pt x="154343" y="192659"/>
                  </a:lnTo>
                  <a:lnTo>
                    <a:pt x="176047" y="176047"/>
                  </a:lnTo>
                  <a:lnTo>
                    <a:pt x="192646" y="154355"/>
                  </a:lnTo>
                  <a:lnTo>
                    <a:pt x="203136" y="128612"/>
                  </a:lnTo>
                  <a:lnTo>
                    <a:pt x="362153" y="128612"/>
                  </a:lnTo>
                  <a:lnTo>
                    <a:pt x="362153" y="349110"/>
                  </a:lnTo>
                  <a:lnTo>
                    <a:pt x="284327" y="349110"/>
                  </a:lnTo>
                  <a:lnTo>
                    <a:pt x="284327" y="401002"/>
                  </a:lnTo>
                  <a:lnTo>
                    <a:pt x="491858" y="401002"/>
                  </a:lnTo>
                  <a:lnTo>
                    <a:pt x="491858" y="349110"/>
                  </a:lnTo>
                  <a:close/>
                </a:path>
                <a:path w="776604" h="880110">
                  <a:moveTo>
                    <a:pt x="776185" y="792353"/>
                  </a:moveTo>
                  <a:lnTo>
                    <a:pt x="773988" y="751205"/>
                  </a:lnTo>
                  <a:lnTo>
                    <a:pt x="737031" y="695096"/>
                  </a:lnTo>
                  <a:lnTo>
                    <a:pt x="673430" y="673379"/>
                  </a:lnTo>
                  <a:lnTo>
                    <a:pt x="639457" y="679119"/>
                  </a:lnTo>
                  <a:lnTo>
                    <a:pt x="609942" y="695134"/>
                  </a:lnTo>
                  <a:lnTo>
                    <a:pt x="587070" y="719734"/>
                  </a:lnTo>
                  <a:lnTo>
                    <a:pt x="573049" y="751205"/>
                  </a:lnTo>
                  <a:lnTo>
                    <a:pt x="414032" y="751205"/>
                  </a:lnTo>
                  <a:lnTo>
                    <a:pt x="414032" y="530707"/>
                  </a:lnTo>
                  <a:lnTo>
                    <a:pt x="491858" y="530707"/>
                  </a:lnTo>
                  <a:lnTo>
                    <a:pt x="491858" y="478815"/>
                  </a:lnTo>
                  <a:lnTo>
                    <a:pt x="284327" y="478815"/>
                  </a:lnTo>
                  <a:lnTo>
                    <a:pt x="284327" y="530707"/>
                  </a:lnTo>
                  <a:lnTo>
                    <a:pt x="362153" y="530707"/>
                  </a:lnTo>
                  <a:lnTo>
                    <a:pt x="362153" y="803084"/>
                  </a:lnTo>
                  <a:lnTo>
                    <a:pt x="573049" y="803084"/>
                  </a:lnTo>
                  <a:lnTo>
                    <a:pt x="591045" y="840155"/>
                  </a:lnTo>
                  <a:lnTo>
                    <a:pt x="620814" y="866533"/>
                  </a:lnTo>
                  <a:lnTo>
                    <a:pt x="658317" y="879817"/>
                  </a:lnTo>
                  <a:lnTo>
                    <a:pt x="699465" y="877620"/>
                  </a:lnTo>
                  <a:lnTo>
                    <a:pt x="736523" y="859624"/>
                  </a:lnTo>
                  <a:lnTo>
                    <a:pt x="762901" y="829843"/>
                  </a:lnTo>
                  <a:lnTo>
                    <a:pt x="776185" y="792353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2029" y="5238953"/>
            <a:ext cx="3442970" cy="760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5"/>
              </a:spcBef>
            </a:pPr>
            <a:r>
              <a:rPr sz="1700" b="1" dirty="0">
                <a:latin typeface="Trebuchet MS"/>
                <a:cs typeface="Trebuchet MS"/>
              </a:rPr>
              <a:t>NON-SEMANTIC</a:t>
            </a:r>
            <a:r>
              <a:rPr sz="1700" b="1" spc="55" dirty="0">
                <a:latin typeface="Trebuchet MS"/>
                <a:cs typeface="Trebuchet MS"/>
              </a:rPr>
              <a:t> </a:t>
            </a:r>
            <a:r>
              <a:rPr sz="1700" b="1" spc="-10" dirty="0">
                <a:latin typeface="Trebuchet MS"/>
                <a:cs typeface="Trebuchet MS"/>
              </a:rPr>
              <a:t>ELEMENTS</a:t>
            </a:r>
            <a:r>
              <a:rPr sz="1700" spc="-10" dirty="0">
                <a:latin typeface="Trebuchet MS"/>
                <a:cs typeface="Trebuchet MS"/>
              </a:rPr>
              <a:t>:</a:t>
            </a:r>
            <a:r>
              <a:rPr sz="1700" spc="7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&lt;DIV&gt;,</a:t>
            </a:r>
            <a:endParaRPr sz="1700">
              <a:latin typeface="Trebuchet MS"/>
              <a:cs typeface="Trebuchet MS"/>
            </a:endParaRPr>
          </a:p>
          <a:p>
            <a:pPr marL="1196340" marR="6350" indent="-1183005">
              <a:lnSpc>
                <a:spcPts val="1870"/>
              </a:lnSpc>
              <a:spcBef>
                <a:spcPts val="114"/>
              </a:spcBef>
            </a:pPr>
            <a:r>
              <a:rPr sz="1700" dirty="0">
                <a:latin typeface="Trebuchet MS"/>
                <a:cs typeface="Trebuchet MS"/>
              </a:rPr>
              <a:t>&lt;SPAN&gt;</a:t>
            </a:r>
            <a:r>
              <a:rPr sz="1700" spc="-65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(TELLS</a:t>
            </a:r>
            <a:r>
              <a:rPr sz="1700" spc="-8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NOTHING</a:t>
            </a:r>
            <a:r>
              <a:rPr sz="1700" spc="-60" dirty="0">
                <a:latin typeface="Trebuchet MS"/>
                <a:cs typeface="Trebuchet MS"/>
              </a:rPr>
              <a:t> </a:t>
            </a:r>
            <a:r>
              <a:rPr sz="1700" dirty="0">
                <a:latin typeface="Trebuchet MS"/>
                <a:cs typeface="Trebuchet MS"/>
              </a:rPr>
              <a:t>ABOUT</a:t>
            </a:r>
            <a:r>
              <a:rPr sz="1700" spc="-7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ITS </a:t>
            </a:r>
            <a:r>
              <a:rPr sz="1700" spc="-10" dirty="0">
                <a:latin typeface="Trebuchet MS"/>
                <a:cs typeface="Trebuchet MS"/>
              </a:rPr>
              <a:t>CONTENT.)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24954" y="2408935"/>
            <a:ext cx="2196465" cy="2196465"/>
            <a:chOff x="7124954" y="2408935"/>
            <a:chExt cx="2196465" cy="2196465"/>
          </a:xfrm>
        </p:grpSpPr>
        <p:sp>
          <p:nvSpPr>
            <p:cNvPr id="9" name="object 9"/>
            <p:cNvSpPr/>
            <p:nvPr/>
          </p:nvSpPr>
          <p:spPr>
            <a:xfrm>
              <a:off x="7124954" y="2408935"/>
              <a:ext cx="2196465" cy="2196465"/>
            </a:xfrm>
            <a:custGeom>
              <a:avLst/>
              <a:gdLst/>
              <a:ahLst/>
              <a:cxnLst/>
              <a:rect l="l" t="t" r="r" b="b"/>
              <a:pathLst>
                <a:path w="2196465" h="2196465">
                  <a:moveTo>
                    <a:pt x="2195956" y="0"/>
                  </a:moveTo>
                  <a:lnTo>
                    <a:pt x="652779" y="0"/>
                  </a:lnTo>
                  <a:lnTo>
                    <a:pt x="604058" y="1791"/>
                  </a:lnTo>
                  <a:lnTo>
                    <a:pt x="556309" y="7080"/>
                  </a:lnTo>
                  <a:lnTo>
                    <a:pt x="509660" y="15740"/>
                  </a:lnTo>
                  <a:lnTo>
                    <a:pt x="464236" y="27646"/>
                  </a:lnTo>
                  <a:lnTo>
                    <a:pt x="420164" y="42671"/>
                  </a:lnTo>
                  <a:lnTo>
                    <a:pt x="377570" y="60688"/>
                  </a:lnTo>
                  <a:lnTo>
                    <a:pt x="336580" y="81572"/>
                  </a:lnTo>
                  <a:lnTo>
                    <a:pt x="297320" y="105196"/>
                  </a:lnTo>
                  <a:lnTo>
                    <a:pt x="259916" y="131434"/>
                  </a:lnTo>
                  <a:lnTo>
                    <a:pt x="224495" y="160159"/>
                  </a:lnTo>
                  <a:lnTo>
                    <a:pt x="191182" y="191246"/>
                  </a:lnTo>
                  <a:lnTo>
                    <a:pt x="160104" y="224567"/>
                  </a:lnTo>
                  <a:lnTo>
                    <a:pt x="131388" y="259996"/>
                  </a:lnTo>
                  <a:lnTo>
                    <a:pt x="105158" y="297408"/>
                  </a:lnTo>
                  <a:lnTo>
                    <a:pt x="81542" y="336676"/>
                  </a:lnTo>
                  <a:lnTo>
                    <a:pt x="60665" y="377674"/>
                  </a:lnTo>
                  <a:lnTo>
                    <a:pt x="42654" y="420274"/>
                  </a:lnTo>
                  <a:lnTo>
                    <a:pt x="27635" y="464352"/>
                  </a:lnTo>
                  <a:lnTo>
                    <a:pt x="15734" y="509780"/>
                  </a:lnTo>
                  <a:lnTo>
                    <a:pt x="7077" y="556433"/>
                  </a:lnTo>
                  <a:lnTo>
                    <a:pt x="1790" y="604184"/>
                  </a:lnTo>
                  <a:lnTo>
                    <a:pt x="0" y="652906"/>
                  </a:lnTo>
                  <a:lnTo>
                    <a:pt x="0" y="2196084"/>
                  </a:lnTo>
                  <a:lnTo>
                    <a:pt x="1543177" y="2196084"/>
                  </a:lnTo>
                  <a:lnTo>
                    <a:pt x="1591898" y="2194292"/>
                  </a:lnTo>
                  <a:lnTo>
                    <a:pt x="1639647" y="2189003"/>
                  </a:lnTo>
                  <a:lnTo>
                    <a:pt x="1686296" y="2180343"/>
                  </a:lnTo>
                  <a:lnTo>
                    <a:pt x="1731720" y="2168437"/>
                  </a:lnTo>
                  <a:lnTo>
                    <a:pt x="1775792" y="2153412"/>
                  </a:lnTo>
                  <a:lnTo>
                    <a:pt x="1818386" y="2135395"/>
                  </a:lnTo>
                  <a:lnTo>
                    <a:pt x="1859376" y="2114511"/>
                  </a:lnTo>
                  <a:lnTo>
                    <a:pt x="1898636" y="2090887"/>
                  </a:lnTo>
                  <a:lnTo>
                    <a:pt x="1936040" y="2064649"/>
                  </a:lnTo>
                  <a:lnTo>
                    <a:pt x="1971461" y="2035924"/>
                  </a:lnTo>
                  <a:lnTo>
                    <a:pt x="2004774" y="2004837"/>
                  </a:lnTo>
                  <a:lnTo>
                    <a:pt x="2035852" y="1971516"/>
                  </a:lnTo>
                  <a:lnTo>
                    <a:pt x="2064568" y="1936087"/>
                  </a:lnTo>
                  <a:lnTo>
                    <a:pt x="2090798" y="1898675"/>
                  </a:lnTo>
                  <a:lnTo>
                    <a:pt x="2114414" y="1859407"/>
                  </a:lnTo>
                  <a:lnTo>
                    <a:pt x="2135291" y="1818409"/>
                  </a:lnTo>
                  <a:lnTo>
                    <a:pt x="2153302" y="1775809"/>
                  </a:lnTo>
                  <a:lnTo>
                    <a:pt x="2168321" y="1731731"/>
                  </a:lnTo>
                  <a:lnTo>
                    <a:pt x="2180222" y="1686303"/>
                  </a:lnTo>
                  <a:lnTo>
                    <a:pt x="2188879" y="1639650"/>
                  </a:lnTo>
                  <a:lnTo>
                    <a:pt x="2194166" y="1591899"/>
                  </a:lnTo>
                  <a:lnTo>
                    <a:pt x="2195956" y="1543177"/>
                  </a:lnTo>
                  <a:lnTo>
                    <a:pt x="21959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22629" y="2989986"/>
              <a:ext cx="804545" cy="1038225"/>
            </a:xfrm>
            <a:custGeom>
              <a:avLst/>
              <a:gdLst/>
              <a:ahLst/>
              <a:cxnLst/>
              <a:rect l="l" t="t" r="r" b="b"/>
              <a:pathLst>
                <a:path w="804545" h="1038225">
                  <a:moveTo>
                    <a:pt x="324256" y="376110"/>
                  </a:moveTo>
                  <a:lnTo>
                    <a:pt x="155638" y="376110"/>
                  </a:lnTo>
                  <a:lnTo>
                    <a:pt x="155638" y="427990"/>
                  </a:lnTo>
                  <a:lnTo>
                    <a:pt x="324256" y="427990"/>
                  </a:lnTo>
                  <a:lnTo>
                    <a:pt x="324256" y="376110"/>
                  </a:lnTo>
                  <a:close/>
                </a:path>
                <a:path w="804545" h="1038225">
                  <a:moveTo>
                    <a:pt x="648512" y="791171"/>
                  </a:moveTo>
                  <a:lnTo>
                    <a:pt x="155638" y="791171"/>
                  </a:lnTo>
                  <a:lnTo>
                    <a:pt x="155638" y="843051"/>
                  </a:lnTo>
                  <a:lnTo>
                    <a:pt x="648512" y="843051"/>
                  </a:lnTo>
                  <a:lnTo>
                    <a:pt x="648512" y="791171"/>
                  </a:lnTo>
                  <a:close/>
                </a:path>
                <a:path w="804545" h="1038225">
                  <a:moveTo>
                    <a:pt x="648512" y="687412"/>
                  </a:moveTo>
                  <a:lnTo>
                    <a:pt x="155638" y="687412"/>
                  </a:lnTo>
                  <a:lnTo>
                    <a:pt x="155638" y="739292"/>
                  </a:lnTo>
                  <a:lnTo>
                    <a:pt x="648512" y="739292"/>
                  </a:lnTo>
                  <a:lnTo>
                    <a:pt x="648512" y="687412"/>
                  </a:lnTo>
                  <a:close/>
                </a:path>
                <a:path w="804545" h="1038225">
                  <a:moveTo>
                    <a:pt x="648512" y="583641"/>
                  </a:moveTo>
                  <a:lnTo>
                    <a:pt x="155638" y="583641"/>
                  </a:lnTo>
                  <a:lnTo>
                    <a:pt x="155638" y="635520"/>
                  </a:lnTo>
                  <a:lnTo>
                    <a:pt x="648512" y="635520"/>
                  </a:lnTo>
                  <a:lnTo>
                    <a:pt x="648512" y="583641"/>
                  </a:lnTo>
                  <a:close/>
                </a:path>
                <a:path w="804545" h="1038225">
                  <a:moveTo>
                    <a:pt x="648512" y="479882"/>
                  </a:moveTo>
                  <a:lnTo>
                    <a:pt x="155638" y="479882"/>
                  </a:lnTo>
                  <a:lnTo>
                    <a:pt x="155638" y="531761"/>
                  </a:lnTo>
                  <a:lnTo>
                    <a:pt x="648512" y="531761"/>
                  </a:lnTo>
                  <a:lnTo>
                    <a:pt x="648512" y="479882"/>
                  </a:lnTo>
                  <a:close/>
                </a:path>
                <a:path w="804545" h="1038225">
                  <a:moveTo>
                    <a:pt x="804151" y="285318"/>
                  </a:moveTo>
                  <a:lnTo>
                    <a:pt x="789406" y="272351"/>
                  </a:lnTo>
                  <a:lnTo>
                    <a:pt x="726325" y="216852"/>
                  </a:lnTo>
                  <a:lnTo>
                    <a:pt x="726325" y="350164"/>
                  </a:lnTo>
                  <a:lnTo>
                    <a:pt x="726325" y="959789"/>
                  </a:lnTo>
                  <a:lnTo>
                    <a:pt x="77812" y="959789"/>
                  </a:lnTo>
                  <a:lnTo>
                    <a:pt x="77812" y="77787"/>
                  </a:lnTo>
                  <a:lnTo>
                    <a:pt x="402069" y="77787"/>
                  </a:lnTo>
                  <a:lnTo>
                    <a:pt x="402069" y="350164"/>
                  </a:lnTo>
                  <a:lnTo>
                    <a:pt x="726325" y="350164"/>
                  </a:lnTo>
                  <a:lnTo>
                    <a:pt x="726325" y="216852"/>
                  </a:lnTo>
                  <a:lnTo>
                    <a:pt x="642023" y="142671"/>
                  </a:lnTo>
                  <a:lnTo>
                    <a:pt x="642023" y="272351"/>
                  </a:lnTo>
                  <a:lnTo>
                    <a:pt x="479894" y="272351"/>
                  </a:lnTo>
                  <a:lnTo>
                    <a:pt x="479894" y="110210"/>
                  </a:lnTo>
                  <a:lnTo>
                    <a:pt x="642023" y="272351"/>
                  </a:lnTo>
                  <a:lnTo>
                    <a:pt x="642023" y="142671"/>
                  </a:lnTo>
                  <a:lnTo>
                    <a:pt x="605142" y="110210"/>
                  </a:lnTo>
                  <a:lnTo>
                    <a:pt x="568286" y="77787"/>
                  </a:lnTo>
                  <a:lnTo>
                    <a:pt x="479894" y="0"/>
                  </a:lnTo>
                  <a:lnTo>
                    <a:pt x="0" y="0"/>
                  </a:lnTo>
                  <a:lnTo>
                    <a:pt x="0" y="1037615"/>
                  </a:lnTo>
                  <a:lnTo>
                    <a:pt x="804151" y="1037615"/>
                  </a:lnTo>
                  <a:lnTo>
                    <a:pt x="804151" y="959789"/>
                  </a:lnTo>
                  <a:lnTo>
                    <a:pt x="804151" y="285318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18579" y="5238953"/>
            <a:ext cx="3614420" cy="760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05"/>
              </a:spcBef>
            </a:pPr>
            <a:r>
              <a:rPr sz="1700" b="1" dirty="0">
                <a:latin typeface="Trebuchet MS"/>
                <a:cs typeface="Trebuchet MS"/>
              </a:rPr>
              <a:t>SEMANTIC</a:t>
            </a:r>
            <a:r>
              <a:rPr sz="1700" b="1" spc="-25" dirty="0">
                <a:latin typeface="Trebuchet MS"/>
                <a:cs typeface="Trebuchet MS"/>
              </a:rPr>
              <a:t> </a:t>
            </a:r>
            <a:r>
              <a:rPr sz="1700" b="1" spc="-10" dirty="0">
                <a:latin typeface="Trebuchet MS"/>
                <a:cs typeface="Trebuchet MS"/>
              </a:rPr>
              <a:t>ELEMENTS</a:t>
            </a:r>
            <a:r>
              <a:rPr sz="1700" spc="-10" dirty="0">
                <a:latin typeface="Trebuchet MS"/>
                <a:cs typeface="Trebuchet MS"/>
              </a:rPr>
              <a:t>:</a:t>
            </a:r>
            <a:r>
              <a:rPr sz="1700" spc="-3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&lt;FORM&gt;,</a:t>
            </a:r>
            <a:endParaRPr sz="1700">
              <a:latin typeface="Trebuchet MS"/>
              <a:cs typeface="Trebuchet MS"/>
            </a:endParaRPr>
          </a:p>
          <a:p>
            <a:pPr marL="12700" marR="5080" algn="ctr">
              <a:lnSpc>
                <a:spcPts val="1870"/>
              </a:lnSpc>
              <a:spcBef>
                <a:spcPts val="114"/>
              </a:spcBef>
            </a:pPr>
            <a:r>
              <a:rPr sz="1700" spc="-40" dirty="0">
                <a:latin typeface="Trebuchet MS"/>
                <a:cs typeface="Trebuchet MS"/>
              </a:rPr>
              <a:t>&lt;TABLE&gt;,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25" dirty="0">
                <a:latin typeface="Trebuchet MS"/>
                <a:cs typeface="Trebuchet MS"/>
              </a:rPr>
              <a:t>&lt;ARTICLE&gt;,</a:t>
            </a:r>
            <a:r>
              <a:rPr sz="1700" spc="-114" dirty="0">
                <a:latin typeface="Trebuchet MS"/>
                <a:cs typeface="Trebuchet MS"/>
              </a:rPr>
              <a:t> </a:t>
            </a:r>
            <a:r>
              <a:rPr sz="1700" spc="-20" dirty="0">
                <a:latin typeface="Trebuchet MS"/>
                <a:cs typeface="Trebuchet MS"/>
              </a:rPr>
              <a:t>&lt;NAV&gt;,</a:t>
            </a:r>
            <a:r>
              <a:rPr sz="1700" spc="-120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&lt;ASIDE&gt; </a:t>
            </a:r>
            <a:r>
              <a:rPr sz="1700" spc="-25" dirty="0">
                <a:latin typeface="Trebuchet MS"/>
                <a:cs typeface="Trebuchet MS"/>
              </a:rPr>
              <a:t>(CLEARLY</a:t>
            </a:r>
            <a:r>
              <a:rPr sz="1700" spc="-150" dirty="0">
                <a:latin typeface="Trebuchet MS"/>
                <a:cs typeface="Trebuchet MS"/>
              </a:rPr>
              <a:t> </a:t>
            </a:r>
            <a:r>
              <a:rPr sz="1700" spc="55" dirty="0">
                <a:latin typeface="Trebuchet MS"/>
                <a:cs typeface="Trebuchet MS"/>
              </a:rPr>
              <a:t>DEFINES</a:t>
            </a:r>
            <a:r>
              <a:rPr sz="1700" spc="-140" dirty="0">
                <a:latin typeface="Trebuchet MS"/>
                <a:cs typeface="Trebuchet MS"/>
              </a:rPr>
              <a:t> </a:t>
            </a:r>
            <a:r>
              <a:rPr sz="1700" spc="-35" dirty="0">
                <a:latin typeface="Trebuchet MS"/>
                <a:cs typeface="Trebuchet MS"/>
              </a:rPr>
              <a:t>ITS</a:t>
            </a:r>
            <a:r>
              <a:rPr sz="1700" spc="-145" dirty="0">
                <a:latin typeface="Trebuchet MS"/>
                <a:cs typeface="Trebuchet MS"/>
              </a:rPr>
              <a:t> </a:t>
            </a:r>
            <a:r>
              <a:rPr sz="1700" spc="-10" dirty="0">
                <a:latin typeface="Trebuchet MS"/>
                <a:cs typeface="Trebuchet MS"/>
              </a:rPr>
              <a:t>CONTENT)</a:t>
            </a:r>
            <a:endParaRPr sz="1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3" cy="15764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02793"/>
            <a:ext cx="60852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>
                <a:solidFill>
                  <a:srgbClr val="FFFFFF"/>
                </a:solidFill>
              </a:rPr>
              <a:t>Semantic</a:t>
            </a:r>
            <a:r>
              <a:rPr sz="4000" spc="-360" dirty="0">
                <a:solidFill>
                  <a:srgbClr val="FFFFFF"/>
                </a:solidFill>
              </a:rPr>
              <a:t> </a:t>
            </a:r>
            <a:r>
              <a:rPr sz="4000" spc="-135" dirty="0">
                <a:solidFill>
                  <a:srgbClr val="FFFFFF"/>
                </a:solidFill>
              </a:rPr>
              <a:t>Elements</a:t>
            </a:r>
            <a:r>
              <a:rPr sz="4000" spc="-380" dirty="0">
                <a:solidFill>
                  <a:srgbClr val="FFFFFF"/>
                </a:solidFill>
              </a:rPr>
              <a:t> </a:t>
            </a:r>
            <a:r>
              <a:rPr sz="4000" spc="-240" dirty="0">
                <a:solidFill>
                  <a:srgbClr val="FFFFFF"/>
                </a:solidFill>
              </a:rPr>
              <a:t>in</a:t>
            </a:r>
            <a:r>
              <a:rPr sz="4000" spc="-390" dirty="0">
                <a:solidFill>
                  <a:srgbClr val="FFFFFF"/>
                </a:solidFill>
              </a:rPr>
              <a:t> </a:t>
            </a:r>
            <a:r>
              <a:rPr sz="4000" spc="-70" dirty="0">
                <a:solidFill>
                  <a:srgbClr val="FFFFFF"/>
                </a:solidFill>
              </a:rPr>
              <a:t>HTML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481" y="1772478"/>
            <a:ext cx="11065137" cy="48997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992</Words>
  <Application>Microsoft Office PowerPoint</Application>
  <PresentationFormat>Widescreen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 MT</vt:lpstr>
      <vt:lpstr>Calibri</vt:lpstr>
      <vt:lpstr>Calibri Light</vt:lpstr>
      <vt:lpstr>Consolas</vt:lpstr>
      <vt:lpstr>Courier New</vt:lpstr>
      <vt:lpstr>Trebuchet MS</vt:lpstr>
      <vt:lpstr>Office Theme</vt:lpstr>
      <vt:lpstr>Lecture # 5</vt:lpstr>
      <vt:lpstr>Introduction to HTML5</vt:lpstr>
      <vt:lpstr>What is HTML5?</vt:lpstr>
      <vt:lpstr>Key Features of HTML5</vt:lpstr>
      <vt:lpstr>HTML5 vs Previous Versions</vt:lpstr>
      <vt:lpstr>The Importance of Semantic HTML</vt:lpstr>
      <vt:lpstr>Semantic Elements Overview</vt:lpstr>
      <vt:lpstr>Semantic vs Non-Semantic Elements</vt:lpstr>
      <vt:lpstr>Semantic Elements in HTML</vt:lpstr>
      <vt:lpstr>The &lt;header&gt; Element</vt:lpstr>
      <vt:lpstr>The &lt;footer&gt; Element</vt:lpstr>
      <vt:lpstr>The &lt;article&gt; Element</vt:lpstr>
      <vt:lpstr>The &lt;section&gt; Element</vt:lpstr>
      <vt:lpstr>The &lt;nav&gt; Element</vt:lpstr>
      <vt:lpstr>The &lt;aside&gt; Element</vt:lpstr>
      <vt:lpstr>PowerPoint Presentation</vt:lpstr>
      <vt:lpstr>Multimedia in HTML5</vt:lpstr>
      <vt:lpstr>The &lt;canvas&gt; Element</vt:lpstr>
      <vt:lpstr>New Input Types in HTML5</vt:lpstr>
      <vt:lpstr>HTML5 Storage Options</vt:lpstr>
      <vt:lpstr>Browser Compatibility and Support</vt:lpstr>
      <vt:lpstr>Lesson Learning Outcomes (LLOs)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CSC336 Web Technologies</dc:title>
  <dc:creator>Saif</dc:creator>
  <cp:lastModifiedBy>Yasmeen Jana</cp:lastModifiedBy>
  <cp:revision>1</cp:revision>
  <dcterms:created xsi:type="dcterms:W3CDTF">2025-02-17T04:19:32Z</dcterms:created>
  <dcterms:modified xsi:type="dcterms:W3CDTF">2025-02-17T04:39:36Z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2025-02-17T00:00:00Z</vt:filetime>
  </property>
  <property fmtid="{D5CDD505-2E9C-101B-9397-08002B2CF9AE}" pid="5" name="Producer">
    <vt:lpwstr>Microsoft® PowerPoint® 2016</vt:lpwstr>
  </property>
</Properties>
</file>