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Jana" userId="40d10783f043fa0a" providerId="LiveId" clId="{282C1DAB-E992-4DAF-977F-B24C247F0189}"/>
    <pc:docChg chg="custSel modSld">
      <pc:chgData name="Yasmeen Jana" userId="40d10783f043fa0a" providerId="LiveId" clId="{282C1DAB-E992-4DAF-977F-B24C247F0189}" dt="2025-02-20T04:36:24.709" v="1" actId="478"/>
      <pc:docMkLst>
        <pc:docMk/>
      </pc:docMkLst>
      <pc:sldChg chg="delSp modSp mod">
        <pc:chgData name="Yasmeen Jana" userId="40d10783f043fa0a" providerId="LiveId" clId="{282C1DAB-E992-4DAF-977F-B24C247F0189}" dt="2025-02-20T04:36:24.709" v="1" actId="478"/>
        <pc:sldMkLst>
          <pc:docMk/>
          <pc:sldMk cId="0" sldId="256"/>
        </pc:sldMkLst>
        <pc:spChg chg="del mod">
          <ac:chgData name="Yasmeen Jana" userId="40d10783f043fa0a" providerId="LiveId" clId="{282C1DAB-E992-4DAF-977F-B24C247F0189}" dt="2025-02-20T04:36:24.709" v="1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444" y="0"/>
            <a:ext cx="11260843" cy="208946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58203" y="0"/>
            <a:ext cx="11167745" cy="2019300"/>
          </a:xfrm>
          <a:custGeom>
            <a:avLst/>
            <a:gdLst/>
            <a:ahLst/>
            <a:cxnLst/>
            <a:rect l="l" t="t" r="r" b="b"/>
            <a:pathLst>
              <a:path w="11167745" h="2019300">
                <a:moveTo>
                  <a:pt x="11167491" y="0"/>
                </a:moveTo>
                <a:lnTo>
                  <a:pt x="0" y="0"/>
                </a:lnTo>
                <a:lnTo>
                  <a:pt x="0" y="2018791"/>
                </a:lnTo>
                <a:lnTo>
                  <a:pt x="11167491" y="2018791"/>
                </a:lnTo>
                <a:lnTo>
                  <a:pt x="111674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051" y="0"/>
            <a:ext cx="11259896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66695"/>
            <a:ext cx="10177145" cy="16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728"/>
            <a:ext cx="5948680" cy="1084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04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75" dirty="0">
                <a:latin typeface="Calibri Light"/>
                <a:cs typeface="Calibri Light"/>
              </a:rPr>
              <a:t> </a:t>
            </a:r>
            <a:r>
              <a:rPr sz="4500" spc="-40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2959" y="1712798"/>
            <a:ext cx="19088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"/>
                <a:cs typeface="Calibri"/>
              </a:rPr>
              <a:t>Lecture</a:t>
            </a:r>
            <a:r>
              <a:rPr sz="3300" b="0" spc="-30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#</a:t>
            </a:r>
            <a:r>
              <a:rPr sz="3300" b="0" spc="-25" dirty="0">
                <a:latin typeface="Calibri"/>
                <a:cs typeface="Calibri"/>
              </a:rPr>
              <a:t> </a:t>
            </a:r>
            <a:r>
              <a:rPr sz="3300" b="0" spc="-50" dirty="0">
                <a:latin typeface="Calibri"/>
                <a:cs typeface="Calibri"/>
              </a:rPr>
              <a:t>6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160" dirty="0"/>
              <a:t>Checkbox</a:t>
            </a:r>
            <a:r>
              <a:rPr spc="-32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10451465" cy="21158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latin typeface="Trebuchet MS"/>
                <a:cs typeface="Trebuchet MS"/>
              </a:rPr>
              <a:t>Allows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users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select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one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or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more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options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from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list.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911225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1607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"checkbox"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"subscribe"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"subscribe"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"newsletter"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1607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18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for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"subscribe"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dirty="0">
                <a:latin typeface="Consolas"/>
                <a:cs typeface="Consolas"/>
              </a:rPr>
              <a:t>Subscribe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Newsletter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1800">
              <a:latin typeface="Consolas"/>
              <a:cs typeface="Consolas"/>
            </a:endParaRPr>
          </a:p>
          <a:p>
            <a:pPr marL="91122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32609" y="4861427"/>
            <a:ext cx="3703954" cy="599440"/>
            <a:chOff x="3532609" y="4861427"/>
            <a:chExt cx="3703954" cy="599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2609" y="4861427"/>
              <a:ext cx="3703364" cy="5991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9555" y="4879149"/>
              <a:ext cx="3600957" cy="5048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54729" y="4874310"/>
              <a:ext cx="3610610" cy="514984"/>
            </a:xfrm>
            <a:custGeom>
              <a:avLst/>
              <a:gdLst/>
              <a:ahLst/>
              <a:cxnLst/>
              <a:rect l="l" t="t" r="r" b="b"/>
              <a:pathLst>
                <a:path w="3610609" h="514985">
                  <a:moveTo>
                    <a:pt x="0" y="514426"/>
                  </a:moveTo>
                  <a:lnTo>
                    <a:pt x="3610483" y="514426"/>
                  </a:lnTo>
                  <a:lnTo>
                    <a:pt x="3610483" y="0"/>
                  </a:lnTo>
                  <a:lnTo>
                    <a:pt x="0" y="0"/>
                  </a:lnTo>
                  <a:lnTo>
                    <a:pt x="0" y="5144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13282"/>
            <a:ext cx="3230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/>
              <a:t>Radio</a:t>
            </a:r>
            <a:r>
              <a:rPr sz="3200" spc="-300" dirty="0"/>
              <a:t> </a:t>
            </a:r>
            <a:r>
              <a:rPr sz="3200" spc="-170" dirty="0"/>
              <a:t>Button</a:t>
            </a:r>
            <a:r>
              <a:rPr sz="3200" spc="-315" dirty="0"/>
              <a:t> </a:t>
            </a:r>
            <a:r>
              <a:rPr sz="3200" spc="-125" dirty="0"/>
              <a:t>Input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20951"/>
            <a:ext cx="9039860" cy="235521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Trebuchet MS"/>
                <a:cs typeface="Trebuchet MS"/>
              </a:rPr>
              <a:t>Radio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buttons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allow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users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select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only</a:t>
            </a:r>
            <a:r>
              <a:rPr sz="1400" b="1" spc="-12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rebuchet MS"/>
                <a:cs typeface="Trebuchet MS"/>
              </a:rPr>
              <a:t>one</a:t>
            </a:r>
            <a:r>
              <a:rPr sz="1400" b="1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option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from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group.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10" dirty="0">
                <a:latin typeface="Trebuchet MS"/>
                <a:cs typeface="Trebuchet MS"/>
              </a:rPr>
              <a:t>Example:</a:t>
            </a:r>
            <a:endParaRPr sz="1400">
              <a:latin typeface="Trebuchet MS"/>
              <a:cs typeface="Trebuchet MS"/>
            </a:endParaRPr>
          </a:p>
          <a:p>
            <a:pPr marL="112839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3785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"radio"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"male"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"gender"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"male"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3785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"male"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Male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1800">
              <a:latin typeface="Consolas"/>
              <a:cs typeface="Consolas"/>
            </a:endParaRPr>
          </a:p>
          <a:p>
            <a:pPr marL="13785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"radio"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"female"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"gender"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"female"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3785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"female"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Female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1800">
              <a:latin typeface="Consolas"/>
              <a:cs typeface="Consolas"/>
            </a:endParaRPr>
          </a:p>
          <a:p>
            <a:pPr marL="112839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348" y="4456162"/>
            <a:ext cx="2990215" cy="702945"/>
            <a:chOff x="3994348" y="4456162"/>
            <a:chExt cx="2990215" cy="702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4348" y="4456162"/>
              <a:ext cx="2990170" cy="7025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2438" y="4473485"/>
              <a:ext cx="2895981" cy="609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07612" y="4468659"/>
              <a:ext cx="2905760" cy="619760"/>
            </a:xfrm>
            <a:custGeom>
              <a:avLst/>
              <a:gdLst/>
              <a:ahLst/>
              <a:cxnLst/>
              <a:rect l="l" t="t" r="r" b="b"/>
              <a:pathLst>
                <a:path w="2905759" h="619760">
                  <a:moveTo>
                    <a:pt x="0" y="619213"/>
                  </a:moveTo>
                  <a:lnTo>
                    <a:pt x="2905506" y="619213"/>
                  </a:lnTo>
                  <a:lnTo>
                    <a:pt x="2905506" y="0"/>
                  </a:lnTo>
                  <a:lnTo>
                    <a:pt x="0" y="0"/>
                  </a:lnTo>
                  <a:lnTo>
                    <a:pt x="0" y="6192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335" dirty="0"/>
              <a:t>The</a:t>
            </a:r>
            <a:r>
              <a:rPr spc="-380" dirty="0"/>
              <a:t> </a:t>
            </a:r>
            <a:r>
              <a:rPr spc="-145" dirty="0"/>
              <a:t>&lt;select&gt;</a:t>
            </a:r>
            <a:r>
              <a:rPr spc="-350" dirty="0"/>
              <a:t> </a:t>
            </a:r>
            <a:r>
              <a:rPr spc="-190" dirty="0"/>
              <a:t>and</a:t>
            </a:r>
            <a:r>
              <a:rPr spc="-390" dirty="0"/>
              <a:t> </a:t>
            </a:r>
            <a:r>
              <a:rPr spc="-215" dirty="0"/>
              <a:t>&lt;option&gt;</a:t>
            </a:r>
            <a:r>
              <a:rPr spc="-345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713" y="2201316"/>
            <a:ext cx="7690484" cy="29667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50" dirty="0">
                <a:latin typeface="Trebuchet MS"/>
                <a:cs typeface="Trebuchet MS"/>
              </a:rPr>
              <a:t>&lt;select&gt;</a:t>
            </a:r>
            <a:r>
              <a:rPr sz="2200" spc="-50" dirty="0">
                <a:latin typeface="Trebuchet MS"/>
                <a:cs typeface="Trebuchet MS"/>
              </a:rPr>
              <a:t>: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Used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create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dropdown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menu.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85" dirty="0">
                <a:latin typeface="Trebuchet MS"/>
                <a:cs typeface="Trebuchet MS"/>
              </a:rPr>
              <a:t>&lt;option&gt;</a:t>
            </a:r>
            <a:r>
              <a:rPr sz="2200" spc="-85" dirty="0">
                <a:latin typeface="Trebuchet MS"/>
                <a:cs typeface="Trebuchet MS"/>
              </a:rPr>
              <a:t>: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Defines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individual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options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within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dropdown.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737995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9881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&lt;select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"country"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23837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&lt;option</a:t>
            </a:r>
            <a:r>
              <a:rPr sz="1800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"us"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dirty="0">
                <a:latin typeface="Consolas"/>
                <a:cs typeface="Consolas"/>
              </a:rPr>
              <a:t>United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States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&lt;/option&gt;</a:t>
            </a:r>
            <a:endParaRPr sz="1800">
              <a:latin typeface="Consolas"/>
              <a:cs typeface="Consolas"/>
            </a:endParaRPr>
          </a:p>
          <a:p>
            <a:pPr marL="223837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&lt;option</a:t>
            </a:r>
            <a:r>
              <a:rPr sz="1800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"uk"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dirty="0">
                <a:latin typeface="Consolas"/>
                <a:cs typeface="Consolas"/>
              </a:rPr>
              <a:t>United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Kingdom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&lt;/option&gt;</a:t>
            </a:r>
            <a:endParaRPr sz="1800">
              <a:latin typeface="Consolas"/>
              <a:cs typeface="Consolas"/>
            </a:endParaRPr>
          </a:p>
          <a:p>
            <a:pPr marL="19881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&lt;/select&gt;</a:t>
            </a:r>
            <a:endParaRPr sz="1800">
              <a:latin typeface="Consolas"/>
              <a:cs typeface="Consolas"/>
            </a:endParaRPr>
          </a:p>
          <a:p>
            <a:pPr marL="173799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7657" y="5260922"/>
            <a:ext cx="2686431" cy="1597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5515" y="685800"/>
            <a:ext cx="10801350" cy="5486400"/>
          </a:xfrm>
          <a:custGeom>
            <a:avLst/>
            <a:gdLst/>
            <a:ahLst/>
            <a:cxnLst/>
            <a:rect l="l" t="t" r="r" b="b"/>
            <a:pathLst>
              <a:path w="10801350" h="5486400">
                <a:moveTo>
                  <a:pt x="10800969" y="0"/>
                </a:moveTo>
                <a:lnTo>
                  <a:pt x="0" y="0"/>
                </a:lnTo>
                <a:lnTo>
                  <a:pt x="0" y="5486400"/>
                </a:lnTo>
                <a:lnTo>
                  <a:pt x="10800969" y="5486400"/>
                </a:lnTo>
                <a:lnTo>
                  <a:pt x="1080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2250" y="1164082"/>
            <a:ext cx="4126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0" dirty="0">
                <a:solidFill>
                  <a:srgbClr val="585858"/>
                </a:solidFill>
              </a:rPr>
              <a:t>The</a:t>
            </a:r>
            <a:r>
              <a:rPr sz="3200" spc="-300" dirty="0">
                <a:solidFill>
                  <a:srgbClr val="585858"/>
                </a:solidFill>
              </a:rPr>
              <a:t> </a:t>
            </a:r>
            <a:r>
              <a:rPr sz="3200" spc="-200" dirty="0">
                <a:solidFill>
                  <a:srgbClr val="585858"/>
                </a:solidFill>
              </a:rPr>
              <a:t>&lt;textarea&gt;</a:t>
            </a:r>
            <a:r>
              <a:rPr sz="3200" spc="-335" dirty="0">
                <a:solidFill>
                  <a:srgbClr val="585858"/>
                </a:solidFill>
              </a:rPr>
              <a:t> </a:t>
            </a:r>
            <a:r>
              <a:rPr sz="3200" spc="-105" dirty="0">
                <a:solidFill>
                  <a:srgbClr val="585858"/>
                </a:solidFill>
              </a:rPr>
              <a:t>Element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8025" y="4581271"/>
            <a:ext cx="7611491" cy="15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95069" y="1926183"/>
            <a:ext cx="7292975" cy="25952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20" dirty="0">
                <a:solidFill>
                  <a:srgbClr val="585858"/>
                </a:solidFill>
                <a:latin typeface="Trebuchet MS"/>
                <a:cs typeface="Trebuchet MS"/>
              </a:rPr>
              <a:t>Allows</a:t>
            </a:r>
            <a:r>
              <a:rPr sz="2000" spc="-1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for</a:t>
            </a:r>
            <a:r>
              <a:rPr sz="2000" spc="-1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Trebuchet MS"/>
                <a:cs typeface="Trebuchet MS"/>
              </a:rPr>
              <a:t>multi-line</a:t>
            </a:r>
            <a:r>
              <a:rPr sz="20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Trebuchet MS"/>
                <a:cs typeface="Trebuchet MS"/>
              </a:rPr>
              <a:t>text</a:t>
            </a:r>
            <a:r>
              <a:rPr sz="20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rebuchet MS"/>
                <a:cs typeface="Trebuchet MS"/>
              </a:rPr>
              <a:t>input.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solidFill>
                  <a:srgbClr val="585858"/>
                </a:solidFill>
                <a:latin typeface="Trebuchet MS"/>
                <a:cs typeface="Trebuchet MS"/>
              </a:rPr>
              <a:t>Useful</a:t>
            </a:r>
            <a:r>
              <a:rPr sz="2000" spc="-1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for</a:t>
            </a:r>
            <a:r>
              <a:rPr sz="20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Trebuchet MS"/>
                <a:cs typeface="Trebuchet MS"/>
              </a:rPr>
              <a:t>comments,</a:t>
            </a:r>
            <a:r>
              <a:rPr sz="2000" spc="-1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585858"/>
                </a:solidFill>
                <a:latin typeface="Trebuchet MS"/>
                <a:cs typeface="Trebuchet MS"/>
              </a:rPr>
              <a:t>messages,</a:t>
            </a:r>
            <a:r>
              <a:rPr sz="2000" spc="-1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Trebuchet MS"/>
                <a:cs typeface="Trebuchet MS"/>
              </a:rPr>
              <a:t>or</a:t>
            </a:r>
            <a:r>
              <a:rPr sz="20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Trebuchet MS"/>
                <a:cs typeface="Trebuchet MS"/>
              </a:rPr>
              <a:t>descriptions.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585858"/>
                </a:solidFill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67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76276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&lt;textarea</a:t>
            </a:r>
            <a:r>
              <a:rPr sz="1800" spc="-7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"message"</a:t>
            </a:r>
            <a:r>
              <a:rPr sz="18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rows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"4"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cols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"50"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0129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Enter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your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message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here...</a:t>
            </a:r>
            <a:endParaRPr sz="1800">
              <a:latin typeface="Consolas"/>
              <a:cs typeface="Consolas"/>
            </a:endParaRPr>
          </a:p>
          <a:p>
            <a:pPr marL="17627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&lt;/textarea&gt;</a:t>
            </a:r>
            <a:endParaRPr sz="1800">
              <a:latin typeface="Consolas"/>
              <a:cs typeface="Consolas"/>
            </a:endParaRPr>
          </a:p>
          <a:p>
            <a:pPr marL="151257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838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The</a:t>
            </a:r>
            <a:r>
              <a:rPr spc="-380" dirty="0"/>
              <a:t> </a:t>
            </a:r>
            <a:r>
              <a:rPr spc="-240" dirty="0"/>
              <a:t>&lt;button&gt;</a:t>
            </a:r>
            <a:r>
              <a:rPr spc="-355" dirty="0"/>
              <a:t> </a:t>
            </a:r>
            <a:r>
              <a:rPr spc="-14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516251"/>
            <a:ext cx="5535295" cy="22790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5085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Used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submit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form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trigger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JavaScript </a:t>
            </a:r>
            <a:r>
              <a:rPr sz="2000" spc="-10" dirty="0">
                <a:latin typeface="Trebuchet MS"/>
                <a:cs typeface="Trebuchet MS"/>
              </a:rPr>
              <a:t>actions.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Types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include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submit,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reset,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button.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633095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8832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&lt;button</a:t>
            </a:r>
            <a:r>
              <a:rPr sz="18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"submit"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Submit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&lt;/button&gt;</a:t>
            </a:r>
            <a:endParaRPr sz="1800">
              <a:latin typeface="Consolas"/>
              <a:cs typeface="Consolas"/>
            </a:endParaRPr>
          </a:p>
          <a:p>
            <a:pPr marL="63309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9770" y="-3"/>
            <a:ext cx="5442585" cy="6858000"/>
            <a:chOff x="6749770" y="-3"/>
            <a:chExt cx="544258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9770" y="0"/>
              <a:ext cx="5442229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745" y="-3"/>
              <a:ext cx="5334254" cy="68577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8401" y="5024443"/>
            <a:ext cx="1095528" cy="4096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240" dirty="0"/>
              <a:t>Form</a:t>
            </a:r>
            <a:r>
              <a:rPr spc="-360" dirty="0"/>
              <a:t> </a:t>
            </a:r>
            <a:r>
              <a:rPr spc="-200" dirty="0"/>
              <a:t>Validation</a:t>
            </a:r>
            <a:r>
              <a:rPr spc="-365" dirty="0"/>
              <a:t> </a:t>
            </a:r>
            <a:r>
              <a:rPr spc="-10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9182735" cy="26504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85" dirty="0">
                <a:latin typeface="Trebuchet MS"/>
                <a:cs typeface="Trebuchet MS"/>
              </a:rPr>
              <a:t>required</a:t>
            </a:r>
            <a:r>
              <a:rPr sz="2200" spc="-85" dirty="0">
                <a:latin typeface="Trebuchet MS"/>
                <a:cs typeface="Trebuchet MS"/>
              </a:rPr>
              <a:t>: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Ensures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fills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field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before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submitting.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55" dirty="0">
                <a:latin typeface="Trebuchet MS"/>
                <a:cs typeface="Trebuchet MS"/>
              </a:rPr>
              <a:t>maxlength</a:t>
            </a:r>
            <a:r>
              <a:rPr sz="2200" spc="-55" dirty="0">
                <a:latin typeface="Trebuchet MS"/>
                <a:cs typeface="Trebuchet MS"/>
              </a:rPr>
              <a:t>: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Limits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maximum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number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of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characters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allowed.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85" dirty="0">
                <a:latin typeface="Trebuchet MS"/>
                <a:cs typeface="Trebuchet MS"/>
              </a:rPr>
              <a:t>pattern</a:t>
            </a:r>
            <a:r>
              <a:rPr sz="2200" spc="-85" dirty="0">
                <a:latin typeface="Trebuchet MS"/>
                <a:cs typeface="Trebuchet MS"/>
              </a:rPr>
              <a:t>: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Validates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input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against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regular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expression.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522095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7722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required</a:t>
            </a:r>
            <a:r>
              <a:rPr sz="1800" spc="-45" dirty="0">
                <a:solidFill>
                  <a:srgbClr val="E4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maxlength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"10"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52209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657" y="5418319"/>
            <a:ext cx="3248514" cy="4096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165" dirty="0"/>
              <a:t>Placeholder</a:t>
            </a:r>
            <a:r>
              <a:rPr spc="-305" dirty="0"/>
              <a:t> </a:t>
            </a:r>
            <a:r>
              <a:rPr spc="-135" dirty="0"/>
              <a:t>Attribute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10072370" cy="22307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35" dirty="0">
                <a:latin typeface="Trebuchet MS"/>
                <a:cs typeface="Trebuchet MS"/>
              </a:rPr>
              <a:t>Provides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hint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or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example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of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expected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value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text </a:t>
            </a:r>
            <a:r>
              <a:rPr sz="2200" spc="-10" dirty="0">
                <a:latin typeface="Trebuchet MS"/>
                <a:cs typeface="Trebuchet MS"/>
              </a:rPr>
              <a:t>field.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Disappears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when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starts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typing.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158875">
              <a:lnSpc>
                <a:spcPct val="100000"/>
              </a:lnSpc>
              <a:spcBef>
                <a:spcPts val="76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40906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4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placeholder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"Enter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your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username"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15887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451" y="5201898"/>
            <a:ext cx="3248517" cy="4096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335" dirty="0"/>
              <a:t>The</a:t>
            </a:r>
            <a:r>
              <a:rPr spc="-405" dirty="0"/>
              <a:t> </a:t>
            </a:r>
            <a:r>
              <a:rPr spc="-185" dirty="0"/>
              <a:t>name</a:t>
            </a:r>
            <a:r>
              <a:rPr spc="-405" dirty="0"/>
              <a:t> </a:t>
            </a:r>
            <a:r>
              <a:rPr spc="-130" dirty="0"/>
              <a:t>Attribute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463799"/>
            <a:ext cx="9930765" cy="25234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665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95" dirty="0">
                <a:latin typeface="Trebuchet MS"/>
                <a:cs typeface="Trebuchet MS"/>
              </a:rPr>
              <a:t>The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name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attribute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critical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90" dirty="0">
                <a:latin typeface="Trebuchet MS"/>
                <a:cs typeface="Trebuchet MS"/>
              </a:rPr>
              <a:t>as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it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identifies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field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when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data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submitted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9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server.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Each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input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field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should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have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unique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name.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49352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74307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7741" y="5299194"/>
            <a:ext cx="3248514" cy="4096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198985" cy="1975485"/>
            <a:chOff x="-4762" y="-4762"/>
            <a:chExt cx="12198985" cy="197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9705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12188952" y="0"/>
                  </a:moveTo>
                  <a:lnTo>
                    <a:pt x="0" y="0"/>
                  </a:lnTo>
                  <a:lnTo>
                    <a:pt x="0" y="1634871"/>
                  </a:lnTo>
                  <a:lnTo>
                    <a:pt x="835672" y="1707641"/>
                  </a:lnTo>
                  <a:lnTo>
                    <a:pt x="1069975" y="1725080"/>
                  </a:lnTo>
                  <a:lnTo>
                    <a:pt x="1401653" y="1748189"/>
                  </a:lnTo>
                  <a:lnTo>
                    <a:pt x="1737474" y="1769756"/>
                  </a:lnTo>
                  <a:lnTo>
                    <a:pt x="2077306" y="1789757"/>
                  </a:lnTo>
                  <a:lnTo>
                    <a:pt x="2421016" y="1808167"/>
                  </a:lnTo>
                  <a:lnTo>
                    <a:pt x="2768471" y="1824962"/>
                  </a:lnTo>
                  <a:lnTo>
                    <a:pt x="3119538" y="1840119"/>
                  </a:lnTo>
                  <a:lnTo>
                    <a:pt x="3474085" y="1853614"/>
                  </a:lnTo>
                  <a:lnTo>
                    <a:pt x="3831979" y="1865422"/>
                  </a:lnTo>
                  <a:lnTo>
                    <a:pt x="4193087" y="1875520"/>
                  </a:lnTo>
                  <a:lnTo>
                    <a:pt x="4557278" y="1883884"/>
                  </a:lnTo>
                  <a:lnTo>
                    <a:pt x="4924417" y="1890490"/>
                  </a:lnTo>
                  <a:lnTo>
                    <a:pt x="5294372" y="1895314"/>
                  </a:lnTo>
                  <a:lnTo>
                    <a:pt x="5667011" y="1898332"/>
                  </a:lnTo>
                  <a:lnTo>
                    <a:pt x="6042200" y="1899520"/>
                  </a:lnTo>
                  <a:lnTo>
                    <a:pt x="6418046" y="1898859"/>
                  </a:lnTo>
                  <a:lnTo>
                    <a:pt x="6791427" y="1896361"/>
                  </a:lnTo>
                  <a:lnTo>
                    <a:pt x="7162163" y="1892051"/>
                  </a:lnTo>
                  <a:lnTo>
                    <a:pt x="7530120" y="1885952"/>
                  </a:lnTo>
                  <a:lnTo>
                    <a:pt x="7895166" y="1878088"/>
                  </a:lnTo>
                  <a:lnTo>
                    <a:pt x="8257169" y="1868483"/>
                  </a:lnTo>
                  <a:lnTo>
                    <a:pt x="8615996" y="1857161"/>
                  </a:lnTo>
                  <a:lnTo>
                    <a:pt x="8971513" y="1844145"/>
                  </a:lnTo>
                  <a:lnTo>
                    <a:pt x="9323589" y="1829461"/>
                  </a:lnTo>
                  <a:lnTo>
                    <a:pt x="9672090" y="1813131"/>
                  </a:lnTo>
                  <a:lnTo>
                    <a:pt x="10016885" y="1795180"/>
                  </a:lnTo>
                  <a:lnTo>
                    <a:pt x="10357840" y="1775632"/>
                  </a:lnTo>
                  <a:lnTo>
                    <a:pt x="10694822" y="1754510"/>
                  </a:lnTo>
                  <a:lnTo>
                    <a:pt x="11027700" y="1731839"/>
                  </a:lnTo>
                  <a:lnTo>
                    <a:pt x="11356340" y="1707641"/>
                  </a:lnTo>
                  <a:lnTo>
                    <a:pt x="12188952" y="1635125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0" y="0"/>
                  </a:moveTo>
                  <a:lnTo>
                    <a:pt x="12188952" y="0"/>
                  </a:lnTo>
                  <a:lnTo>
                    <a:pt x="12188952" y="1635125"/>
                  </a:lnTo>
                  <a:lnTo>
                    <a:pt x="11356340" y="1707641"/>
                  </a:lnTo>
                  <a:lnTo>
                    <a:pt x="11309655" y="1711191"/>
                  </a:lnTo>
                  <a:lnTo>
                    <a:pt x="11262883" y="1714709"/>
                  </a:lnTo>
                  <a:lnTo>
                    <a:pt x="11216021" y="1718197"/>
                  </a:lnTo>
                  <a:lnTo>
                    <a:pt x="11169072" y="1721654"/>
                  </a:lnTo>
                  <a:lnTo>
                    <a:pt x="11122035" y="1725080"/>
                  </a:lnTo>
                  <a:lnTo>
                    <a:pt x="11074911" y="1728475"/>
                  </a:lnTo>
                  <a:lnTo>
                    <a:pt x="11027700" y="1731839"/>
                  </a:lnTo>
                  <a:lnTo>
                    <a:pt x="10980402" y="1735171"/>
                  </a:lnTo>
                  <a:lnTo>
                    <a:pt x="10933018" y="1738473"/>
                  </a:lnTo>
                  <a:lnTo>
                    <a:pt x="10885549" y="1741743"/>
                  </a:lnTo>
                  <a:lnTo>
                    <a:pt x="10837994" y="1744982"/>
                  </a:lnTo>
                  <a:lnTo>
                    <a:pt x="10790355" y="1748189"/>
                  </a:lnTo>
                  <a:lnTo>
                    <a:pt x="10742631" y="1751365"/>
                  </a:lnTo>
                  <a:lnTo>
                    <a:pt x="10694822" y="1754510"/>
                  </a:lnTo>
                  <a:lnTo>
                    <a:pt x="10646930" y="1757623"/>
                  </a:lnTo>
                  <a:lnTo>
                    <a:pt x="10598955" y="1760704"/>
                  </a:lnTo>
                  <a:lnTo>
                    <a:pt x="10550896" y="1763753"/>
                  </a:lnTo>
                  <a:lnTo>
                    <a:pt x="10502755" y="1766771"/>
                  </a:lnTo>
                  <a:lnTo>
                    <a:pt x="10454532" y="1769756"/>
                  </a:lnTo>
                  <a:lnTo>
                    <a:pt x="10406226" y="1772710"/>
                  </a:lnTo>
                  <a:lnTo>
                    <a:pt x="10357840" y="1775632"/>
                  </a:lnTo>
                  <a:lnTo>
                    <a:pt x="10309372" y="1778521"/>
                  </a:lnTo>
                  <a:lnTo>
                    <a:pt x="10260824" y="1781379"/>
                  </a:lnTo>
                  <a:lnTo>
                    <a:pt x="10212195" y="1784204"/>
                  </a:lnTo>
                  <a:lnTo>
                    <a:pt x="10163486" y="1786997"/>
                  </a:lnTo>
                  <a:lnTo>
                    <a:pt x="10114698" y="1789757"/>
                  </a:lnTo>
                  <a:lnTo>
                    <a:pt x="10065831" y="1792485"/>
                  </a:lnTo>
                  <a:lnTo>
                    <a:pt x="10016885" y="1795180"/>
                  </a:lnTo>
                  <a:lnTo>
                    <a:pt x="9967861" y="1797843"/>
                  </a:lnTo>
                  <a:lnTo>
                    <a:pt x="9918758" y="1800473"/>
                  </a:lnTo>
                  <a:lnTo>
                    <a:pt x="9869578" y="1803071"/>
                  </a:lnTo>
                  <a:lnTo>
                    <a:pt x="9820321" y="1805635"/>
                  </a:lnTo>
                  <a:lnTo>
                    <a:pt x="9770987" y="1808167"/>
                  </a:lnTo>
                  <a:lnTo>
                    <a:pt x="9721577" y="1810666"/>
                  </a:lnTo>
                  <a:lnTo>
                    <a:pt x="9672090" y="1813131"/>
                  </a:lnTo>
                  <a:lnTo>
                    <a:pt x="9622528" y="1815564"/>
                  </a:lnTo>
                  <a:lnTo>
                    <a:pt x="9572891" y="1817963"/>
                  </a:lnTo>
                  <a:lnTo>
                    <a:pt x="9523179" y="1820330"/>
                  </a:lnTo>
                  <a:lnTo>
                    <a:pt x="9473392" y="1822663"/>
                  </a:lnTo>
                  <a:lnTo>
                    <a:pt x="9423531" y="1824962"/>
                  </a:lnTo>
                  <a:lnTo>
                    <a:pt x="9373597" y="1827228"/>
                  </a:lnTo>
                  <a:lnTo>
                    <a:pt x="9323589" y="1829461"/>
                  </a:lnTo>
                  <a:lnTo>
                    <a:pt x="9273508" y="1831660"/>
                  </a:lnTo>
                  <a:lnTo>
                    <a:pt x="9223355" y="1833825"/>
                  </a:lnTo>
                  <a:lnTo>
                    <a:pt x="9173129" y="1835957"/>
                  </a:lnTo>
                  <a:lnTo>
                    <a:pt x="9122832" y="1838055"/>
                  </a:lnTo>
                  <a:lnTo>
                    <a:pt x="9072463" y="1840119"/>
                  </a:lnTo>
                  <a:lnTo>
                    <a:pt x="9022023" y="1842149"/>
                  </a:lnTo>
                  <a:lnTo>
                    <a:pt x="8971513" y="1844145"/>
                  </a:lnTo>
                  <a:lnTo>
                    <a:pt x="8920932" y="1846107"/>
                  </a:lnTo>
                  <a:lnTo>
                    <a:pt x="8870282" y="1848035"/>
                  </a:lnTo>
                  <a:lnTo>
                    <a:pt x="8819562" y="1849929"/>
                  </a:lnTo>
                  <a:lnTo>
                    <a:pt x="8768773" y="1851789"/>
                  </a:lnTo>
                  <a:lnTo>
                    <a:pt x="8717915" y="1853614"/>
                  </a:lnTo>
                  <a:lnTo>
                    <a:pt x="8666989" y="1855404"/>
                  </a:lnTo>
                  <a:lnTo>
                    <a:pt x="8615996" y="1857161"/>
                  </a:lnTo>
                  <a:lnTo>
                    <a:pt x="8564934" y="1858882"/>
                  </a:lnTo>
                  <a:lnTo>
                    <a:pt x="8513806" y="1860569"/>
                  </a:lnTo>
                  <a:lnTo>
                    <a:pt x="8462610" y="1862222"/>
                  </a:lnTo>
                  <a:lnTo>
                    <a:pt x="8411349" y="1863839"/>
                  </a:lnTo>
                  <a:lnTo>
                    <a:pt x="8360021" y="1865422"/>
                  </a:lnTo>
                  <a:lnTo>
                    <a:pt x="8308628" y="1866970"/>
                  </a:lnTo>
                  <a:lnTo>
                    <a:pt x="8257169" y="1868483"/>
                  </a:lnTo>
                  <a:lnTo>
                    <a:pt x="8205646" y="1869961"/>
                  </a:lnTo>
                  <a:lnTo>
                    <a:pt x="8154058" y="1871403"/>
                  </a:lnTo>
                  <a:lnTo>
                    <a:pt x="8102406" y="1872811"/>
                  </a:lnTo>
                  <a:lnTo>
                    <a:pt x="8050691" y="1874183"/>
                  </a:lnTo>
                  <a:lnTo>
                    <a:pt x="7998912" y="1875520"/>
                  </a:lnTo>
                  <a:lnTo>
                    <a:pt x="7947070" y="1876822"/>
                  </a:lnTo>
                  <a:lnTo>
                    <a:pt x="7895166" y="1878088"/>
                  </a:lnTo>
                  <a:lnTo>
                    <a:pt x="7843200" y="1879318"/>
                  </a:lnTo>
                  <a:lnTo>
                    <a:pt x="7791172" y="1880513"/>
                  </a:lnTo>
                  <a:lnTo>
                    <a:pt x="7739083" y="1881673"/>
                  </a:lnTo>
                  <a:lnTo>
                    <a:pt x="7686933" y="1882796"/>
                  </a:lnTo>
                  <a:lnTo>
                    <a:pt x="7634722" y="1883884"/>
                  </a:lnTo>
                  <a:lnTo>
                    <a:pt x="7582451" y="1884936"/>
                  </a:lnTo>
                  <a:lnTo>
                    <a:pt x="7530120" y="1885952"/>
                  </a:lnTo>
                  <a:lnTo>
                    <a:pt x="7477730" y="1886932"/>
                  </a:lnTo>
                  <a:lnTo>
                    <a:pt x="7425281" y="1887876"/>
                  </a:lnTo>
                  <a:lnTo>
                    <a:pt x="7372773" y="1888783"/>
                  </a:lnTo>
                  <a:lnTo>
                    <a:pt x="7320207" y="1889655"/>
                  </a:lnTo>
                  <a:lnTo>
                    <a:pt x="7267583" y="1890490"/>
                  </a:lnTo>
                  <a:lnTo>
                    <a:pt x="7214901" y="1891289"/>
                  </a:lnTo>
                  <a:lnTo>
                    <a:pt x="7162163" y="1892051"/>
                  </a:lnTo>
                  <a:lnTo>
                    <a:pt x="7109367" y="1892777"/>
                  </a:lnTo>
                  <a:lnTo>
                    <a:pt x="7056516" y="1893466"/>
                  </a:lnTo>
                  <a:lnTo>
                    <a:pt x="7003608" y="1894119"/>
                  </a:lnTo>
                  <a:lnTo>
                    <a:pt x="6950645" y="1894735"/>
                  </a:lnTo>
                  <a:lnTo>
                    <a:pt x="6897627" y="1895314"/>
                  </a:lnTo>
                  <a:lnTo>
                    <a:pt x="6844554" y="1895856"/>
                  </a:lnTo>
                  <a:lnTo>
                    <a:pt x="6791427" y="1896361"/>
                  </a:lnTo>
                  <a:lnTo>
                    <a:pt x="6738246" y="1896830"/>
                  </a:lnTo>
                  <a:lnTo>
                    <a:pt x="6685011" y="1897261"/>
                  </a:lnTo>
                  <a:lnTo>
                    <a:pt x="6631723" y="1897655"/>
                  </a:lnTo>
                  <a:lnTo>
                    <a:pt x="6578382" y="1898012"/>
                  </a:lnTo>
                  <a:lnTo>
                    <a:pt x="6524988" y="1898332"/>
                  </a:lnTo>
                  <a:lnTo>
                    <a:pt x="6471543" y="1898614"/>
                  </a:lnTo>
                  <a:lnTo>
                    <a:pt x="6418046" y="1898859"/>
                  </a:lnTo>
                  <a:lnTo>
                    <a:pt x="6364497" y="1899066"/>
                  </a:lnTo>
                  <a:lnTo>
                    <a:pt x="6310898" y="1899236"/>
                  </a:lnTo>
                  <a:lnTo>
                    <a:pt x="6257248" y="1899368"/>
                  </a:lnTo>
                  <a:lnTo>
                    <a:pt x="6203548" y="1899463"/>
                  </a:lnTo>
                  <a:lnTo>
                    <a:pt x="6149799" y="1899520"/>
                  </a:lnTo>
                  <a:lnTo>
                    <a:pt x="6096000" y="1899539"/>
                  </a:lnTo>
                  <a:lnTo>
                    <a:pt x="6042200" y="1899520"/>
                  </a:lnTo>
                  <a:lnTo>
                    <a:pt x="5988451" y="1899463"/>
                  </a:lnTo>
                  <a:lnTo>
                    <a:pt x="5934751" y="1899368"/>
                  </a:lnTo>
                  <a:lnTo>
                    <a:pt x="5881101" y="1899236"/>
                  </a:lnTo>
                  <a:lnTo>
                    <a:pt x="5827502" y="1899066"/>
                  </a:lnTo>
                  <a:lnTo>
                    <a:pt x="5773953" y="1898859"/>
                  </a:lnTo>
                  <a:lnTo>
                    <a:pt x="5720456" y="1898614"/>
                  </a:lnTo>
                  <a:lnTo>
                    <a:pt x="5667011" y="1898332"/>
                  </a:lnTo>
                  <a:lnTo>
                    <a:pt x="5613617" y="1898012"/>
                  </a:lnTo>
                  <a:lnTo>
                    <a:pt x="5560276" y="1897655"/>
                  </a:lnTo>
                  <a:lnTo>
                    <a:pt x="5506988" y="1897261"/>
                  </a:lnTo>
                  <a:lnTo>
                    <a:pt x="5453753" y="1896830"/>
                  </a:lnTo>
                  <a:lnTo>
                    <a:pt x="5400572" y="1896361"/>
                  </a:lnTo>
                  <a:lnTo>
                    <a:pt x="5347445" y="1895856"/>
                  </a:lnTo>
                  <a:lnTo>
                    <a:pt x="5294372" y="1895314"/>
                  </a:lnTo>
                  <a:lnTo>
                    <a:pt x="5241354" y="1894735"/>
                  </a:lnTo>
                  <a:lnTo>
                    <a:pt x="5188391" y="1894119"/>
                  </a:lnTo>
                  <a:lnTo>
                    <a:pt x="5135483" y="1893466"/>
                  </a:lnTo>
                  <a:lnTo>
                    <a:pt x="5082632" y="1892777"/>
                  </a:lnTo>
                  <a:lnTo>
                    <a:pt x="5029837" y="1892051"/>
                  </a:lnTo>
                  <a:lnTo>
                    <a:pt x="4977098" y="1891289"/>
                  </a:lnTo>
                  <a:lnTo>
                    <a:pt x="4924417" y="1890490"/>
                  </a:lnTo>
                  <a:lnTo>
                    <a:pt x="4871793" y="1889655"/>
                  </a:lnTo>
                  <a:lnTo>
                    <a:pt x="4819227" y="1888783"/>
                  </a:lnTo>
                  <a:lnTo>
                    <a:pt x="4766719" y="1887876"/>
                  </a:lnTo>
                  <a:lnTo>
                    <a:pt x="4714269" y="1886932"/>
                  </a:lnTo>
                  <a:lnTo>
                    <a:pt x="4661879" y="1885952"/>
                  </a:lnTo>
                  <a:lnTo>
                    <a:pt x="4609549" y="1884936"/>
                  </a:lnTo>
                  <a:lnTo>
                    <a:pt x="4557278" y="1883884"/>
                  </a:lnTo>
                  <a:lnTo>
                    <a:pt x="4505067" y="1882796"/>
                  </a:lnTo>
                  <a:lnTo>
                    <a:pt x="4452916" y="1881673"/>
                  </a:lnTo>
                  <a:lnTo>
                    <a:pt x="4400827" y="1880513"/>
                  </a:lnTo>
                  <a:lnTo>
                    <a:pt x="4348799" y="1879318"/>
                  </a:lnTo>
                  <a:lnTo>
                    <a:pt x="4296833" y="1878088"/>
                  </a:lnTo>
                  <a:lnTo>
                    <a:pt x="4244929" y="1876822"/>
                  </a:lnTo>
                  <a:lnTo>
                    <a:pt x="4193087" y="1875520"/>
                  </a:lnTo>
                  <a:lnTo>
                    <a:pt x="4141309" y="1874183"/>
                  </a:lnTo>
                  <a:lnTo>
                    <a:pt x="4089593" y="1872811"/>
                  </a:lnTo>
                  <a:lnTo>
                    <a:pt x="4037942" y="1871403"/>
                  </a:lnTo>
                  <a:lnTo>
                    <a:pt x="3986354" y="1869961"/>
                  </a:lnTo>
                  <a:lnTo>
                    <a:pt x="3934831" y="1868483"/>
                  </a:lnTo>
                  <a:lnTo>
                    <a:pt x="3883372" y="1866970"/>
                  </a:lnTo>
                  <a:lnTo>
                    <a:pt x="3831979" y="1865422"/>
                  </a:lnTo>
                  <a:lnTo>
                    <a:pt x="3780651" y="1863839"/>
                  </a:lnTo>
                  <a:lnTo>
                    <a:pt x="3729390" y="1862222"/>
                  </a:lnTo>
                  <a:lnTo>
                    <a:pt x="3678195" y="1860569"/>
                  </a:lnTo>
                  <a:lnTo>
                    <a:pt x="3627066" y="1858882"/>
                  </a:lnTo>
                  <a:lnTo>
                    <a:pt x="3576005" y="1857161"/>
                  </a:lnTo>
                  <a:lnTo>
                    <a:pt x="3525011" y="1855404"/>
                  </a:lnTo>
                  <a:lnTo>
                    <a:pt x="3474085" y="1853614"/>
                  </a:lnTo>
                  <a:lnTo>
                    <a:pt x="3423227" y="1851789"/>
                  </a:lnTo>
                  <a:lnTo>
                    <a:pt x="3372438" y="1849929"/>
                  </a:lnTo>
                  <a:lnTo>
                    <a:pt x="3321719" y="1848035"/>
                  </a:lnTo>
                  <a:lnTo>
                    <a:pt x="3271068" y="1846107"/>
                  </a:lnTo>
                  <a:lnTo>
                    <a:pt x="3220488" y="1844145"/>
                  </a:lnTo>
                  <a:lnTo>
                    <a:pt x="3169978" y="1842149"/>
                  </a:lnTo>
                  <a:lnTo>
                    <a:pt x="3119538" y="1840119"/>
                  </a:lnTo>
                  <a:lnTo>
                    <a:pt x="3069169" y="1838055"/>
                  </a:lnTo>
                  <a:lnTo>
                    <a:pt x="3018872" y="1835957"/>
                  </a:lnTo>
                  <a:lnTo>
                    <a:pt x="2968647" y="1833825"/>
                  </a:lnTo>
                  <a:lnTo>
                    <a:pt x="2918493" y="1831660"/>
                  </a:lnTo>
                  <a:lnTo>
                    <a:pt x="2868413" y="1829461"/>
                  </a:lnTo>
                  <a:lnTo>
                    <a:pt x="2818405" y="1827228"/>
                  </a:lnTo>
                  <a:lnTo>
                    <a:pt x="2768471" y="1824962"/>
                  </a:lnTo>
                  <a:lnTo>
                    <a:pt x="2718610" y="1822663"/>
                  </a:lnTo>
                  <a:lnTo>
                    <a:pt x="2668823" y="1820330"/>
                  </a:lnTo>
                  <a:lnTo>
                    <a:pt x="2619111" y="1817963"/>
                  </a:lnTo>
                  <a:lnTo>
                    <a:pt x="2569474" y="1815564"/>
                  </a:lnTo>
                  <a:lnTo>
                    <a:pt x="2519912" y="1813131"/>
                  </a:lnTo>
                  <a:lnTo>
                    <a:pt x="2470426" y="1810666"/>
                  </a:lnTo>
                  <a:lnTo>
                    <a:pt x="2421016" y="1808167"/>
                  </a:lnTo>
                  <a:lnTo>
                    <a:pt x="2371682" y="1805635"/>
                  </a:lnTo>
                  <a:lnTo>
                    <a:pt x="2322425" y="1803071"/>
                  </a:lnTo>
                  <a:lnTo>
                    <a:pt x="2273245" y="1800473"/>
                  </a:lnTo>
                  <a:lnTo>
                    <a:pt x="2224143" y="1797843"/>
                  </a:lnTo>
                  <a:lnTo>
                    <a:pt x="2175119" y="1795180"/>
                  </a:lnTo>
                  <a:lnTo>
                    <a:pt x="2126173" y="1792485"/>
                  </a:lnTo>
                  <a:lnTo>
                    <a:pt x="2077306" y="1789757"/>
                  </a:lnTo>
                  <a:lnTo>
                    <a:pt x="2028518" y="1786997"/>
                  </a:lnTo>
                  <a:lnTo>
                    <a:pt x="1979810" y="1784204"/>
                  </a:lnTo>
                  <a:lnTo>
                    <a:pt x="1931181" y="1781379"/>
                  </a:lnTo>
                  <a:lnTo>
                    <a:pt x="1882633" y="1778521"/>
                  </a:lnTo>
                  <a:lnTo>
                    <a:pt x="1834166" y="1775632"/>
                  </a:lnTo>
                  <a:lnTo>
                    <a:pt x="1785779" y="1772710"/>
                  </a:lnTo>
                  <a:lnTo>
                    <a:pt x="1737474" y="1769756"/>
                  </a:lnTo>
                  <a:lnTo>
                    <a:pt x="1689251" y="1766771"/>
                  </a:lnTo>
                  <a:lnTo>
                    <a:pt x="1641110" y="1763753"/>
                  </a:lnTo>
                  <a:lnTo>
                    <a:pt x="1593052" y="1760704"/>
                  </a:lnTo>
                  <a:lnTo>
                    <a:pt x="1545077" y="1757623"/>
                  </a:lnTo>
                  <a:lnTo>
                    <a:pt x="1497185" y="1754510"/>
                  </a:lnTo>
                  <a:lnTo>
                    <a:pt x="1449377" y="1751365"/>
                  </a:lnTo>
                  <a:lnTo>
                    <a:pt x="1401653" y="1748189"/>
                  </a:lnTo>
                  <a:lnTo>
                    <a:pt x="1354014" y="1744982"/>
                  </a:lnTo>
                  <a:lnTo>
                    <a:pt x="1306459" y="1741743"/>
                  </a:lnTo>
                  <a:lnTo>
                    <a:pt x="1258990" y="1738473"/>
                  </a:lnTo>
                  <a:lnTo>
                    <a:pt x="1211607" y="1735171"/>
                  </a:lnTo>
                  <a:lnTo>
                    <a:pt x="1164310" y="1731839"/>
                  </a:lnTo>
                  <a:lnTo>
                    <a:pt x="1117099" y="1728475"/>
                  </a:lnTo>
                  <a:lnTo>
                    <a:pt x="1069975" y="1725080"/>
                  </a:lnTo>
                  <a:lnTo>
                    <a:pt x="1022938" y="1721654"/>
                  </a:lnTo>
                  <a:lnTo>
                    <a:pt x="975989" y="1718197"/>
                  </a:lnTo>
                  <a:lnTo>
                    <a:pt x="929128" y="1714709"/>
                  </a:lnTo>
                  <a:lnTo>
                    <a:pt x="882356" y="1711191"/>
                  </a:lnTo>
                  <a:lnTo>
                    <a:pt x="835672" y="1707641"/>
                  </a:lnTo>
                  <a:lnTo>
                    <a:pt x="0" y="16348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91030"/>
            </a:xfrm>
            <a:custGeom>
              <a:avLst/>
              <a:gdLst/>
              <a:ahLst/>
              <a:cxnLst/>
              <a:rect l="l" t="t" r="r" b="b"/>
              <a:pathLst>
                <a:path w="12192000" h="1891030">
                  <a:moveTo>
                    <a:pt x="12192000" y="0"/>
                  </a:moveTo>
                  <a:lnTo>
                    <a:pt x="0" y="0"/>
                  </a:lnTo>
                  <a:lnTo>
                    <a:pt x="0" y="1625980"/>
                  </a:lnTo>
                  <a:lnTo>
                    <a:pt x="835888" y="1698752"/>
                  </a:lnTo>
                  <a:lnTo>
                    <a:pt x="1070251" y="1716191"/>
                  </a:lnTo>
                  <a:lnTo>
                    <a:pt x="1402013" y="1739304"/>
                  </a:lnTo>
                  <a:lnTo>
                    <a:pt x="1737917" y="1760878"/>
                  </a:lnTo>
                  <a:lnTo>
                    <a:pt x="2077832" y="1780887"/>
                  </a:lnTo>
                  <a:lnTo>
                    <a:pt x="2421624" y="1799307"/>
                  </a:lnTo>
                  <a:lnTo>
                    <a:pt x="2769163" y="1816114"/>
                  </a:lnTo>
                  <a:lnTo>
                    <a:pt x="3120314" y="1831283"/>
                  </a:lnTo>
                  <a:lnTo>
                    <a:pt x="3474946" y="1844791"/>
                  </a:lnTo>
                  <a:lnTo>
                    <a:pt x="3832926" y="1856612"/>
                  </a:lnTo>
                  <a:lnTo>
                    <a:pt x="4194123" y="1866722"/>
                  </a:lnTo>
                  <a:lnTo>
                    <a:pt x="4558403" y="1875097"/>
                  </a:lnTo>
                  <a:lnTo>
                    <a:pt x="4925634" y="1881712"/>
                  </a:lnTo>
                  <a:lnTo>
                    <a:pt x="5295683" y="1886544"/>
                  </a:lnTo>
                  <a:lnTo>
                    <a:pt x="5668420" y="1889566"/>
                  </a:lnTo>
                  <a:lnTo>
                    <a:pt x="6043710" y="1890757"/>
                  </a:lnTo>
                  <a:lnTo>
                    <a:pt x="6419656" y="1890095"/>
                  </a:lnTo>
                  <a:lnTo>
                    <a:pt x="6793136" y="1887593"/>
                  </a:lnTo>
                  <a:lnTo>
                    <a:pt x="7163966" y="1883276"/>
                  </a:lnTo>
                  <a:lnTo>
                    <a:pt x="7532016" y="1877168"/>
                  </a:lnTo>
                  <a:lnTo>
                    <a:pt x="7897152" y="1869293"/>
                  </a:lnTo>
                  <a:lnTo>
                    <a:pt x="8259242" y="1859676"/>
                  </a:lnTo>
                  <a:lnTo>
                    <a:pt x="8618154" y="1848341"/>
                  </a:lnTo>
                  <a:lnTo>
                    <a:pt x="8973755" y="1835313"/>
                  </a:lnTo>
                  <a:lnTo>
                    <a:pt x="9325913" y="1820616"/>
                  </a:lnTo>
                  <a:lnTo>
                    <a:pt x="9674495" y="1804275"/>
                  </a:lnTo>
                  <a:lnTo>
                    <a:pt x="10019369" y="1786313"/>
                  </a:lnTo>
                  <a:lnTo>
                    <a:pt x="10360402" y="1766755"/>
                  </a:lnTo>
                  <a:lnTo>
                    <a:pt x="10697462" y="1745626"/>
                  </a:lnTo>
                  <a:lnTo>
                    <a:pt x="11030417" y="1722950"/>
                  </a:lnTo>
                  <a:lnTo>
                    <a:pt x="11359134" y="1698752"/>
                  </a:lnTo>
                  <a:lnTo>
                    <a:pt x="12192000" y="162623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52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The</a:t>
            </a:r>
            <a:r>
              <a:rPr spc="-395" dirty="0"/>
              <a:t> </a:t>
            </a:r>
            <a:r>
              <a:rPr spc="-190" dirty="0"/>
              <a:t>value</a:t>
            </a:r>
            <a:r>
              <a:rPr spc="-390" dirty="0"/>
              <a:t> </a:t>
            </a:r>
            <a:r>
              <a:rPr spc="-229" dirty="0"/>
              <a:t>Attribute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524509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6" y="0"/>
                </a:moveTo>
                <a:lnTo>
                  <a:pt x="0" y="0"/>
                </a:lnTo>
                <a:lnTo>
                  <a:pt x="0" y="704088"/>
                </a:lnTo>
                <a:lnTo>
                  <a:pt x="128016" y="704088"/>
                </a:lnTo>
                <a:lnTo>
                  <a:pt x="128016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366695"/>
            <a:ext cx="8168640" cy="22764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Sets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default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value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for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input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field.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value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the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server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when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submitted.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76276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"JohnDoe"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51257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3014" y="4927922"/>
            <a:ext cx="3248515" cy="4096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240" dirty="0"/>
              <a:t>Form</a:t>
            </a:r>
            <a:r>
              <a:rPr spc="-360" dirty="0"/>
              <a:t> </a:t>
            </a:r>
            <a:r>
              <a:rPr spc="-90" dirty="0"/>
              <a:t>Submission</a:t>
            </a:r>
            <a:r>
              <a:rPr spc="-33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9730105" cy="23368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When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submits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form,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browser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sends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data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server.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latin typeface="Trebuchet MS"/>
                <a:cs typeface="Trebuchet MS"/>
              </a:rPr>
              <a:t>Data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collected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based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input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field's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name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value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attributes.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371475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&lt;form</a:t>
            </a:r>
            <a:r>
              <a:rPr sz="18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action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"/submit"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method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"post"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975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"JohnDoe"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37147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047" y="5308477"/>
            <a:ext cx="3248515" cy="4096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7618" y="2882341"/>
            <a:ext cx="3027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/>
              <a:t>HTML</a:t>
            </a:r>
            <a:r>
              <a:rPr sz="4400" spc="-475" dirty="0"/>
              <a:t> </a:t>
            </a:r>
            <a:r>
              <a:rPr sz="4400" spc="-125" dirty="0"/>
              <a:t>Forms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7562723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99373" y="871092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4">
                <a:moveTo>
                  <a:pt x="0" y="0"/>
                </a:moveTo>
                <a:lnTo>
                  <a:pt x="73698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240" dirty="0"/>
              <a:t>Form</a:t>
            </a:r>
            <a:r>
              <a:rPr spc="-365" dirty="0"/>
              <a:t> </a:t>
            </a:r>
            <a:r>
              <a:rPr spc="-160" dirty="0"/>
              <a:t>Enhancements</a:t>
            </a:r>
            <a:r>
              <a:rPr spc="-335" dirty="0"/>
              <a:t> </a:t>
            </a:r>
            <a:r>
              <a:rPr spc="-240" dirty="0"/>
              <a:t>with</a:t>
            </a:r>
            <a:r>
              <a:rPr spc="-385" dirty="0"/>
              <a:t> </a:t>
            </a:r>
            <a:r>
              <a:rPr spc="-95"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9406890" cy="11842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65" dirty="0">
                <a:latin typeface="Trebuchet MS"/>
                <a:cs typeface="Trebuchet MS"/>
              </a:rPr>
              <a:t>JavaScript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can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be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used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add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dynamic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validation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interactivity.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ts val="251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Trebuchet MS"/>
                <a:cs typeface="Trebuchet MS"/>
              </a:rPr>
              <a:t>Examples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include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real-</a:t>
            </a:r>
            <a:r>
              <a:rPr sz="2200" spc="-75" dirty="0">
                <a:latin typeface="Trebuchet MS"/>
                <a:cs typeface="Trebuchet MS"/>
              </a:rPr>
              <a:t>time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validation,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validation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before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submission,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or</a:t>
            </a:r>
            <a:endParaRPr sz="2200">
              <a:latin typeface="Trebuchet MS"/>
              <a:cs typeface="Trebuchet MS"/>
            </a:endParaRPr>
          </a:p>
          <a:p>
            <a:pPr marL="240665">
              <a:lnSpc>
                <a:spcPts val="2510"/>
              </a:lnSpc>
            </a:pPr>
            <a:r>
              <a:rPr sz="2200" spc="-20" dirty="0">
                <a:latin typeface="Trebuchet MS"/>
                <a:cs typeface="Trebuchet MS"/>
              </a:rPr>
              <a:t>dynamic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fields.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198985" cy="1975485"/>
            <a:chOff x="-4762" y="-4762"/>
            <a:chExt cx="12198985" cy="197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9705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12188952" y="0"/>
                  </a:moveTo>
                  <a:lnTo>
                    <a:pt x="0" y="0"/>
                  </a:lnTo>
                  <a:lnTo>
                    <a:pt x="0" y="1634871"/>
                  </a:lnTo>
                  <a:lnTo>
                    <a:pt x="835672" y="1707641"/>
                  </a:lnTo>
                  <a:lnTo>
                    <a:pt x="1069975" y="1725080"/>
                  </a:lnTo>
                  <a:lnTo>
                    <a:pt x="1401653" y="1748189"/>
                  </a:lnTo>
                  <a:lnTo>
                    <a:pt x="1737474" y="1769756"/>
                  </a:lnTo>
                  <a:lnTo>
                    <a:pt x="2077306" y="1789757"/>
                  </a:lnTo>
                  <a:lnTo>
                    <a:pt x="2421016" y="1808167"/>
                  </a:lnTo>
                  <a:lnTo>
                    <a:pt x="2768471" y="1824962"/>
                  </a:lnTo>
                  <a:lnTo>
                    <a:pt x="3119538" y="1840119"/>
                  </a:lnTo>
                  <a:lnTo>
                    <a:pt x="3474085" y="1853614"/>
                  </a:lnTo>
                  <a:lnTo>
                    <a:pt x="3831979" y="1865422"/>
                  </a:lnTo>
                  <a:lnTo>
                    <a:pt x="4193087" y="1875520"/>
                  </a:lnTo>
                  <a:lnTo>
                    <a:pt x="4557278" y="1883884"/>
                  </a:lnTo>
                  <a:lnTo>
                    <a:pt x="4924417" y="1890490"/>
                  </a:lnTo>
                  <a:lnTo>
                    <a:pt x="5294372" y="1895314"/>
                  </a:lnTo>
                  <a:lnTo>
                    <a:pt x="5667011" y="1898332"/>
                  </a:lnTo>
                  <a:lnTo>
                    <a:pt x="6042200" y="1899520"/>
                  </a:lnTo>
                  <a:lnTo>
                    <a:pt x="6418046" y="1898859"/>
                  </a:lnTo>
                  <a:lnTo>
                    <a:pt x="6791427" y="1896361"/>
                  </a:lnTo>
                  <a:lnTo>
                    <a:pt x="7162163" y="1892051"/>
                  </a:lnTo>
                  <a:lnTo>
                    <a:pt x="7530120" y="1885952"/>
                  </a:lnTo>
                  <a:lnTo>
                    <a:pt x="7895166" y="1878088"/>
                  </a:lnTo>
                  <a:lnTo>
                    <a:pt x="8257169" y="1868483"/>
                  </a:lnTo>
                  <a:lnTo>
                    <a:pt x="8615996" y="1857161"/>
                  </a:lnTo>
                  <a:lnTo>
                    <a:pt x="8971513" y="1844145"/>
                  </a:lnTo>
                  <a:lnTo>
                    <a:pt x="9323589" y="1829461"/>
                  </a:lnTo>
                  <a:lnTo>
                    <a:pt x="9672090" y="1813131"/>
                  </a:lnTo>
                  <a:lnTo>
                    <a:pt x="10016885" y="1795180"/>
                  </a:lnTo>
                  <a:lnTo>
                    <a:pt x="10357840" y="1775632"/>
                  </a:lnTo>
                  <a:lnTo>
                    <a:pt x="10694822" y="1754510"/>
                  </a:lnTo>
                  <a:lnTo>
                    <a:pt x="11027700" y="1731839"/>
                  </a:lnTo>
                  <a:lnTo>
                    <a:pt x="11356340" y="1707641"/>
                  </a:lnTo>
                  <a:lnTo>
                    <a:pt x="12188952" y="1635125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0" y="0"/>
                  </a:moveTo>
                  <a:lnTo>
                    <a:pt x="12188952" y="0"/>
                  </a:lnTo>
                  <a:lnTo>
                    <a:pt x="12188952" y="1635125"/>
                  </a:lnTo>
                  <a:lnTo>
                    <a:pt x="11356340" y="1707641"/>
                  </a:lnTo>
                  <a:lnTo>
                    <a:pt x="11309655" y="1711191"/>
                  </a:lnTo>
                  <a:lnTo>
                    <a:pt x="11262883" y="1714709"/>
                  </a:lnTo>
                  <a:lnTo>
                    <a:pt x="11216021" y="1718197"/>
                  </a:lnTo>
                  <a:lnTo>
                    <a:pt x="11169072" y="1721654"/>
                  </a:lnTo>
                  <a:lnTo>
                    <a:pt x="11122035" y="1725080"/>
                  </a:lnTo>
                  <a:lnTo>
                    <a:pt x="11074911" y="1728475"/>
                  </a:lnTo>
                  <a:lnTo>
                    <a:pt x="11027700" y="1731839"/>
                  </a:lnTo>
                  <a:lnTo>
                    <a:pt x="10980402" y="1735171"/>
                  </a:lnTo>
                  <a:lnTo>
                    <a:pt x="10933018" y="1738473"/>
                  </a:lnTo>
                  <a:lnTo>
                    <a:pt x="10885549" y="1741743"/>
                  </a:lnTo>
                  <a:lnTo>
                    <a:pt x="10837994" y="1744982"/>
                  </a:lnTo>
                  <a:lnTo>
                    <a:pt x="10790355" y="1748189"/>
                  </a:lnTo>
                  <a:lnTo>
                    <a:pt x="10742631" y="1751365"/>
                  </a:lnTo>
                  <a:lnTo>
                    <a:pt x="10694822" y="1754510"/>
                  </a:lnTo>
                  <a:lnTo>
                    <a:pt x="10646930" y="1757623"/>
                  </a:lnTo>
                  <a:lnTo>
                    <a:pt x="10598955" y="1760704"/>
                  </a:lnTo>
                  <a:lnTo>
                    <a:pt x="10550896" y="1763753"/>
                  </a:lnTo>
                  <a:lnTo>
                    <a:pt x="10502755" y="1766771"/>
                  </a:lnTo>
                  <a:lnTo>
                    <a:pt x="10454532" y="1769756"/>
                  </a:lnTo>
                  <a:lnTo>
                    <a:pt x="10406226" y="1772710"/>
                  </a:lnTo>
                  <a:lnTo>
                    <a:pt x="10357840" y="1775632"/>
                  </a:lnTo>
                  <a:lnTo>
                    <a:pt x="10309372" y="1778521"/>
                  </a:lnTo>
                  <a:lnTo>
                    <a:pt x="10260824" y="1781379"/>
                  </a:lnTo>
                  <a:lnTo>
                    <a:pt x="10212195" y="1784204"/>
                  </a:lnTo>
                  <a:lnTo>
                    <a:pt x="10163486" y="1786997"/>
                  </a:lnTo>
                  <a:lnTo>
                    <a:pt x="10114698" y="1789757"/>
                  </a:lnTo>
                  <a:lnTo>
                    <a:pt x="10065831" y="1792485"/>
                  </a:lnTo>
                  <a:lnTo>
                    <a:pt x="10016885" y="1795180"/>
                  </a:lnTo>
                  <a:lnTo>
                    <a:pt x="9967861" y="1797843"/>
                  </a:lnTo>
                  <a:lnTo>
                    <a:pt x="9918758" y="1800473"/>
                  </a:lnTo>
                  <a:lnTo>
                    <a:pt x="9869578" y="1803071"/>
                  </a:lnTo>
                  <a:lnTo>
                    <a:pt x="9820321" y="1805635"/>
                  </a:lnTo>
                  <a:lnTo>
                    <a:pt x="9770987" y="1808167"/>
                  </a:lnTo>
                  <a:lnTo>
                    <a:pt x="9721577" y="1810666"/>
                  </a:lnTo>
                  <a:lnTo>
                    <a:pt x="9672090" y="1813131"/>
                  </a:lnTo>
                  <a:lnTo>
                    <a:pt x="9622528" y="1815564"/>
                  </a:lnTo>
                  <a:lnTo>
                    <a:pt x="9572891" y="1817963"/>
                  </a:lnTo>
                  <a:lnTo>
                    <a:pt x="9523179" y="1820330"/>
                  </a:lnTo>
                  <a:lnTo>
                    <a:pt x="9473392" y="1822663"/>
                  </a:lnTo>
                  <a:lnTo>
                    <a:pt x="9423531" y="1824962"/>
                  </a:lnTo>
                  <a:lnTo>
                    <a:pt x="9373597" y="1827228"/>
                  </a:lnTo>
                  <a:lnTo>
                    <a:pt x="9323589" y="1829461"/>
                  </a:lnTo>
                  <a:lnTo>
                    <a:pt x="9273508" y="1831660"/>
                  </a:lnTo>
                  <a:lnTo>
                    <a:pt x="9223355" y="1833825"/>
                  </a:lnTo>
                  <a:lnTo>
                    <a:pt x="9173129" y="1835957"/>
                  </a:lnTo>
                  <a:lnTo>
                    <a:pt x="9122832" y="1838055"/>
                  </a:lnTo>
                  <a:lnTo>
                    <a:pt x="9072463" y="1840119"/>
                  </a:lnTo>
                  <a:lnTo>
                    <a:pt x="9022023" y="1842149"/>
                  </a:lnTo>
                  <a:lnTo>
                    <a:pt x="8971513" y="1844145"/>
                  </a:lnTo>
                  <a:lnTo>
                    <a:pt x="8920932" y="1846107"/>
                  </a:lnTo>
                  <a:lnTo>
                    <a:pt x="8870282" y="1848035"/>
                  </a:lnTo>
                  <a:lnTo>
                    <a:pt x="8819562" y="1849929"/>
                  </a:lnTo>
                  <a:lnTo>
                    <a:pt x="8768773" y="1851789"/>
                  </a:lnTo>
                  <a:lnTo>
                    <a:pt x="8717915" y="1853614"/>
                  </a:lnTo>
                  <a:lnTo>
                    <a:pt x="8666989" y="1855404"/>
                  </a:lnTo>
                  <a:lnTo>
                    <a:pt x="8615996" y="1857161"/>
                  </a:lnTo>
                  <a:lnTo>
                    <a:pt x="8564934" y="1858882"/>
                  </a:lnTo>
                  <a:lnTo>
                    <a:pt x="8513806" y="1860569"/>
                  </a:lnTo>
                  <a:lnTo>
                    <a:pt x="8462610" y="1862222"/>
                  </a:lnTo>
                  <a:lnTo>
                    <a:pt x="8411349" y="1863839"/>
                  </a:lnTo>
                  <a:lnTo>
                    <a:pt x="8360021" y="1865422"/>
                  </a:lnTo>
                  <a:lnTo>
                    <a:pt x="8308628" y="1866970"/>
                  </a:lnTo>
                  <a:lnTo>
                    <a:pt x="8257169" y="1868483"/>
                  </a:lnTo>
                  <a:lnTo>
                    <a:pt x="8205646" y="1869961"/>
                  </a:lnTo>
                  <a:lnTo>
                    <a:pt x="8154058" y="1871403"/>
                  </a:lnTo>
                  <a:lnTo>
                    <a:pt x="8102406" y="1872811"/>
                  </a:lnTo>
                  <a:lnTo>
                    <a:pt x="8050691" y="1874183"/>
                  </a:lnTo>
                  <a:lnTo>
                    <a:pt x="7998912" y="1875520"/>
                  </a:lnTo>
                  <a:lnTo>
                    <a:pt x="7947070" y="1876822"/>
                  </a:lnTo>
                  <a:lnTo>
                    <a:pt x="7895166" y="1878088"/>
                  </a:lnTo>
                  <a:lnTo>
                    <a:pt x="7843200" y="1879318"/>
                  </a:lnTo>
                  <a:lnTo>
                    <a:pt x="7791172" y="1880513"/>
                  </a:lnTo>
                  <a:lnTo>
                    <a:pt x="7739083" y="1881673"/>
                  </a:lnTo>
                  <a:lnTo>
                    <a:pt x="7686933" y="1882796"/>
                  </a:lnTo>
                  <a:lnTo>
                    <a:pt x="7634722" y="1883884"/>
                  </a:lnTo>
                  <a:lnTo>
                    <a:pt x="7582451" y="1884936"/>
                  </a:lnTo>
                  <a:lnTo>
                    <a:pt x="7530120" y="1885952"/>
                  </a:lnTo>
                  <a:lnTo>
                    <a:pt x="7477730" y="1886932"/>
                  </a:lnTo>
                  <a:lnTo>
                    <a:pt x="7425281" y="1887876"/>
                  </a:lnTo>
                  <a:lnTo>
                    <a:pt x="7372773" y="1888783"/>
                  </a:lnTo>
                  <a:lnTo>
                    <a:pt x="7320207" y="1889655"/>
                  </a:lnTo>
                  <a:lnTo>
                    <a:pt x="7267583" y="1890490"/>
                  </a:lnTo>
                  <a:lnTo>
                    <a:pt x="7214901" y="1891289"/>
                  </a:lnTo>
                  <a:lnTo>
                    <a:pt x="7162163" y="1892051"/>
                  </a:lnTo>
                  <a:lnTo>
                    <a:pt x="7109367" y="1892777"/>
                  </a:lnTo>
                  <a:lnTo>
                    <a:pt x="7056516" y="1893466"/>
                  </a:lnTo>
                  <a:lnTo>
                    <a:pt x="7003608" y="1894119"/>
                  </a:lnTo>
                  <a:lnTo>
                    <a:pt x="6950645" y="1894735"/>
                  </a:lnTo>
                  <a:lnTo>
                    <a:pt x="6897627" y="1895314"/>
                  </a:lnTo>
                  <a:lnTo>
                    <a:pt x="6844554" y="1895856"/>
                  </a:lnTo>
                  <a:lnTo>
                    <a:pt x="6791427" y="1896361"/>
                  </a:lnTo>
                  <a:lnTo>
                    <a:pt x="6738246" y="1896830"/>
                  </a:lnTo>
                  <a:lnTo>
                    <a:pt x="6685011" y="1897261"/>
                  </a:lnTo>
                  <a:lnTo>
                    <a:pt x="6631723" y="1897655"/>
                  </a:lnTo>
                  <a:lnTo>
                    <a:pt x="6578382" y="1898012"/>
                  </a:lnTo>
                  <a:lnTo>
                    <a:pt x="6524988" y="1898332"/>
                  </a:lnTo>
                  <a:lnTo>
                    <a:pt x="6471543" y="1898614"/>
                  </a:lnTo>
                  <a:lnTo>
                    <a:pt x="6418046" y="1898859"/>
                  </a:lnTo>
                  <a:lnTo>
                    <a:pt x="6364497" y="1899066"/>
                  </a:lnTo>
                  <a:lnTo>
                    <a:pt x="6310898" y="1899236"/>
                  </a:lnTo>
                  <a:lnTo>
                    <a:pt x="6257248" y="1899368"/>
                  </a:lnTo>
                  <a:lnTo>
                    <a:pt x="6203548" y="1899463"/>
                  </a:lnTo>
                  <a:lnTo>
                    <a:pt x="6149799" y="1899520"/>
                  </a:lnTo>
                  <a:lnTo>
                    <a:pt x="6096000" y="1899539"/>
                  </a:lnTo>
                  <a:lnTo>
                    <a:pt x="6042200" y="1899520"/>
                  </a:lnTo>
                  <a:lnTo>
                    <a:pt x="5988451" y="1899463"/>
                  </a:lnTo>
                  <a:lnTo>
                    <a:pt x="5934751" y="1899368"/>
                  </a:lnTo>
                  <a:lnTo>
                    <a:pt x="5881101" y="1899236"/>
                  </a:lnTo>
                  <a:lnTo>
                    <a:pt x="5827502" y="1899066"/>
                  </a:lnTo>
                  <a:lnTo>
                    <a:pt x="5773953" y="1898859"/>
                  </a:lnTo>
                  <a:lnTo>
                    <a:pt x="5720456" y="1898614"/>
                  </a:lnTo>
                  <a:lnTo>
                    <a:pt x="5667011" y="1898332"/>
                  </a:lnTo>
                  <a:lnTo>
                    <a:pt x="5613617" y="1898012"/>
                  </a:lnTo>
                  <a:lnTo>
                    <a:pt x="5560276" y="1897655"/>
                  </a:lnTo>
                  <a:lnTo>
                    <a:pt x="5506988" y="1897261"/>
                  </a:lnTo>
                  <a:lnTo>
                    <a:pt x="5453753" y="1896830"/>
                  </a:lnTo>
                  <a:lnTo>
                    <a:pt x="5400572" y="1896361"/>
                  </a:lnTo>
                  <a:lnTo>
                    <a:pt x="5347445" y="1895856"/>
                  </a:lnTo>
                  <a:lnTo>
                    <a:pt x="5294372" y="1895314"/>
                  </a:lnTo>
                  <a:lnTo>
                    <a:pt x="5241354" y="1894735"/>
                  </a:lnTo>
                  <a:lnTo>
                    <a:pt x="5188391" y="1894119"/>
                  </a:lnTo>
                  <a:lnTo>
                    <a:pt x="5135483" y="1893466"/>
                  </a:lnTo>
                  <a:lnTo>
                    <a:pt x="5082632" y="1892777"/>
                  </a:lnTo>
                  <a:lnTo>
                    <a:pt x="5029837" y="1892051"/>
                  </a:lnTo>
                  <a:lnTo>
                    <a:pt x="4977098" y="1891289"/>
                  </a:lnTo>
                  <a:lnTo>
                    <a:pt x="4924417" y="1890490"/>
                  </a:lnTo>
                  <a:lnTo>
                    <a:pt x="4871793" y="1889655"/>
                  </a:lnTo>
                  <a:lnTo>
                    <a:pt x="4819227" y="1888783"/>
                  </a:lnTo>
                  <a:lnTo>
                    <a:pt x="4766719" y="1887876"/>
                  </a:lnTo>
                  <a:lnTo>
                    <a:pt x="4714269" y="1886932"/>
                  </a:lnTo>
                  <a:lnTo>
                    <a:pt x="4661879" y="1885952"/>
                  </a:lnTo>
                  <a:lnTo>
                    <a:pt x="4609549" y="1884936"/>
                  </a:lnTo>
                  <a:lnTo>
                    <a:pt x="4557278" y="1883884"/>
                  </a:lnTo>
                  <a:lnTo>
                    <a:pt x="4505067" y="1882796"/>
                  </a:lnTo>
                  <a:lnTo>
                    <a:pt x="4452916" y="1881673"/>
                  </a:lnTo>
                  <a:lnTo>
                    <a:pt x="4400827" y="1880513"/>
                  </a:lnTo>
                  <a:lnTo>
                    <a:pt x="4348799" y="1879318"/>
                  </a:lnTo>
                  <a:lnTo>
                    <a:pt x="4296833" y="1878088"/>
                  </a:lnTo>
                  <a:lnTo>
                    <a:pt x="4244929" y="1876822"/>
                  </a:lnTo>
                  <a:lnTo>
                    <a:pt x="4193087" y="1875520"/>
                  </a:lnTo>
                  <a:lnTo>
                    <a:pt x="4141309" y="1874183"/>
                  </a:lnTo>
                  <a:lnTo>
                    <a:pt x="4089593" y="1872811"/>
                  </a:lnTo>
                  <a:lnTo>
                    <a:pt x="4037942" y="1871403"/>
                  </a:lnTo>
                  <a:lnTo>
                    <a:pt x="3986354" y="1869961"/>
                  </a:lnTo>
                  <a:lnTo>
                    <a:pt x="3934831" y="1868483"/>
                  </a:lnTo>
                  <a:lnTo>
                    <a:pt x="3883372" y="1866970"/>
                  </a:lnTo>
                  <a:lnTo>
                    <a:pt x="3831979" y="1865422"/>
                  </a:lnTo>
                  <a:lnTo>
                    <a:pt x="3780651" y="1863839"/>
                  </a:lnTo>
                  <a:lnTo>
                    <a:pt x="3729390" y="1862222"/>
                  </a:lnTo>
                  <a:lnTo>
                    <a:pt x="3678195" y="1860569"/>
                  </a:lnTo>
                  <a:lnTo>
                    <a:pt x="3627066" y="1858882"/>
                  </a:lnTo>
                  <a:lnTo>
                    <a:pt x="3576005" y="1857161"/>
                  </a:lnTo>
                  <a:lnTo>
                    <a:pt x="3525011" y="1855404"/>
                  </a:lnTo>
                  <a:lnTo>
                    <a:pt x="3474085" y="1853614"/>
                  </a:lnTo>
                  <a:lnTo>
                    <a:pt x="3423227" y="1851789"/>
                  </a:lnTo>
                  <a:lnTo>
                    <a:pt x="3372438" y="1849929"/>
                  </a:lnTo>
                  <a:lnTo>
                    <a:pt x="3321719" y="1848035"/>
                  </a:lnTo>
                  <a:lnTo>
                    <a:pt x="3271068" y="1846107"/>
                  </a:lnTo>
                  <a:lnTo>
                    <a:pt x="3220488" y="1844145"/>
                  </a:lnTo>
                  <a:lnTo>
                    <a:pt x="3169978" y="1842149"/>
                  </a:lnTo>
                  <a:lnTo>
                    <a:pt x="3119538" y="1840119"/>
                  </a:lnTo>
                  <a:lnTo>
                    <a:pt x="3069169" y="1838055"/>
                  </a:lnTo>
                  <a:lnTo>
                    <a:pt x="3018872" y="1835957"/>
                  </a:lnTo>
                  <a:lnTo>
                    <a:pt x="2968647" y="1833825"/>
                  </a:lnTo>
                  <a:lnTo>
                    <a:pt x="2918493" y="1831660"/>
                  </a:lnTo>
                  <a:lnTo>
                    <a:pt x="2868413" y="1829461"/>
                  </a:lnTo>
                  <a:lnTo>
                    <a:pt x="2818405" y="1827228"/>
                  </a:lnTo>
                  <a:lnTo>
                    <a:pt x="2768471" y="1824962"/>
                  </a:lnTo>
                  <a:lnTo>
                    <a:pt x="2718610" y="1822663"/>
                  </a:lnTo>
                  <a:lnTo>
                    <a:pt x="2668823" y="1820330"/>
                  </a:lnTo>
                  <a:lnTo>
                    <a:pt x="2619111" y="1817963"/>
                  </a:lnTo>
                  <a:lnTo>
                    <a:pt x="2569474" y="1815564"/>
                  </a:lnTo>
                  <a:lnTo>
                    <a:pt x="2519912" y="1813131"/>
                  </a:lnTo>
                  <a:lnTo>
                    <a:pt x="2470426" y="1810666"/>
                  </a:lnTo>
                  <a:lnTo>
                    <a:pt x="2421016" y="1808167"/>
                  </a:lnTo>
                  <a:lnTo>
                    <a:pt x="2371682" y="1805635"/>
                  </a:lnTo>
                  <a:lnTo>
                    <a:pt x="2322425" y="1803071"/>
                  </a:lnTo>
                  <a:lnTo>
                    <a:pt x="2273245" y="1800473"/>
                  </a:lnTo>
                  <a:lnTo>
                    <a:pt x="2224143" y="1797843"/>
                  </a:lnTo>
                  <a:lnTo>
                    <a:pt x="2175119" y="1795180"/>
                  </a:lnTo>
                  <a:lnTo>
                    <a:pt x="2126173" y="1792485"/>
                  </a:lnTo>
                  <a:lnTo>
                    <a:pt x="2077306" y="1789757"/>
                  </a:lnTo>
                  <a:lnTo>
                    <a:pt x="2028518" y="1786997"/>
                  </a:lnTo>
                  <a:lnTo>
                    <a:pt x="1979810" y="1784204"/>
                  </a:lnTo>
                  <a:lnTo>
                    <a:pt x="1931181" y="1781379"/>
                  </a:lnTo>
                  <a:lnTo>
                    <a:pt x="1882633" y="1778521"/>
                  </a:lnTo>
                  <a:lnTo>
                    <a:pt x="1834166" y="1775632"/>
                  </a:lnTo>
                  <a:lnTo>
                    <a:pt x="1785779" y="1772710"/>
                  </a:lnTo>
                  <a:lnTo>
                    <a:pt x="1737474" y="1769756"/>
                  </a:lnTo>
                  <a:lnTo>
                    <a:pt x="1689251" y="1766771"/>
                  </a:lnTo>
                  <a:lnTo>
                    <a:pt x="1641110" y="1763753"/>
                  </a:lnTo>
                  <a:lnTo>
                    <a:pt x="1593052" y="1760704"/>
                  </a:lnTo>
                  <a:lnTo>
                    <a:pt x="1545077" y="1757623"/>
                  </a:lnTo>
                  <a:lnTo>
                    <a:pt x="1497185" y="1754510"/>
                  </a:lnTo>
                  <a:lnTo>
                    <a:pt x="1449377" y="1751365"/>
                  </a:lnTo>
                  <a:lnTo>
                    <a:pt x="1401653" y="1748189"/>
                  </a:lnTo>
                  <a:lnTo>
                    <a:pt x="1354014" y="1744982"/>
                  </a:lnTo>
                  <a:lnTo>
                    <a:pt x="1306459" y="1741743"/>
                  </a:lnTo>
                  <a:lnTo>
                    <a:pt x="1258990" y="1738473"/>
                  </a:lnTo>
                  <a:lnTo>
                    <a:pt x="1211607" y="1735171"/>
                  </a:lnTo>
                  <a:lnTo>
                    <a:pt x="1164310" y="1731839"/>
                  </a:lnTo>
                  <a:lnTo>
                    <a:pt x="1117099" y="1728475"/>
                  </a:lnTo>
                  <a:lnTo>
                    <a:pt x="1069975" y="1725080"/>
                  </a:lnTo>
                  <a:lnTo>
                    <a:pt x="1022938" y="1721654"/>
                  </a:lnTo>
                  <a:lnTo>
                    <a:pt x="975989" y="1718197"/>
                  </a:lnTo>
                  <a:lnTo>
                    <a:pt x="929128" y="1714709"/>
                  </a:lnTo>
                  <a:lnTo>
                    <a:pt x="882356" y="1711191"/>
                  </a:lnTo>
                  <a:lnTo>
                    <a:pt x="835672" y="1707641"/>
                  </a:lnTo>
                  <a:lnTo>
                    <a:pt x="0" y="16348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91030"/>
            </a:xfrm>
            <a:custGeom>
              <a:avLst/>
              <a:gdLst/>
              <a:ahLst/>
              <a:cxnLst/>
              <a:rect l="l" t="t" r="r" b="b"/>
              <a:pathLst>
                <a:path w="12192000" h="1891030">
                  <a:moveTo>
                    <a:pt x="12192000" y="0"/>
                  </a:moveTo>
                  <a:lnTo>
                    <a:pt x="0" y="0"/>
                  </a:lnTo>
                  <a:lnTo>
                    <a:pt x="0" y="1625980"/>
                  </a:lnTo>
                  <a:lnTo>
                    <a:pt x="835888" y="1698752"/>
                  </a:lnTo>
                  <a:lnTo>
                    <a:pt x="1070251" y="1716191"/>
                  </a:lnTo>
                  <a:lnTo>
                    <a:pt x="1402013" y="1739304"/>
                  </a:lnTo>
                  <a:lnTo>
                    <a:pt x="1737917" y="1760878"/>
                  </a:lnTo>
                  <a:lnTo>
                    <a:pt x="2077832" y="1780887"/>
                  </a:lnTo>
                  <a:lnTo>
                    <a:pt x="2421624" y="1799307"/>
                  </a:lnTo>
                  <a:lnTo>
                    <a:pt x="2769163" y="1816114"/>
                  </a:lnTo>
                  <a:lnTo>
                    <a:pt x="3120314" y="1831283"/>
                  </a:lnTo>
                  <a:lnTo>
                    <a:pt x="3474946" y="1844791"/>
                  </a:lnTo>
                  <a:lnTo>
                    <a:pt x="3832926" y="1856612"/>
                  </a:lnTo>
                  <a:lnTo>
                    <a:pt x="4194123" y="1866722"/>
                  </a:lnTo>
                  <a:lnTo>
                    <a:pt x="4558403" y="1875097"/>
                  </a:lnTo>
                  <a:lnTo>
                    <a:pt x="4925634" y="1881712"/>
                  </a:lnTo>
                  <a:lnTo>
                    <a:pt x="5295683" y="1886544"/>
                  </a:lnTo>
                  <a:lnTo>
                    <a:pt x="5668420" y="1889566"/>
                  </a:lnTo>
                  <a:lnTo>
                    <a:pt x="6043710" y="1890757"/>
                  </a:lnTo>
                  <a:lnTo>
                    <a:pt x="6419656" y="1890095"/>
                  </a:lnTo>
                  <a:lnTo>
                    <a:pt x="6793136" y="1887593"/>
                  </a:lnTo>
                  <a:lnTo>
                    <a:pt x="7163966" y="1883276"/>
                  </a:lnTo>
                  <a:lnTo>
                    <a:pt x="7532016" y="1877168"/>
                  </a:lnTo>
                  <a:lnTo>
                    <a:pt x="7897152" y="1869293"/>
                  </a:lnTo>
                  <a:lnTo>
                    <a:pt x="8259242" y="1859676"/>
                  </a:lnTo>
                  <a:lnTo>
                    <a:pt x="8618154" y="1848341"/>
                  </a:lnTo>
                  <a:lnTo>
                    <a:pt x="8973755" y="1835313"/>
                  </a:lnTo>
                  <a:lnTo>
                    <a:pt x="9325913" y="1820616"/>
                  </a:lnTo>
                  <a:lnTo>
                    <a:pt x="9674495" y="1804275"/>
                  </a:lnTo>
                  <a:lnTo>
                    <a:pt x="10019369" y="1786313"/>
                  </a:lnTo>
                  <a:lnTo>
                    <a:pt x="10360402" y="1766755"/>
                  </a:lnTo>
                  <a:lnTo>
                    <a:pt x="10697462" y="1745626"/>
                  </a:lnTo>
                  <a:lnTo>
                    <a:pt x="11030417" y="1722950"/>
                  </a:lnTo>
                  <a:lnTo>
                    <a:pt x="11359134" y="1698752"/>
                  </a:lnTo>
                  <a:lnTo>
                    <a:pt x="12192000" y="162623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52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Lesson</a:t>
            </a:r>
            <a:r>
              <a:rPr spc="-350" dirty="0"/>
              <a:t> </a:t>
            </a:r>
            <a:r>
              <a:rPr spc="-240" dirty="0"/>
              <a:t>Learning</a:t>
            </a:r>
            <a:r>
              <a:rPr spc="-355" dirty="0"/>
              <a:t> </a:t>
            </a:r>
            <a:r>
              <a:rPr spc="-160" dirty="0"/>
              <a:t>Outcome</a:t>
            </a:r>
            <a:r>
              <a:rPr spc="-335" dirty="0"/>
              <a:t> </a:t>
            </a:r>
            <a:r>
              <a:rPr spc="-60" dirty="0"/>
              <a:t>(LLOs)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524509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6" y="0"/>
                </a:moveTo>
                <a:lnTo>
                  <a:pt x="0" y="0"/>
                </a:lnTo>
                <a:lnTo>
                  <a:pt x="0" y="704088"/>
                </a:lnTo>
                <a:lnTo>
                  <a:pt x="128016" y="704088"/>
                </a:lnTo>
                <a:lnTo>
                  <a:pt x="128016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b="1" spc="-35" dirty="0">
                <a:latin typeface="Trebuchet MS"/>
                <a:cs typeface="Trebuchet MS"/>
              </a:rPr>
              <a:t>HTML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Forms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spc="-70" dirty="0"/>
              <a:t>are</a:t>
            </a:r>
            <a:r>
              <a:rPr spc="-170" dirty="0"/>
              <a:t> </a:t>
            </a:r>
            <a:r>
              <a:rPr spc="-40" dirty="0"/>
              <a:t>fundamental</a:t>
            </a:r>
            <a:r>
              <a:rPr spc="-140" dirty="0"/>
              <a:t> </a:t>
            </a:r>
            <a:r>
              <a:rPr spc="-95" dirty="0"/>
              <a:t>for</a:t>
            </a:r>
            <a:r>
              <a:rPr spc="-185" dirty="0"/>
              <a:t> </a:t>
            </a:r>
            <a:r>
              <a:rPr spc="-50" dirty="0"/>
              <a:t>collecting</a:t>
            </a:r>
            <a:r>
              <a:rPr spc="-170" dirty="0"/>
              <a:t> </a:t>
            </a:r>
            <a:r>
              <a:rPr dirty="0"/>
              <a:t>user</a:t>
            </a:r>
            <a:r>
              <a:rPr spc="-170" dirty="0"/>
              <a:t> </a:t>
            </a:r>
            <a:r>
              <a:rPr spc="-55" dirty="0"/>
              <a:t>input</a:t>
            </a:r>
            <a:r>
              <a:rPr spc="-190" dirty="0"/>
              <a:t> </a:t>
            </a:r>
            <a:r>
              <a:rPr spc="-60" dirty="0"/>
              <a:t>in</a:t>
            </a:r>
            <a:r>
              <a:rPr spc="-190" dirty="0"/>
              <a:t> </a:t>
            </a:r>
            <a:r>
              <a:rPr spc="-55" dirty="0"/>
              <a:t>web</a:t>
            </a:r>
            <a:r>
              <a:rPr spc="-165" dirty="0"/>
              <a:t> </a:t>
            </a:r>
            <a:r>
              <a:rPr spc="-10" dirty="0"/>
              <a:t>applications.</a:t>
            </a: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Forms</a:t>
            </a:r>
            <a:r>
              <a:rPr spc="-150" dirty="0"/>
              <a:t> </a:t>
            </a:r>
            <a:r>
              <a:rPr dirty="0"/>
              <a:t>consist</a:t>
            </a:r>
            <a:r>
              <a:rPr spc="-135" dirty="0"/>
              <a:t> </a:t>
            </a:r>
            <a:r>
              <a:rPr spc="-70" dirty="0"/>
              <a:t>of</a:t>
            </a:r>
            <a:r>
              <a:rPr spc="-150" dirty="0"/>
              <a:t> </a:t>
            </a:r>
            <a:r>
              <a:rPr spc="-20" dirty="0"/>
              <a:t>various</a:t>
            </a:r>
            <a:r>
              <a:rPr spc="-150" dirty="0"/>
              <a:t> </a:t>
            </a:r>
            <a:r>
              <a:rPr b="1" dirty="0">
                <a:latin typeface="Trebuchet MS"/>
                <a:cs typeface="Trebuchet MS"/>
              </a:rPr>
              <a:t>elements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spc="-90" dirty="0"/>
              <a:t>like</a:t>
            </a:r>
            <a:r>
              <a:rPr spc="-155" dirty="0"/>
              <a:t> </a:t>
            </a:r>
            <a:r>
              <a:rPr spc="-60" dirty="0"/>
              <a:t>&lt;input&gt;,</a:t>
            </a:r>
            <a:r>
              <a:rPr spc="-160" dirty="0"/>
              <a:t> </a:t>
            </a:r>
            <a:r>
              <a:rPr spc="-95" dirty="0"/>
              <a:t>&lt;textarea&gt;,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&lt;button&gt;.</a:t>
            </a:r>
          </a:p>
          <a:p>
            <a:pPr marL="241300" marR="508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pc="-30" dirty="0"/>
              <a:t>Understanding</a:t>
            </a:r>
            <a:r>
              <a:rPr spc="-120" dirty="0"/>
              <a:t> </a:t>
            </a:r>
            <a:r>
              <a:rPr spc="-65" dirty="0"/>
              <a:t>form</a:t>
            </a:r>
            <a:r>
              <a:rPr spc="-180" dirty="0"/>
              <a:t> </a:t>
            </a:r>
            <a:r>
              <a:rPr b="1" spc="-50" dirty="0">
                <a:latin typeface="Trebuchet MS"/>
                <a:cs typeface="Trebuchet MS"/>
              </a:rPr>
              <a:t>attributes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b="1" spc="-55" dirty="0">
                <a:latin typeface="Trebuchet MS"/>
                <a:cs typeface="Trebuchet MS"/>
              </a:rPr>
              <a:t>input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elements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dirty="0"/>
              <a:t>is</a:t>
            </a:r>
            <a:r>
              <a:rPr spc="-160" dirty="0"/>
              <a:t> </a:t>
            </a:r>
            <a:r>
              <a:rPr spc="-95" dirty="0"/>
              <a:t>key</a:t>
            </a:r>
            <a:r>
              <a:rPr spc="-165" dirty="0"/>
              <a:t> </a:t>
            </a:r>
            <a:r>
              <a:rPr spc="-95" dirty="0"/>
              <a:t>for</a:t>
            </a:r>
            <a:r>
              <a:rPr spc="-165" dirty="0"/>
              <a:t> </a:t>
            </a:r>
            <a:r>
              <a:rPr spc="-70" dirty="0"/>
              <a:t>creating</a:t>
            </a:r>
            <a:r>
              <a:rPr spc="-145" dirty="0"/>
              <a:t> </a:t>
            </a:r>
            <a:r>
              <a:rPr spc="-40" dirty="0"/>
              <a:t>user-</a:t>
            </a:r>
            <a:r>
              <a:rPr spc="-10" dirty="0"/>
              <a:t>friendly </a:t>
            </a:r>
            <a:r>
              <a:rPr dirty="0"/>
              <a:t>and</a:t>
            </a:r>
            <a:r>
              <a:rPr spc="-160" dirty="0"/>
              <a:t> </a:t>
            </a:r>
            <a:r>
              <a:rPr spc="-90" dirty="0"/>
              <a:t>efficient</a:t>
            </a:r>
            <a:r>
              <a:rPr spc="-175" dirty="0"/>
              <a:t> </a:t>
            </a:r>
            <a:r>
              <a:rPr spc="-10" dirty="0"/>
              <a:t>forms.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498424"/>
            <a:ext cx="6641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Introduction</a:t>
            </a:r>
            <a:r>
              <a:rPr sz="4400" spc="-434" dirty="0"/>
              <a:t> </a:t>
            </a:r>
            <a:r>
              <a:rPr sz="4400" spc="-254" dirty="0"/>
              <a:t>to</a:t>
            </a:r>
            <a:r>
              <a:rPr sz="4400" spc="-450" dirty="0"/>
              <a:t> </a:t>
            </a:r>
            <a:r>
              <a:rPr sz="4400" spc="-150" dirty="0"/>
              <a:t>HTML</a:t>
            </a:r>
            <a:r>
              <a:rPr sz="4400" spc="-455" dirty="0"/>
              <a:t> </a:t>
            </a:r>
            <a:r>
              <a:rPr sz="4400" spc="-75" dirty="0"/>
              <a:t>Forms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41247" y="1538137"/>
            <a:ext cx="10476865" cy="114935"/>
            <a:chOff x="841247" y="1538137"/>
            <a:chExt cx="10476865" cy="114935"/>
          </a:xfrm>
        </p:grpSpPr>
        <p:sp>
          <p:nvSpPr>
            <p:cNvPr id="4" name="object 4"/>
            <p:cNvSpPr/>
            <p:nvPr/>
          </p:nvSpPr>
          <p:spPr>
            <a:xfrm>
              <a:off x="865949" y="1634489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0451592" y="18287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1538137"/>
              <a:ext cx="1873885" cy="109855"/>
            </a:xfrm>
            <a:custGeom>
              <a:avLst/>
              <a:gdLst/>
              <a:ahLst/>
              <a:cxnLst/>
              <a:rect l="l" t="t" r="r" b="b"/>
              <a:pathLst>
                <a:path w="1873885" h="109855">
                  <a:moveTo>
                    <a:pt x="1873503" y="0"/>
                  </a:moveTo>
                  <a:lnTo>
                    <a:pt x="0" y="0"/>
                  </a:lnTo>
                  <a:lnTo>
                    <a:pt x="0" y="109814"/>
                  </a:lnTo>
                  <a:lnTo>
                    <a:pt x="1873503" y="109814"/>
                  </a:lnTo>
                  <a:lnTo>
                    <a:pt x="1873503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8200" y="1926844"/>
            <a:ext cx="10515600" cy="1244600"/>
            <a:chOff x="838200" y="1926844"/>
            <a:chExt cx="10515600" cy="1244600"/>
          </a:xfrm>
        </p:grpSpPr>
        <p:sp>
          <p:nvSpPr>
            <p:cNvPr id="7" name="object 7"/>
            <p:cNvSpPr/>
            <p:nvPr/>
          </p:nvSpPr>
          <p:spPr>
            <a:xfrm>
              <a:off x="838200" y="1926844"/>
              <a:ext cx="10515600" cy="1244600"/>
            </a:xfrm>
            <a:custGeom>
              <a:avLst/>
              <a:gdLst/>
              <a:ahLst/>
              <a:cxnLst/>
              <a:rect l="l" t="t" r="r" b="b"/>
              <a:pathLst>
                <a:path w="10515600" h="1244600">
                  <a:moveTo>
                    <a:pt x="10391140" y="0"/>
                  </a:moveTo>
                  <a:lnTo>
                    <a:pt x="124459" y="0"/>
                  </a:lnTo>
                  <a:lnTo>
                    <a:pt x="76016" y="9767"/>
                  </a:lnTo>
                  <a:lnTo>
                    <a:pt x="36455" y="36417"/>
                  </a:lnTo>
                  <a:lnTo>
                    <a:pt x="9781" y="75973"/>
                  </a:lnTo>
                  <a:lnTo>
                    <a:pt x="0" y="124459"/>
                  </a:lnTo>
                  <a:lnTo>
                    <a:pt x="0" y="1120139"/>
                  </a:lnTo>
                  <a:lnTo>
                    <a:pt x="9781" y="1168626"/>
                  </a:lnTo>
                  <a:lnTo>
                    <a:pt x="36455" y="1208182"/>
                  </a:lnTo>
                  <a:lnTo>
                    <a:pt x="76016" y="1234832"/>
                  </a:lnTo>
                  <a:lnTo>
                    <a:pt x="124459" y="1244600"/>
                  </a:lnTo>
                  <a:lnTo>
                    <a:pt x="10391140" y="1244600"/>
                  </a:lnTo>
                  <a:lnTo>
                    <a:pt x="10439572" y="1234832"/>
                  </a:lnTo>
                  <a:lnTo>
                    <a:pt x="10479135" y="1208182"/>
                  </a:lnTo>
                  <a:lnTo>
                    <a:pt x="10505815" y="1168626"/>
                  </a:lnTo>
                  <a:lnTo>
                    <a:pt x="10515600" y="1120139"/>
                  </a:lnTo>
                  <a:lnTo>
                    <a:pt x="10515600" y="124459"/>
                  </a:lnTo>
                  <a:lnTo>
                    <a:pt x="10505815" y="75973"/>
                  </a:lnTo>
                  <a:lnTo>
                    <a:pt x="10479135" y="36417"/>
                  </a:lnTo>
                  <a:lnTo>
                    <a:pt x="10439572" y="9767"/>
                  </a:lnTo>
                  <a:lnTo>
                    <a:pt x="1039114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2981" y="2504905"/>
              <a:ext cx="100345" cy="160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2578" y="2504905"/>
              <a:ext cx="100345" cy="160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76070" y="2331630"/>
              <a:ext cx="563880" cy="437515"/>
            </a:xfrm>
            <a:custGeom>
              <a:avLst/>
              <a:gdLst/>
              <a:ahLst/>
              <a:cxnLst/>
              <a:rect l="l" t="t" r="r" b="b"/>
              <a:pathLst>
                <a:path w="563880" h="437514">
                  <a:moveTo>
                    <a:pt x="328129" y="181571"/>
                  </a:moveTo>
                  <a:lnTo>
                    <a:pt x="302094" y="170789"/>
                  </a:lnTo>
                  <a:lnTo>
                    <a:pt x="234670" y="333463"/>
                  </a:lnTo>
                  <a:lnTo>
                    <a:pt x="260718" y="344258"/>
                  </a:lnTo>
                  <a:lnTo>
                    <a:pt x="328129" y="181571"/>
                  </a:lnTo>
                  <a:close/>
                </a:path>
                <a:path w="563880" h="437514">
                  <a:moveTo>
                    <a:pt x="563740" y="0"/>
                  </a:moveTo>
                  <a:lnTo>
                    <a:pt x="521462" y="0"/>
                  </a:lnTo>
                  <a:lnTo>
                    <a:pt x="521462" y="112750"/>
                  </a:lnTo>
                  <a:lnTo>
                    <a:pt x="521462" y="394627"/>
                  </a:lnTo>
                  <a:lnTo>
                    <a:pt x="42291" y="394627"/>
                  </a:lnTo>
                  <a:lnTo>
                    <a:pt x="42291" y="112750"/>
                  </a:lnTo>
                  <a:lnTo>
                    <a:pt x="521462" y="112750"/>
                  </a:lnTo>
                  <a:lnTo>
                    <a:pt x="521462" y="0"/>
                  </a:lnTo>
                  <a:lnTo>
                    <a:pt x="500329" y="0"/>
                  </a:lnTo>
                  <a:lnTo>
                    <a:pt x="500329" y="48590"/>
                  </a:lnTo>
                  <a:lnTo>
                    <a:pt x="500329" y="64160"/>
                  </a:lnTo>
                  <a:lnTo>
                    <a:pt x="494017" y="70459"/>
                  </a:lnTo>
                  <a:lnTo>
                    <a:pt x="478447" y="70459"/>
                  </a:lnTo>
                  <a:lnTo>
                    <a:pt x="472135" y="64160"/>
                  </a:lnTo>
                  <a:lnTo>
                    <a:pt x="472135" y="48590"/>
                  </a:lnTo>
                  <a:lnTo>
                    <a:pt x="478447" y="42278"/>
                  </a:lnTo>
                  <a:lnTo>
                    <a:pt x="494017" y="42278"/>
                  </a:lnTo>
                  <a:lnTo>
                    <a:pt x="500329" y="48590"/>
                  </a:lnTo>
                  <a:lnTo>
                    <a:pt x="500329" y="0"/>
                  </a:lnTo>
                  <a:lnTo>
                    <a:pt x="451002" y="0"/>
                  </a:lnTo>
                  <a:lnTo>
                    <a:pt x="451002" y="48590"/>
                  </a:lnTo>
                  <a:lnTo>
                    <a:pt x="451002" y="64160"/>
                  </a:lnTo>
                  <a:lnTo>
                    <a:pt x="444690" y="70459"/>
                  </a:lnTo>
                  <a:lnTo>
                    <a:pt x="429120" y="70459"/>
                  </a:lnTo>
                  <a:lnTo>
                    <a:pt x="422808" y="64160"/>
                  </a:lnTo>
                  <a:lnTo>
                    <a:pt x="422808" y="48590"/>
                  </a:lnTo>
                  <a:lnTo>
                    <a:pt x="429120" y="42278"/>
                  </a:lnTo>
                  <a:lnTo>
                    <a:pt x="444690" y="42278"/>
                  </a:lnTo>
                  <a:lnTo>
                    <a:pt x="451002" y="48590"/>
                  </a:lnTo>
                  <a:lnTo>
                    <a:pt x="451002" y="0"/>
                  </a:lnTo>
                  <a:lnTo>
                    <a:pt x="401675" y="0"/>
                  </a:lnTo>
                  <a:lnTo>
                    <a:pt x="401675" y="48590"/>
                  </a:lnTo>
                  <a:lnTo>
                    <a:pt x="401675" y="64160"/>
                  </a:lnTo>
                  <a:lnTo>
                    <a:pt x="395363" y="70459"/>
                  </a:lnTo>
                  <a:lnTo>
                    <a:pt x="379793" y="70459"/>
                  </a:lnTo>
                  <a:lnTo>
                    <a:pt x="373481" y="64160"/>
                  </a:lnTo>
                  <a:lnTo>
                    <a:pt x="373481" y="48590"/>
                  </a:lnTo>
                  <a:lnTo>
                    <a:pt x="379793" y="42278"/>
                  </a:lnTo>
                  <a:lnTo>
                    <a:pt x="395363" y="42278"/>
                  </a:lnTo>
                  <a:lnTo>
                    <a:pt x="401675" y="48590"/>
                  </a:lnTo>
                  <a:lnTo>
                    <a:pt x="401675" y="0"/>
                  </a:lnTo>
                  <a:lnTo>
                    <a:pt x="0" y="0"/>
                  </a:lnTo>
                  <a:lnTo>
                    <a:pt x="0" y="436905"/>
                  </a:lnTo>
                  <a:lnTo>
                    <a:pt x="563740" y="436905"/>
                  </a:lnTo>
                  <a:lnTo>
                    <a:pt x="563740" y="394627"/>
                  </a:lnTo>
                  <a:lnTo>
                    <a:pt x="563740" y="112750"/>
                  </a:lnTo>
                  <a:lnTo>
                    <a:pt x="563740" y="70459"/>
                  </a:lnTo>
                  <a:lnTo>
                    <a:pt x="563740" y="42278"/>
                  </a:lnTo>
                  <a:lnTo>
                    <a:pt x="563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5220" y="2306269"/>
            <a:ext cx="84372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40" dirty="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r>
              <a:rPr sz="25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collect</a:t>
            </a:r>
            <a:r>
              <a:rPr sz="2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25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2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application.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8200" y="3482721"/>
            <a:ext cx="10515600" cy="1244600"/>
            <a:chOff x="838200" y="3482721"/>
            <a:chExt cx="10515600" cy="1244600"/>
          </a:xfrm>
        </p:grpSpPr>
        <p:sp>
          <p:nvSpPr>
            <p:cNvPr id="13" name="object 13"/>
            <p:cNvSpPr/>
            <p:nvPr/>
          </p:nvSpPr>
          <p:spPr>
            <a:xfrm>
              <a:off x="838200" y="3482721"/>
              <a:ext cx="10515600" cy="1244600"/>
            </a:xfrm>
            <a:custGeom>
              <a:avLst/>
              <a:gdLst/>
              <a:ahLst/>
              <a:cxnLst/>
              <a:rect l="l" t="t" r="r" b="b"/>
              <a:pathLst>
                <a:path w="10515600" h="1244600">
                  <a:moveTo>
                    <a:pt x="10391140" y="0"/>
                  </a:moveTo>
                  <a:lnTo>
                    <a:pt x="124459" y="0"/>
                  </a:lnTo>
                  <a:lnTo>
                    <a:pt x="76016" y="9767"/>
                  </a:lnTo>
                  <a:lnTo>
                    <a:pt x="36455" y="36417"/>
                  </a:lnTo>
                  <a:lnTo>
                    <a:pt x="9781" y="75973"/>
                  </a:lnTo>
                  <a:lnTo>
                    <a:pt x="0" y="124459"/>
                  </a:lnTo>
                  <a:lnTo>
                    <a:pt x="0" y="1120139"/>
                  </a:lnTo>
                  <a:lnTo>
                    <a:pt x="9781" y="1168626"/>
                  </a:lnTo>
                  <a:lnTo>
                    <a:pt x="36455" y="1208182"/>
                  </a:lnTo>
                  <a:lnTo>
                    <a:pt x="76016" y="1234832"/>
                  </a:lnTo>
                  <a:lnTo>
                    <a:pt x="124459" y="1244599"/>
                  </a:lnTo>
                  <a:lnTo>
                    <a:pt x="10391140" y="1244599"/>
                  </a:lnTo>
                  <a:lnTo>
                    <a:pt x="10439572" y="1234832"/>
                  </a:lnTo>
                  <a:lnTo>
                    <a:pt x="10479135" y="1208182"/>
                  </a:lnTo>
                  <a:lnTo>
                    <a:pt x="10505815" y="1168626"/>
                  </a:lnTo>
                  <a:lnTo>
                    <a:pt x="10515600" y="1120139"/>
                  </a:lnTo>
                  <a:lnTo>
                    <a:pt x="10515600" y="124459"/>
                  </a:lnTo>
                  <a:lnTo>
                    <a:pt x="10505815" y="75973"/>
                  </a:lnTo>
                  <a:lnTo>
                    <a:pt x="10479135" y="36417"/>
                  </a:lnTo>
                  <a:lnTo>
                    <a:pt x="10439572" y="9767"/>
                  </a:lnTo>
                  <a:lnTo>
                    <a:pt x="10391140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9547" y="3826040"/>
              <a:ext cx="500380" cy="558800"/>
            </a:xfrm>
            <a:custGeom>
              <a:avLst/>
              <a:gdLst/>
              <a:ahLst/>
              <a:cxnLst/>
              <a:rect l="l" t="t" r="r" b="b"/>
              <a:pathLst>
                <a:path w="500380" h="558800">
                  <a:moveTo>
                    <a:pt x="52857" y="79082"/>
                  </a:moveTo>
                  <a:lnTo>
                    <a:pt x="51193" y="70853"/>
                  </a:lnTo>
                  <a:lnTo>
                    <a:pt x="46659" y="64135"/>
                  </a:lnTo>
                  <a:lnTo>
                    <a:pt x="39941" y="59601"/>
                  </a:lnTo>
                  <a:lnTo>
                    <a:pt x="31711" y="57937"/>
                  </a:lnTo>
                  <a:lnTo>
                    <a:pt x="23482" y="59601"/>
                  </a:lnTo>
                  <a:lnTo>
                    <a:pt x="16764" y="64135"/>
                  </a:lnTo>
                  <a:lnTo>
                    <a:pt x="12230" y="70853"/>
                  </a:lnTo>
                  <a:lnTo>
                    <a:pt x="10566" y="79082"/>
                  </a:lnTo>
                  <a:lnTo>
                    <a:pt x="12230" y="87312"/>
                  </a:lnTo>
                  <a:lnTo>
                    <a:pt x="16764" y="94030"/>
                  </a:lnTo>
                  <a:lnTo>
                    <a:pt x="23482" y="98564"/>
                  </a:lnTo>
                  <a:lnTo>
                    <a:pt x="31711" y="100215"/>
                  </a:lnTo>
                  <a:lnTo>
                    <a:pt x="39941" y="98564"/>
                  </a:lnTo>
                  <a:lnTo>
                    <a:pt x="46659" y="94030"/>
                  </a:lnTo>
                  <a:lnTo>
                    <a:pt x="51193" y="87312"/>
                  </a:lnTo>
                  <a:lnTo>
                    <a:pt x="52857" y="79082"/>
                  </a:lnTo>
                  <a:close/>
                </a:path>
                <a:path w="500380" h="558800">
                  <a:moveTo>
                    <a:pt x="112750" y="466661"/>
                  </a:moveTo>
                  <a:lnTo>
                    <a:pt x="108318" y="444715"/>
                  </a:lnTo>
                  <a:lnTo>
                    <a:pt x="96240" y="426796"/>
                  </a:lnTo>
                  <a:lnTo>
                    <a:pt x="78320" y="414718"/>
                  </a:lnTo>
                  <a:lnTo>
                    <a:pt x="56375" y="410286"/>
                  </a:lnTo>
                  <a:lnTo>
                    <a:pt x="34429" y="414718"/>
                  </a:lnTo>
                  <a:lnTo>
                    <a:pt x="16510" y="426796"/>
                  </a:lnTo>
                  <a:lnTo>
                    <a:pt x="4432" y="444715"/>
                  </a:lnTo>
                  <a:lnTo>
                    <a:pt x="0" y="466661"/>
                  </a:lnTo>
                  <a:lnTo>
                    <a:pt x="4432" y="488607"/>
                  </a:lnTo>
                  <a:lnTo>
                    <a:pt x="16510" y="506526"/>
                  </a:lnTo>
                  <a:lnTo>
                    <a:pt x="34429" y="518604"/>
                  </a:lnTo>
                  <a:lnTo>
                    <a:pt x="56375" y="523036"/>
                  </a:lnTo>
                  <a:lnTo>
                    <a:pt x="78320" y="518604"/>
                  </a:lnTo>
                  <a:lnTo>
                    <a:pt x="96240" y="506526"/>
                  </a:lnTo>
                  <a:lnTo>
                    <a:pt x="108318" y="488607"/>
                  </a:lnTo>
                  <a:lnTo>
                    <a:pt x="112750" y="466661"/>
                  </a:lnTo>
                  <a:close/>
                </a:path>
                <a:path w="500380" h="558800">
                  <a:moveTo>
                    <a:pt x="147980" y="212979"/>
                  </a:moveTo>
                  <a:lnTo>
                    <a:pt x="147269" y="209448"/>
                  </a:lnTo>
                  <a:lnTo>
                    <a:pt x="143002" y="188302"/>
                  </a:lnTo>
                  <a:lnTo>
                    <a:pt x="133515" y="174218"/>
                  </a:lnTo>
                  <a:lnTo>
                    <a:pt x="129413" y="168122"/>
                  </a:lnTo>
                  <a:lnTo>
                    <a:pt x="123317" y="164020"/>
                  </a:lnTo>
                  <a:lnTo>
                    <a:pt x="123317" y="202399"/>
                  </a:lnTo>
                  <a:lnTo>
                    <a:pt x="123317" y="206298"/>
                  </a:lnTo>
                  <a:lnTo>
                    <a:pt x="120167" y="209448"/>
                  </a:lnTo>
                  <a:lnTo>
                    <a:pt x="112382" y="209448"/>
                  </a:lnTo>
                  <a:lnTo>
                    <a:pt x="109220" y="206298"/>
                  </a:lnTo>
                  <a:lnTo>
                    <a:pt x="109220" y="194627"/>
                  </a:lnTo>
                  <a:lnTo>
                    <a:pt x="102920" y="188302"/>
                  </a:lnTo>
                  <a:lnTo>
                    <a:pt x="91249" y="188302"/>
                  </a:lnTo>
                  <a:lnTo>
                    <a:pt x="88087" y="185153"/>
                  </a:lnTo>
                  <a:lnTo>
                    <a:pt x="88087" y="177368"/>
                  </a:lnTo>
                  <a:lnTo>
                    <a:pt x="91249" y="174218"/>
                  </a:lnTo>
                  <a:lnTo>
                    <a:pt x="95135" y="174218"/>
                  </a:lnTo>
                  <a:lnTo>
                    <a:pt x="106108" y="176428"/>
                  </a:lnTo>
                  <a:lnTo>
                    <a:pt x="115062" y="182473"/>
                  </a:lnTo>
                  <a:lnTo>
                    <a:pt x="121107" y="191427"/>
                  </a:lnTo>
                  <a:lnTo>
                    <a:pt x="123317" y="202399"/>
                  </a:lnTo>
                  <a:lnTo>
                    <a:pt x="123317" y="164020"/>
                  </a:lnTo>
                  <a:lnTo>
                    <a:pt x="109245" y="154533"/>
                  </a:lnTo>
                  <a:lnTo>
                    <a:pt x="84556" y="149555"/>
                  </a:lnTo>
                  <a:lnTo>
                    <a:pt x="59880" y="154533"/>
                  </a:lnTo>
                  <a:lnTo>
                    <a:pt x="39712" y="168122"/>
                  </a:lnTo>
                  <a:lnTo>
                    <a:pt x="26123" y="188302"/>
                  </a:lnTo>
                  <a:lnTo>
                    <a:pt x="21145" y="212979"/>
                  </a:lnTo>
                  <a:lnTo>
                    <a:pt x="26123" y="237655"/>
                  </a:lnTo>
                  <a:lnTo>
                    <a:pt x="39712" y="257822"/>
                  </a:lnTo>
                  <a:lnTo>
                    <a:pt x="59880" y="271411"/>
                  </a:lnTo>
                  <a:lnTo>
                    <a:pt x="84556" y="276390"/>
                  </a:lnTo>
                  <a:lnTo>
                    <a:pt x="109245" y="271411"/>
                  </a:lnTo>
                  <a:lnTo>
                    <a:pt x="129413" y="257822"/>
                  </a:lnTo>
                  <a:lnTo>
                    <a:pt x="143002" y="237655"/>
                  </a:lnTo>
                  <a:lnTo>
                    <a:pt x="147980" y="212979"/>
                  </a:lnTo>
                  <a:close/>
                </a:path>
                <a:path w="500380" h="558800">
                  <a:moveTo>
                    <a:pt x="193789" y="508952"/>
                  </a:moveTo>
                  <a:lnTo>
                    <a:pt x="192125" y="500722"/>
                  </a:lnTo>
                  <a:lnTo>
                    <a:pt x="187591" y="493991"/>
                  </a:lnTo>
                  <a:lnTo>
                    <a:pt x="180873" y="489470"/>
                  </a:lnTo>
                  <a:lnTo>
                    <a:pt x="172643" y="487807"/>
                  </a:lnTo>
                  <a:lnTo>
                    <a:pt x="164414" y="489470"/>
                  </a:lnTo>
                  <a:lnTo>
                    <a:pt x="157695" y="493991"/>
                  </a:lnTo>
                  <a:lnTo>
                    <a:pt x="153162" y="500722"/>
                  </a:lnTo>
                  <a:lnTo>
                    <a:pt x="151511" y="508952"/>
                  </a:lnTo>
                  <a:lnTo>
                    <a:pt x="153162" y="517169"/>
                  </a:lnTo>
                  <a:lnTo>
                    <a:pt x="157695" y="523900"/>
                  </a:lnTo>
                  <a:lnTo>
                    <a:pt x="164414" y="528421"/>
                  </a:lnTo>
                  <a:lnTo>
                    <a:pt x="172643" y="530085"/>
                  </a:lnTo>
                  <a:lnTo>
                    <a:pt x="180873" y="528421"/>
                  </a:lnTo>
                  <a:lnTo>
                    <a:pt x="187591" y="523900"/>
                  </a:lnTo>
                  <a:lnTo>
                    <a:pt x="192125" y="517169"/>
                  </a:lnTo>
                  <a:lnTo>
                    <a:pt x="193789" y="508952"/>
                  </a:lnTo>
                  <a:close/>
                </a:path>
                <a:path w="500380" h="558800">
                  <a:moveTo>
                    <a:pt x="195338" y="43840"/>
                  </a:moveTo>
                  <a:lnTo>
                    <a:pt x="191897" y="26771"/>
                  </a:lnTo>
                  <a:lnTo>
                    <a:pt x="182499" y="12839"/>
                  </a:lnTo>
                  <a:lnTo>
                    <a:pt x="168567" y="3441"/>
                  </a:lnTo>
                  <a:lnTo>
                    <a:pt x="151511" y="0"/>
                  </a:lnTo>
                  <a:lnTo>
                    <a:pt x="134442" y="3441"/>
                  </a:lnTo>
                  <a:lnTo>
                    <a:pt x="120510" y="12839"/>
                  </a:lnTo>
                  <a:lnTo>
                    <a:pt x="111125" y="26771"/>
                  </a:lnTo>
                  <a:lnTo>
                    <a:pt x="107670" y="43840"/>
                  </a:lnTo>
                  <a:lnTo>
                    <a:pt x="111125" y="60909"/>
                  </a:lnTo>
                  <a:lnTo>
                    <a:pt x="120510" y="74841"/>
                  </a:lnTo>
                  <a:lnTo>
                    <a:pt x="134442" y="84226"/>
                  </a:lnTo>
                  <a:lnTo>
                    <a:pt x="151511" y="87680"/>
                  </a:lnTo>
                  <a:lnTo>
                    <a:pt x="168567" y="84226"/>
                  </a:lnTo>
                  <a:lnTo>
                    <a:pt x="182499" y="74841"/>
                  </a:lnTo>
                  <a:lnTo>
                    <a:pt x="191897" y="60909"/>
                  </a:lnTo>
                  <a:lnTo>
                    <a:pt x="195338" y="43840"/>
                  </a:lnTo>
                  <a:close/>
                </a:path>
                <a:path w="500380" h="558800">
                  <a:moveTo>
                    <a:pt x="317106" y="353910"/>
                  </a:moveTo>
                  <a:lnTo>
                    <a:pt x="291185" y="290487"/>
                  </a:lnTo>
                  <a:lnTo>
                    <a:pt x="288912" y="288226"/>
                  </a:lnTo>
                  <a:lnTo>
                    <a:pt x="288912" y="339813"/>
                  </a:lnTo>
                  <a:lnTo>
                    <a:pt x="288912" y="343712"/>
                  </a:lnTo>
                  <a:lnTo>
                    <a:pt x="285762" y="346862"/>
                  </a:lnTo>
                  <a:lnTo>
                    <a:pt x="277977" y="346862"/>
                  </a:lnTo>
                  <a:lnTo>
                    <a:pt x="274828" y="343712"/>
                  </a:lnTo>
                  <a:lnTo>
                    <a:pt x="274828" y="339813"/>
                  </a:lnTo>
                  <a:lnTo>
                    <a:pt x="272059" y="326110"/>
                  </a:lnTo>
                  <a:lnTo>
                    <a:pt x="264502" y="314909"/>
                  </a:lnTo>
                  <a:lnTo>
                    <a:pt x="253301" y="307352"/>
                  </a:lnTo>
                  <a:lnTo>
                    <a:pt x="239585" y="304584"/>
                  </a:lnTo>
                  <a:lnTo>
                    <a:pt x="235699" y="304584"/>
                  </a:lnTo>
                  <a:lnTo>
                    <a:pt x="232549" y="301434"/>
                  </a:lnTo>
                  <a:lnTo>
                    <a:pt x="232549" y="293649"/>
                  </a:lnTo>
                  <a:lnTo>
                    <a:pt x="235699" y="290487"/>
                  </a:lnTo>
                  <a:lnTo>
                    <a:pt x="239585" y="290487"/>
                  </a:lnTo>
                  <a:lnTo>
                    <a:pt x="258787" y="294360"/>
                  </a:lnTo>
                  <a:lnTo>
                    <a:pt x="274472" y="304939"/>
                  </a:lnTo>
                  <a:lnTo>
                    <a:pt x="285038" y="320624"/>
                  </a:lnTo>
                  <a:lnTo>
                    <a:pt x="288912" y="339813"/>
                  </a:lnTo>
                  <a:lnTo>
                    <a:pt x="288912" y="288226"/>
                  </a:lnTo>
                  <a:lnTo>
                    <a:pt x="261150" y="269506"/>
                  </a:lnTo>
                  <a:lnTo>
                    <a:pt x="225501" y="262305"/>
                  </a:lnTo>
                  <a:lnTo>
                    <a:pt x="189839" y="269506"/>
                  </a:lnTo>
                  <a:lnTo>
                    <a:pt x="160718" y="289140"/>
                  </a:lnTo>
                  <a:lnTo>
                    <a:pt x="141084" y="318249"/>
                  </a:lnTo>
                  <a:lnTo>
                    <a:pt x="133883" y="353910"/>
                  </a:lnTo>
                  <a:lnTo>
                    <a:pt x="141084" y="389572"/>
                  </a:lnTo>
                  <a:lnTo>
                    <a:pt x="160718" y="418693"/>
                  </a:lnTo>
                  <a:lnTo>
                    <a:pt x="189839" y="438327"/>
                  </a:lnTo>
                  <a:lnTo>
                    <a:pt x="225501" y="445528"/>
                  </a:lnTo>
                  <a:lnTo>
                    <a:pt x="261150" y="438327"/>
                  </a:lnTo>
                  <a:lnTo>
                    <a:pt x="290271" y="418693"/>
                  </a:lnTo>
                  <a:lnTo>
                    <a:pt x="309905" y="389572"/>
                  </a:lnTo>
                  <a:lnTo>
                    <a:pt x="317106" y="353910"/>
                  </a:lnTo>
                  <a:close/>
                </a:path>
                <a:path w="500380" h="558800">
                  <a:moveTo>
                    <a:pt x="390677" y="246634"/>
                  </a:moveTo>
                  <a:lnTo>
                    <a:pt x="390182" y="244678"/>
                  </a:lnTo>
                  <a:lnTo>
                    <a:pt x="380339" y="205943"/>
                  </a:lnTo>
                  <a:lnTo>
                    <a:pt x="363804" y="181203"/>
                  </a:lnTo>
                  <a:lnTo>
                    <a:pt x="362902" y="180454"/>
                  </a:lnTo>
                  <a:lnTo>
                    <a:pt x="362902" y="237642"/>
                  </a:lnTo>
                  <a:lnTo>
                    <a:pt x="362902" y="241528"/>
                  </a:lnTo>
                  <a:lnTo>
                    <a:pt x="359752" y="244678"/>
                  </a:lnTo>
                  <a:lnTo>
                    <a:pt x="351980" y="244678"/>
                  </a:lnTo>
                  <a:lnTo>
                    <a:pt x="348818" y="241528"/>
                  </a:lnTo>
                  <a:lnTo>
                    <a:pt x="348818" y="237642"/>
                  </a:lnTo>
                  <a:lnTo>
                    <a:pt x="344944" y="218440"/>
                  </a:lnTo>
                  <a:lnTo>
                    <a:pt x="334365" y="202755"/>
                  </a:lnTo>
                  <a:lnTo>
                    <a:pt x="318693" y="192189"/>
                  </a:lnTo>
                  <a:lnTo>
                    <a:pt x="299491" y="188302"/>
                  </a:lnTo>
                  <a:lnTo>
                    <a:pt x="295605" y="188302"/>
                  </a:lnTo>
                  <a:lnTo>
                    <a:pt x="292442" y="185153"/>
                  </a:lnTo>
                  <a:lnTo>
                    <a:pt x="292442" y="177368"/>
                  </a:lnTo>
                  <a:lnTo>
                    <a:pt x="295605" y="174218"/>
                  </a:lnTo>
                  <a:lnTo>
                    <a:pt x="299491" y="174218"/>
                  </a:lnTo>
                  <a:lnTo>
                    <a:pt x="324180" y="179197"/>
                  </a:lnTo>
                  <a:lnTo>
                    <a:pt x="344335" y="192786"/>
                  </a:lnTo>
                  <a:lnTo>
                    <a:pt x="357924" y="212953"/>
                  </a:lnTo>
                  <a:lnTo>
                    <a:pt x="362902" y="237642"/>
                  </a:lnTo>
                  <a:lnTo>
                    <a:pt x="362902" y="180454"/>
                  </a:lnTo>
                  <a:lnTo>
                    <a:pt x="355536" y="174218"/>
                  </a:lnTo>
                  <a:lnTo>
                    <a:pt x="341477" y="162344"/>
                  </a:lnTo>
                  <a:lnTo>
                    <a:pt x="314858" y="150304"/>
                  </a:lnTo>
                  <a:lnTo>
                    <a:pt x="285394" y="146024"/>
                  </a:lnTo>
                  <a:lnTo>
                    <a:pt x="244246" y="154330"/>
                  </a:lnTo>
                  <a:lnTo>
                    <a:pt x="210654" y="176987"/>
                  </a:lnTo>
                  <a:lnTo>
                    <a:pt x="187998" y="210591"/>
                  </a:lnTo>
                  <a:lnTo>
                    <a:pt x="179692" y="251726"/>
                  </a:lnTo>
                  <a:lnTo>
                    <a:pt x="179692" y="258775"/>
                  </a:lnTo>
                  <a:lnTo>
                    <a:pt x="220154" y="248285"/>
                  </a:lnTo>
                  <a:lnTo>
                    <a:pt x="260121" y="253923"/>
                  </a:lnTo>
                  <a:lnTo>
                    <a:pt x="295059" y="274142"/>
                  </a:lnTo>
                  <a:lnTo>
                    <a:pt x="320433" y="307378"/>
                  </a:lnTo>
                  <a:lnTo>
                    <a:pt x="330847" y="347002"/>
                  </a:lnTo>
                  <a:lnTo>
                    <a:pt x="364337" y="321703"/>
                  </a:lnTo>
                  <a:lnTo>
                    <a:pt x="384810" y="286727"/>
                  </a:lnTo>
                  <a:lnTo>
                    <a:pt x="390436" y="248285"/>
                  </a:lnTo>
                  <a:lnTo>
                    <a:pt x="390677" y="246634"/>
                  </a:lnTo>
                  <a:close/>
                </a:path>
                <a:path w="500380" h="558800">
                  <a:moveTo>
                    <a:pt x="466636" y="100215"/>
                  </a:moveTo>
                  <a:lnTo>
                    <a:pt x="462635" y="80416"/>
                  </a:lnTo>
                  <a:lnTo>
                    <a:pt x="451739" y="64249"/>
                  </a:lnTo>
                  <a:lnTo>
                    <a:pt x="435559" y="53340"/>
                  </a:lnTo>
                  <a:lnTo>
                    <a:pt x="415759" y="49339"/>
                  </a:lnTo>
                  <a:lnTo>
                    <a:pt x="395960" y="53340"/>
                  </a:lnTo>
                  <a:lnTo>
                    <a:pt x="379780" y="64249"/>
                  </a:lnTo>
                  <a:lnTo>
                    <a:pt x="368884" y="80416"/>
                  </a:lnTo>
                  <a:lnTo>
                    <a:pt x="364883" y="100215"/>
                  </a:lnTo>
                  <a:lnTo>
                    <a:pt x="368884" y="120027"/>
                  </a:lnTo>
                  <a:lnTo>
                    <a:pt x="379780" y="136194"/>
                  </a:lnTo>
                  <a:lnTo>
                    <a:pt x="395960" y="147104"/>
                  </a:lnTo>
                  <a:lnTo>
                    <a:pt x="415759" y="151104"/>
                  </a:lnTo>
                  <a:lnTo>
                    <a:pt x="435559" y="147104"/>
                  </a:lnTo>
                  <a:lnTo>
                    <a:pt x="451739" y="136194"/>
                  </a:lnTo>
                  <a:lnTo>
                    <a:pt x="462635" y="120027"/>
                  </a:lnTo>
                  <a:lnTo>
                    <a:pt x="466636" y="100215"/>
                  </a:lnTo>
                  <a:close/>
                </a:path>
                <a:path w="500380" h="558800">
                  <a:moveTo>
                    <a:pt x="475653" y="353910"/>
                  </a:moveTo>
                  <a:lnTo>
                    <a:pt x="474002" y="345681"/>
                  </a:lnTo>
                  <a:lnTo>
                    <a:pt x="469468" y="338963"/>
                  </a:lnTo>
                  <a:lnTo>
                    <a:pt x="462749" y="334429"/>
                  </a:lnTo>
                  <a:lnTo>
                    <a:pt x="454520" y="332778"/>
                  </a:lnTo>
                  <a:lnTo>
                    <a:pt x="446290" y="334429"/>
                  </a:lnTo>
                  <a:lnTo>
                    <a:pt x="439572" y="338963"/>
                  </a:lnTo>
                  <a:lnTo>
                    <a:pt x="435038" y="345681"/>
                  </a:lnTo>
                  <a:lnTo>
                    <a:pt x="433374" y="353910"/>
                  </a:lnTo>
                  <a:lnTo>
                    <a:pt x="435038" y="362140"/>
                  </a:lnTo>
                  <a:lnTo>
                    <a:pt x="439572" y="368858"/>
                  </a:lnTo>
                  <a:lnTo>
                    <a:pt x="446290" y="373392"/>
                  </a:lnTo>
                  <a:lnTo>
                    <a:pt x="454520" y="375056"/>
                  </a:lnTo>
                  <a:lnTo>
                    <a:pt x="462749" y="373392"/>
                  </a:lnTo>
                  <a:lnTo>
                    <a:pt x="469468" y="368858"/>
                  </a:lnTo>
                  <a:lnTo>
                    <a:pt x="474002" y="362140"/>
                  </a:lnTo>
                  <a:lnTo>
                    <a:pt x="475653" y="353910"/>
                  </a:lnTo>
                  <a:close/>
                </a:path>
                <a:path w="500380" h="558800">
                  <a:moveTo>
                    <a:pt x="500316" y="487807"/>
                  </a:moveTo>
                  <a:lnTo>
                    <a:pt x="499846" y="485482"/>
                  </a:lnTo>
                  <a:lnTo>
                    <a:pt x="494868" y="460819"/>
                  </a:lnTo>
                  <a:lnTo>
                    <a:pt x="494779" y="460375"/>
                  </a:lnTo>
                  <a:lnTo>
                    <a:pt x="483958" y="444322"/>
                  </a:lnTo>
                  <a:lnTo>
                    <a:pt x="479679" y="437972"/>
                  </a:lnTo>
                  <a:lnTo>
                    <a:pt x="473329" y="433692"/>
                  </a:lnTo>
                  <a:lnTo>
                    <a:pt x="473329" y="477240"/>
                  </a:lnTo>
                  <a:lnTo>
                    <a:pt x="473290" y="481774"/>
                  </a:lnTo>
                  <a:lnTo>
                    <a:pt x="469595" y="485482"/>
                  </a:lnTo>
                  <a:lnTo>
                    <a:pt x="460590" y="485482"/>
                  </a:lnTo>
                  <a:lnTo>
                    <a:pt x="456882" y="481774"/>
                  </a:lnTo>
                  <a:lnTo>
                    <a:pt x="456844" y="468172"/>
                  </a:lnTo>
                  <a:lnTo>
                    <a:pt x="449491" y="460819"/>
                  </a:lnTo>
                  <a:lnTo>
                    <a:pt x="435876" y="460819"/>
                  </a:lnTo>
                  <a:lnTo>
                    <a:pt x="432181" y="457123"/>
                  </a:lnTo>
                  <a:lnTo>
                    <a:pt x="432181" y="448017"/>
                  </a:lnTo>
                  <a:lnTo>
                    <a:pt x="435876" y="444322"/>
                  </a:lnTo>
                  <a:lnTo>
                    <a:pt x="440423" y="444322"/>
                  </a:lnTo>
                  <a:lnTo>
                    <a:pt x="453224" y="446925"/>
                  </a:lnTo>
                  <a:lnTo>
                    <a:pt x="463677" y="453986"/>
                  </a:lnTo>
                  <a:lnTo>
                    <a:pt x="470725" y="464439"/>
                  </a:lnTo>
                  <a:lnTo>
                    <a:pt x="473329" y="477240"/>
                  </a:lnTo>
                  <a:lnTo>
                    <a:pt x="473329" y="433692"/>
                  </a:lnTo>
                  <a:lnTo>
                    <a:pt x="457288" y="422871"/>
                  </a:lnTo>
                  <a:lnTo>
                    <a:pt x="429856" y="417334"/>
                  </a:lnTo>
                  <a:lnTo>
                    <a:pt x="402424" y="422871"/>
                  </a:lnTo>
                  <a:lnTo>
                    <a:pt x="380022" y="437972"/>
                  </a:lnTo>
                  <a:lnTo>
                    <a:pt x="364921" y="460375"/>
                  </a:lnTo>
                  <a:lnTo>
                    <a:pt x="359384" y="487807"/>
                  </a:lnTo>
                  <a:lnTo>
                    <a:pt x="364921" y="515239"/>
                  </a:lnTo>
                  <a:lnTo>
                    <a:pt x="380022" y="537641"/>
                  </a:lnTo>
                  <a:lnTo>
                    <a:pt x="402424" y="552742"/>
                  </a:lnTo>
                  <a:lnTo>
                    <a:pt x="429856" y="558279"/>
                  </a:lnTo>
                  <a:lnTo>
                    <a:pt x="457288" y="552742"/>
                  </a:lnTo>
                  <a:lnTo>
                    <a:pt x="479679" y="537641"/>
                  </a:lnTo>
                  <a:lnTo>
                    <a:pt x="494779" y="515239"/>
                  </a:lnTo>
                  <a:lnTo>
                    <a:pt x="500316" y="487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95220" y="3688460"/>
            <a:ext cx="7988934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395"/>
              </a:spcBef>
            </a:pP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commonly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2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2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login, 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registration,</a:t>
            </a: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feedback).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8200" y="5038597"/>
            <a:ext cx="10515600" cy="1245235"/>
            <a:chOff x="838200" y="5038597"/>
            <a:chExt cx="10515600" cy="1245235"/>
          </a:xfrm>
        </p:grpSpPr>
        <p:sp>
          <p:nvSpPr>
            <p:cNvPr id="17" name="object 17"/>
            <p:cNvSpPr/>
            <p:nvPr/>
          </p:nvSpPr>
          <p:spPr>
            <a:xfrm>
              <a:off x="838200" y="5038597"/>
              <a:ext cx="10515600" cy="1245235"/>
            </a:xfrm>
            <a:custGeom>
              <a:avLst/>
              <a:gdLst/>
              <a:ahLst/>
              <a:cxnLst/>
              <a:rect l="l" t="t" r="r" b="b"/>
              <a:pathLst>
                <a:path w="10515600" h="1245235">
                  <a:moveTo>
                    <a:pt x="10391140" y="0"/>
                  </a:moveTo>
                  <a:lnTo>
                    <a:pt x="124459" y="0"/>
                  </a:lnTo>
                  <a:lnTo>
                    <a:pt x="76016" y="9767"/>
                  </a:lnTo>
                  <a:lnTo>
                    <a:pt x="36455" y="36417"/>
                  </a:lnTo>
                  <a:lnTo>
                    <a:pt x="9781" y="75973"/>
                  </a:lnTo>
                  <a:lnTo>
                    <a:pt x="0" y="124459"/>
                  </a:lnTo>
                  <a:lnTo>
                    <a:pt x="0" y="1120190"/>
                  </a:lnTo>
                  <a:lnTo>
                    <a:pt x="9781" y="1168641"/>
                  </a:lnTo>
                  <a:lnTo>
                    <a:pt x="36455" y="1208206"/>
                  </a:lnTo>
                  <a:lnTo>
                    <a:pt x="76016" y="1234881"/>
                  </a:lnTo>
                  <a:lnTo>
                    <a:pt x="124459" y="1244663"/>
                  </a:lnTo>
                  <a:lnTo>
                    <a:pt x="10391140" y="1244663"/>
                  </a:lnTo>
                  <a:lnTo>
                    <a:pt x="10439572" y="1234881"/>
                  </a:lnTo>
                  <a:lnTo>
                    <a:pt x="10479135" y="1208206"/>
                  </a:lnTo>
                  <a:lnTo>
                    <a:pt x="10505815" y="1168641"/>
                  </a:lnTo>
                  <a:lnTo>
                    <a:pt x="10515600" y="1120190"/>
                  </a:lnTo>
                  <a:lnTo>
                    <a:pt x="10515600" y="124459"/>
                  </a:lnTo>
                  <a:lnTo>
                    <a:pt x="10505815" y="75973"/>
                  </a:lnTo>
                  <a:lnTo>
                    <a:pt x="10479135" y="36417"/>
                  </a:lnTo>
                  <a:lnTo>
                    <a:pt x="10439572" y="9767"/>
                  </a:lnTo>
                  <a:lnTo>
                    <a:pt x="1039114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8157" y="5436364"/>
              <a:ext cx="240029" cy="99060"/>
            </a:xfrm>
            <a:custGeom>
              <a:avLst/>
              <a:gdLst/>
              <a:ahLst/>
              <a:cxnLst/>
              <a:rect l="l" t="t" r="r" b="b"/>
              <a:pathLst>
                <a:path w="240030" h="99060">
                  <a:moveTo>
                    <a:pt x="239589" y="0"/>
                  </a:moveTo>
                  <a:lnTo>
                    <a:pt x="0" y="0"/>
                  </a:lnTo>
                  <a:lnTo>
                    <a:pt x="0" y="98657"/>
                  </a:lnTo>
                  <a:lnTo>
                    <a:pt x="239589" y="98657"/>
                  </a:lnTo>
                  <a:lnTo>
                    <a:pt x="2395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269" y="5809855"/>
              <a:ext cx="84561" cy="845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672" y="5809855"/>
              <a:ext cx="84561" cy="845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075" y="5809855"/>
              <a:ext cx="84561" cy="845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32456" y="5563210"/>
              <a:ext cx="451484" cy="226060"/>
            </a:xfrm>
            <a:custGeom>
              <a:avLst/>
              <a:gdLst/>
              <a:ahLst/>
              <a:cxnLst/>
              <a:rect l="l" t="t" r="r" b="b"/>
              <a:pathLst>
                <a:path w="451485" h="226060">
                  <a:moveTo>
                    <a:pt x="239589" y="0"/>
                  </a:moveTo>
                  <a:lnTo>
                    <a:pt x="211402" y="0"/>
                  </a:lnTo>
                  <a:lnTo>
                    <a:pt x="211402" y="66946"/>
                  </a:lnTo>
                  <a:lnTo>
                    <a:pt x="179692" y="98657"/>
                  </a:lnTo>
                  <a:lnTo>
                    <a:pt x="0" y="98657"/>
                  </a:lnTo>
                  <a:lnTo>
                    <a:pt x="0" y="225503"/>
                  </a:lnTo>
                  <a:lnTo>
                    <a:pt x="28187" y="225503"/>
                  </a:lnTo>
                  <a:lnTo>
                    <a:pt x="28187" y="126845"/>
                  </a:lnTo>
                  <a:lnTo>
                    <a:pt x="204356" y="126845"/>
                  </a:lnTo>
                  <a:lnTo>
                    <a:pt x="190262" y="112751"/>
                  </a:lnTo>
                  <a:lnTo>
                    <a:pt x="225496" y="77516"/>
                  </a:lnTo>
                  <a:lnTo>
                    <a:pt x="250160" y="77516"/>
                  </a:lnTo>
                  <a:lnTo>
                    <a:pt x="239589" y="66946"/>
                  </a:lnTo>
                  <a:lnTo>
                    <a:pt x="239589" y="0"/>
                  </a:lnTo>
                  <a:close/>
                </a:path>
                <a:path w="451485" h="226060">
                  <a:moveTo>
                    <a:pt x="204356" y="126845"/>
                  </a:moveTo>
                  <a:lnTo>
                    <a:pt x="179692" y="126845"/>
                  </a:lnTo>
                  <a:lnTo>
                    <a:pt x="211402" y="158557"/>
                  </a:lnTo>
                  <a:lnTo>
                    <a:pt x="211402" y="225503"/>
                  </a:lnTo>
                  <a:lnTo>
                    <a:pt x="239589" y="225503"/>
                  </a:lnTo>
                  <a:lnTo>
                    <a:pt x="239589" y="158557"/>
                  </a:lnTo>
                  <a:lnTo>
                    <a:pt x="250160" y="147986"/>
                  </a:lnTo>
                  <a:lnTo>
                    <a:pt x="225496" y="147986"/>
                  </a:lnTo>
                  <a:lnTo>
                    <a:pt x="204356" y="126845"/>
                  </a:lnTo>
                  <a:close/>
                </a:path>
                <a:path w="451485" h="226060">
                  <a:moveTo>
                    <a:pt x="450992" y="126845"/>
                  </a:moveTo>
                  <a:lnTo>
                    <a:pt x="422805" y="126845"/>
                  </a:lnTo>
                  <a:lnTo>
                    <a:pt x="422805" y="225503"/>
                  </a:lnTo>
                  <a:lnTo>
                    <a:pt x="450992" y="225503"/>
                  </a:lnTo>
                  <a:lnTo>
                    <a:pt x="450992" y="126845"/>
                  </a:lnTo>
                  <a:close/>
                </a:path>
                <a:path w="451485" h="226060">
                  <a:moveTo>
                    <a:pt x="250160" y="77516"/>
                  </a:moveTo>
                  <a:lnTo>
                    <a:pt x="225496" y="77516"/>
                  </a:lnTo>
                  <a:lnTo>
                    <a:pt x="260730" y="112751"/>
                  </a:lnTo>
                  <a:lnTo>
                    <a:pt x="225496" y="147986"/>
                  </a:lnTo>
                  <a:lnTo>
                    <a:pt x="250160" y="147986"/>
                  </a:lnTo>
                  <a:lnTo>
                    <a:pt x="271300" y="126845"/>
                  </a:lnTo>
                  <a:lnTo>
                    <a:pt x="450992" y="126845"/>
                  </a:lnTo>
                  <a:lnTo>
                    <a:pt x="450992" y="98657"/>
                  </a:lnTo>
                  <a:lnTo>
                    <a:pt x="271300" y="98657"/>
                  </a:lnTo>
                  <a:lnTo>
                    <a:pt x="250160" y="77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95220" y="5419140"/>
            <a:ext cx="79546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5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communicate</a:t>
            </a:r>
            <a:r>
              <a:rPr sz="2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5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sz="25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sz="25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5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5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838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The</a:t>
            </a:r>
            <a:r>
              <a:rPr spc="-400" dirty="0"/>
              <a:t> </a:t>
            </a:r>
            <a:r>
              <a:rPr spc="-215" dirty="0"/>
              <a:t>&lt;form&gt;</a:t>
            </a:r>
            <a:r>
              <a:rPr spc="-375" dirty="0"/>
              <a:t> </a:t>
            </a:r>
            <a:r>
              <a:rPr spc="-15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494914"/>
            <a:ext cx="5326380" cy="22993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6990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&lt;form&gt;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tag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container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for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all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form </a:t>
            </a:r>
            <a:r>
              <a:rPr sz="2000" spc="-10" dirty="0">
                <a:latin typeface="Trebuchet MS"/>
                <a:cs typeface="Trebuchet MS"/>
              </a:rPr>
              <a:t>elements.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5" dirty="0">
                <a:latin typeface="Trebuchet MS"/>
                <a:cs typeface="Trebuchet MS"/>
              </a:rPr>
              <a:t>It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defines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form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for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collecting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user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input.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67437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&lt;form</a:t>
            </a:r>
            <a:r>
              <a:rPr sz="1800" spc="-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action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"/submit"</a:t>
            </a:r>
            <a:r>
              <a:rPr sz="18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method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"post"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24560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&lt;!-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Form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content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--</a:t>
            </a:r>
            <a:r>
              <a:rPr sz="1800" spc="-5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67437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9770" y="-3"/>
            <a:ext cx="5442585" cy="6858000"/>
            <a:chOff x="6749770" y="-3"/>
            <a:chExt cx="544258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9770" y="0"/>
              <a:ext cx="5442229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745" y="-3"/>
              <a:ext cx="5334254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240" dirty="0"/>
              <a:t>Form</a:t>
            </a:r>
            <a:r>
              <a:rPr spc="-380" dirty="0"/>
              <a:t> </a:t>
            </a:r>
            <a:r>
              <a:rPr spc="-10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8443595" cy="25076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55" dirty="0">
                <a:latin typeface="Trebuchet MS"/>
                <a:cs typeface="Trebuchet MS"/>
              </a:rPr>
              <a:t>action</a:t>
            </a:r>
            <a:r>
              <a:rPr sz="2200" spc="-55" dirty="0">
                <a:latin typeface="Trebuchet MS"/>
                <a:cs typeface="Trebuchet MS"/>
              </a:rPr>
              <a:t>: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Specifies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URL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where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data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will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be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sent.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55" dirty="0">
                <a:latin typeface="Trebuchet MS"/>
                <a:cs typeface="Trebuchet MS"/>
              </a:rPr>
              <a:t>method</a:t>
            </a:r>
            <a:r>
              <a:rPr sz="2200" spc="-55" dirty="0">
                <a:latin typeface="Trebuchet MS"/>
                <a:cs typeface="Trebuchet MS"/>
              </a:rPr>
              <a:t>: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Defines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HTTP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method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(GET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or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POST)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send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data.</a:t>
            </a:r>
            <a:endParaRPr sz="22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b="1" spc="-114" dirty="0">
                <a:latin typeface="Trebuchet MS"/>
                <a:cs typeface="Trebuchet MS"/>
              </a:rPr>
              <a:t>GET:</a:t>
            </a:r>
            <a:r>
              <a:rPr sz="2200" b="1" spc="-15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Data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via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URL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(suitable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for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small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data).</a:t>
            </a:r>
            <a:endParaRPr sz="2200">
              <a:latin typeface="Trebuchet MS"/>
              <a:cs typeface="Trebuchet MS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b="1" spc="-60" dirty="0">
                <a:latin typeface="Trebuchet MS"/>
                <a:cs typeface="Trebuchet MS"/>
              </a:rPr>
              <a:t>POST:</a:t>
            </a:r>
            <a:r>
              <a:rPr sz="2200" b="1" spc="-16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Data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is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sent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request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body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(for</a:t>
            </a:r>
            <a:r>
              <a:rPr sz="2200" spc="-18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secure,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large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data).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265"/>
              </a:spcBef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&lt;form</a:t>
            </a:r>
            <a:r>
              <a:rPr sz="2000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40000"/>
                </a:solidFill>
                <a:latin typeface="Consolas"/>
                <a:cs typeface="Consolas"/>
              </a:rPr>
              <a:t>action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"/submit"</a:t>
            </a:r>
            <a:r>
              <a:rPr sz="20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E40000"/>
                </a:solidFill>
                <a:latin typeface="Consolas"/>
                <a:cs typeface="Consolas"/>
              </a:rPr>
              <a:t>method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"post"</a:t>
            </a: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240" dirty="0"/>
              <a:t>Form</a:t>
            </a:r>
            <a:r>
              <a:rPr spc="-380" dirty="0"/>
              <a:t> </a:t>
            </a:r>
            <a:r>
              <a:rPr spc="-9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8745855" cy="28289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Forms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contain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various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elements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for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interaction.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ts val="251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45" dirty="0">
                <a:latin typeface="Trebuchet MS"/>
                <a:cs typeface="Trebuchet MS"/>
              </a:rPr>
              <a:t>Input</a:t>
            </a:r>
            <a:r>
              <a:rPr sz="2200" b="1" spc="-155" dirty="0">
                <a:latin typeface="Trebuchet MS"/>
                <a:cs typeface="Trebuchet MS"/>
              </a:rPr>
              <a:t> </a:t>
            </a:r>
            <a:r>
              <a:rPr sz="2200" b="1" spc="-35" dirty="0">
                <a:latin typeface="Trebuchet MS"/>
                <a:cs typeface="Trebuchet MS"/>
              </a:rPr>
              <a:t>fields</a:t>
            </a:r>
            <a:r>
              <a:rPr sz="2200" spc="-35" dirty="0">
                <a:latin typeface="Trebuchet MS"/>
                <a:cs typeface="Trebuchet MS"/>
              </a:rPr>
              <a:t>,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labels</a:t>
            </a:r>
            <a:r>
              <a:rPr sz="2200" spc="-10" dirty="0">
                <a:latin typeface="Trebuchet MS"/>
                <a:cs typeface="Trebuchet MS"/>
              </a:rPr>
              <a:t>,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b="1" spc="-45" dirty="0">
                <a:latin typeface="Trebuchet MS"/>
                <a:cs typeface="Trebuchet MS"/>
              </a:rPr>
              <a:t>buttons</a:t>
            </a:r>
            <a:r>
              <a:rPr sz="2200" spc="-45" dirty="0">
                <a:latin typeface="Trebuchet MS"/>
                <a:cs typeface="Trebuchet MS"/>
              </a:rPr>
              <a:t>,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selection</a:t>
            </a:r>
            <a:r>
              <a:rPr sz="2200" b="1" spc="-12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lists</a:t>
            </a:r>
            <a:r>
              <a:rPr sz="2200" b="1" spc="-13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are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all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common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form</a:t>
            </a:r>
            <a:endParaRPr sz="2200">
              <a:latin typeface="Trebuchet MS"/>
              <a:cs typeface="Trebuchet MS"/>
            </a:endParaRPr>
          </a:p>
          <a:p>
            <a:pPr marL="240665">
              <a:lnSpc>
                <a:spcPts val="2510"/>
              </a:lnSpc>
            </a:pPr>
            <a:r>
              <a:rPr sz="2200" spc="-10" dirty="0">
                <a:latin typeface="Trebuchet MS"/>
                <a:cs typeface="Trebuchet MS"/>
              </a:rPr>
              <a:t>components.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51892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&lt;form</a:t>
            </a:r>
            <a:r>
              <a:rPr sz="18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action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"/submit"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method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"post"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7703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"name"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Name: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1800">
              <a:latin typeface="Consolas"/>
              <a:cs typeface="Consolas"/>
            </a:endParaRPr>
          </a:p>
          <a:p>
            <a:pPr marL="177038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"name"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"name"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51892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4884" y="5478361"/>
            <a:ext cx="6375400" cy="1026794"/>
            <a:chOff x="2314884" y="5478361"/>
            <a:chExt cx="6375400" cy="102679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884" y="5478361"/>
              <a:ext cx="6375034" cy="10265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863" y="5574245"/>
              <a:ext cx="5952617" cy="6573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55164" y="5569483"/>
              <a:ext cx="5962650" cy="667385"/>
            </a:xfrm>
            <a:custGeom>
              <a:avLst/>
              <a:gdLst/>
              <a:ahLst/>
              <a:cxnLst/>
              <a:rect l="l" t="t" r="r" b="b"/>
              <a:pathLst>
                <a:path w="5962650" h="667385">
                  <a:moveTo>
                    <a:pt x="0" y="666902"/>
                  </a:moveTo>
                  <a:lnTo>
                    <a:pt x="5962142" y="666902"/>
                  </a:lnTo>
                  <a:lnTo>
                    <a:pt x="5962142" y="0"/>
                  </a:lnTo>
                  <a:lnTo>
                    <a:pt x="0" y="0"/>
                  </a:lnTo>
                  <a:lnTo>
                    <a:pt x="0" y="6669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335" dirty="0"/>
              <a:t>The</a:t>
            </a:r>
            <a:r>
              <a:rPr spc="-385" dirty="0"/>
              <a:t> </a:t>
            </a:r>
            <a:r>
              <a:rPr spc="-170" dirty="0"/>
              <a:t>&lt;label&gt;</a:t>
            </a:r>
            <a:r>
              <a:rPr spc="-385" dirty="0"/>
              <a:t> </a:t>
            </a:r>
            <a:r>
              <a:rPr spc="-20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7403465" cy="24161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rebuchet MS"/>
                <a:cs typeface="Trebuchet MS"/>
              </a:rPr>
              <a:t>Associates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text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with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form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control.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latin typeface="Trebuchet MS"/>
                <a:cs typeface="Trebuchet MS"/>
              </a:rPr>
              <a:t>Clicking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label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focuses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the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corresponding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input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field.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623060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187325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&lt;label</a:t>
            </a:r>
            <a:r>
              <a:rPr sz="1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Email: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&lt;/label&gt;</a:t>
            </a:r>
            <a:endParaRPr sz="1800">
              <a:latin typeface="Consolas"/>
              <a:cs typeface="Consolas"/>
            </a:endParaRPr>
          </a:p>
          <a:p>
            <a:pPr marL="187325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4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6230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187" y="5112794"/>
            <a:ext cx="4447540" cy="704850"/>
            <a:chOff x="3505187" y="5112794"/>
            <a:chExt cx="4447540" cy="704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87" y="5112794"/>
              <a:ext cx="4447056" cy="704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1870" y="5131371"/>
              <a:ext cx="4344035" cy="6096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27044" y="5126609"/>
              <a:ext cx="4353560" cy="619760"/>
            </a:xfrm>
            <a:custGeom>
              <a:avLst/>
              <a:gdLst/>
              <a:ahLst/>
              <a:cxnLst/>
              <a:rect l="l" t="t" r="r" b="b"/>
              <a:pathLst>
                <a:path w="4353559" h="619760">
                  <a:moveTo>
                    <a:pt x="0" y="619213"/>
                  </a:moveTo>
                  <a:lnTo>
                    <a:pt x="4353559" y="619213"/>
                  </a:lnTo>
                  <a:lnTo>
                    <a:pt x="4353559" y="0"/>
                  </a:lnTo>
                  <a:lnTo>
                    <a:pt x="0" y="0"/>
                  </a:lnTo>
                  <a:lnTo>
                    <a:pt x="0" y="6192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/>
          </a:p>
          <a:p>
            <a:pPr marL="648970">
              <a:lnSpc>
                <a:spcPct val="100000"/>
              </a:lnSpc>
            </a:pPr>
            <a:r>
              <a:rPr spc="-335" dirty="0"/>
              <a:t>The</a:t>
            </a:r>
            <a:r>
              <a:rPr spc="-395" dirty="0"/>
              <a:t> </a:t>
            </a:r>
            <a:r>
              <a:rPr spc="-240" dirty="0"/>
              <a:t>&lt;input&gt;</a:t>
            </a:r>
            <a:r>
              <a:rPr spc="-390" dirty="0"/>
              <a:t> </a:t>
            </a:r>
            <a:r>
              <a:rPr spc="-20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370226"/>
            <a:ext cx="8547100" cy="22091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95" dirty="0">
                <a:latin typeface="Trebuchet MS"/>
                <a:cs typeface="Trebuchet MS"/>
              </a:rPr>
              <a:t>The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most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versatile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commonly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used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element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collect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input.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90" dirty="0">
                <a:latin typeface="Trebuchet MS"/>
                <a:cs typeface="Trebuchet MS"/>
              </a:rPr>
              <a:t>Types</a:t>
            </a:r>
            <a:r>
              <a:rPr sz="2200" spc="-90" dirty="0">
                <a:latin typeface="Trebuchet MS"/>
                <a:cs typeface="Trebuchet MS"/>
              </a:rPr>
              <a:t>: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204" dirty="0">
                <a:latin typeface="Trebuchet MS"/>
                <a:cs typeface="Trebuchet MS"/>
              </a:rPr>
              <a:t>Text,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email,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password,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checkbox,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radio,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etc.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  <a:p>
            <a:pPr marL="1765300">
              <a:lnSpc>
                <a:spcPct val="100000"/>
              </a:lnSpc>
              <a:spcBef>
                <a:spcPts val="59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&lt;form&gt;</a:t>
            </a:r>
            <a:endParaRPr sz="1800">
              <a:latin typeface="Consolas"/>
              <a:cs typeface="Consolas"/>
            </a:endParaRPr>
          </a:p>
          <a:p>
            <a:pPr marL="2015489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8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"text"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"username"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76530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&lt;/form&gt;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4889" y="4981634"/>
            <a:ext cx="3248514" cy="409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5227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E4660"/>
                </a:solidFill>
                <a:latin typeface="Times New Roman"/>
                <a:cs typeface="Times New Roman"/>
              </a:rPr>
              <a:t>Common</a:t>
            </a:r>
            <a:r>
              <a:rPr sz="4400" spc="-20" dirty="0">
                <a:solidFill>
                  <a:srgbClr val="0E466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E4660"/>
                </a:solidFill>
                <a:latin typeface="Times New Roman"/>
                <a:cs typeface="Times New Roman"/>
              </a:rPr>
              <a:t>Input</a:t>
            </a:r>
            <a:r>
              <a:rPr sz="4400" spc="-80" dirty="0">
                <a:solidFill>
                  <a:srgbClr val="0E4660"/>
                </a:solidFill>
                <a:latin typeface="Times New Roman"/>
                <a:cs typeface="Times New Roman"/>
              </a:rPr>
              <a:t> </a:t>
            </a:r>
            <a:r>
              <a:rPr sz="4400" spc="-50" dirty="0">
                <a:solidFill>
                  <a:srgbClr val="0E4660"/>
                </a:solidFill>
                <a:latin typeface="Times New Roman"/>
                <a:cs typeface="Times New Roman"/>
              </a:rPr>
              <a:t>Types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9382" y="2624942"/>
            <a:ext cx="577850" cy="527685"/>
            <a:chOff x="969382" y="2624942"/>
            <a:chExt cx="577850" cy="527685"/>
          </a:xfrm>
        </p:grpSpPr>
        <p:sp>
          <p:nvSpPr>
            <p:cNvPr id="4" name="object 4"/>
            <p:cNvSpPr/>
            <p:nvPr/>
          </p:nvSpPr>
          <p:spPr>
            <a:xfrm>
              <a:off x="974254" y="2629814"/>
              <a:ext cx="568325" cy="518159"/>
            </a:xfrm>
            <a:custGeom>
              <a:avLst/>
              <a:gdLst/>
              <a:ahLst/>
              <a:cxnLst/>
              <a:rect l="l" t="t" r="r" b="b"/>
              <a:pathLst>
                <a:path w="568325" h="518160">
                  <a:moveTo>
                    <a:pt x="450971" y="400911"/>
                  </a:moveTo>
                  <a:lnTo>
                    <a:pt x="340766" y="400911"/>
                  </a:lnTo>
                  <a:lnTo>
                    <a:pt x="450971" y="517798"/>
                  </a:lnTo>
                  <a:lnTo>
                    <a:pt x="450971" y="400911"/>
                  </a:lnTo>
                  <a:close/>
                </a:path>
                <a:path w="568325" h="518160">
                  <a:moveTo>
                    <a:pt x="539502" y="0"/>
                  </a:moveTo>
                  <a:lnTo>
                    <a:pt x="28394" y="0"/>
                  </a:lnTo>
                  <a:lnTo>
                    <a:pt x="0" y="28729"/>
                  </a:lnTo>
                  <a:lnTo>
                    <a:pt x="0" y="373984"/>
                  </a:lnTo>
                  <a:lnTo>
                    <a:pt x="27197" y="400911"/>
                  </a:lnTo>
                  <a:lnTo>
                    <a:pt x="539264" y="400911"/>
                  </a:lnTo>
                  <a:lnTo>
                    <a:pt x="550121" y="399273"/>
                  </a:lnTo>
                  <a:lnTo>
                    <a:pt x="558999" y="393907"/>
                  </a:lnTo>
                  <a:lnTo>
                    <a:pt x="565217" y="385603"/>
                  </a:lnTo>
                  <a:lnTo>
                    <a:pt x="567861" y="375188"/>
                  </a:lnTo>
                  <a:lnTo>
                    <a:pt x="567866" y="317360"/>
                  </a:lnTo>
                  <a:lnTo>
                    <a:pt x="58459" y="317360"/>
                  </a:lnTo>
                  <a:lnTo>
                    <a:pt x="58459" y="283954"/>
                  </a:lnTo>
                  <a:lnTo>
                    <a:pt x="567869" y="283954"/>
                  </a:lnTo>
                  <a:lnTo>
                    <a:pt x="567871" y="250547"/>
                  </a:lnTo>
                  <a:lnTo>
                    <a:pt x="58459" y="250547"/>
                  </a:lnTo>
                  <a:lnTo>
                    <a:pt x="58459" y="217141"/>
                  </a:lnTo>
                  <a:lnTo>
                    <a:pt x="567874" y="217141"/>
                  </a:lnTo>
                  <a:lnTo>
                    <a:pt x="567889" y="28729"/>
                  </a:lnTo>
                  <a:lnTo>
                    <a:pt x="565712" y="17601"/>
                  </a:lnTo>
                  <a:lnTo>
                    <a:pt x="559646" y="8487"/>
                  </a:lnTo>
                  <a:lnTo>
                    <a:pt x="550604" y="2312"/>
                  </a:lnTo>
                  <a:lnTo>
                    <a:pt x="539502" y="0"/>
                  </a:lnTo>
                  <a:close/>
                </a:path>
                <a:path w="568325" h="518160">
                  <a:moveTo>
                    <a:pt x="250539" y="283954"/>
                  </a:moveTo>
                  <a:lnTo>
                    <a:pt x="217134" y="283954"/>
                  </a:lnTo>
                  <a:lnTo>
                    <a:pt x="217134" y="317360"/>
                  </a:lnTo>
                  <a:lnTo>
                    <a:pt x="250539" y="317360"/>
                  </a:lnTo>
                  <a:lnTo>
                    <a:pt x="250539" y="283954"/>
                  </a:lnTo>
                  <a:close/>
                </a:path>
                <a:path w="568325" h="518160">
                  <a:moveTo>
                    <a:pt x="375809" y="283954"/>
                  </a:moveTo>
                  <a:lnTo>
                    <a:pt x="342404" y="283954"/>
                  </a:lnTo>
                  <a:lnTo>
                    <a:pt x="342404" y="317360"/>
                  </a:lnTo>
                  <a:lnTo>
                    <a:pt x="375809" y="317360"/>
                  </a:lnTo>
                  <a:lnTo>
                    <a:pt x="375809" y="283954"/>
                  </a:lnTo>
                  <a:close/>
                </a:path>
                <a:path w="568325" h="518160">
                  <a:moveTo>
                    <a:pt x="567869" y="283954"/>
                  </a:moveTo>
                  <a:lnTo>
                    <a:pt x="467673" y="283954"/>
                  </a:lnTo>
                  <a:lnTo>
                    <a:pt x="467673" y="317360"/>
                  </a:lnTo>
                  <a:lnTo>
                    <a:pt x="567866" y="317360"/>
                  </a:lnTo>
                  <a:lnTo>
                    <a:pt x="567869" y="283954"/>
                  </a:lnTo>
                  <a:close/>
                </a:path>
                <a:path w="568325" h="518160">
                  <a:moveTo>
                    <a:pt x="200431" y="217141"/>
                  </a:moveTo>
                  <a:lnTo>
                    <a:pt x="158675" y="217141"/>
                  </a:lnTo>
                  <a:lnTo>
                    <a:pt x="158675" y="250547"/>
                  </a:lnTo>
                  <a:lnTo>
                    <a:pt x="200431" y="250547"/>
                  </a:lnTo>
                  <a:lnTo>
                    <a:pt x="200431" y="217141"/>
                  </a:lnTo>
                  <a:close/>
                </a:path>
                <a:path w="568325" h="518160">
                  <a:moveTo>
                    <a:pt x="400863" y="217141"/>
                  </a:moveTo>
                  <a:lnTo>
                    <a:pt x="367458" y="217141"/>
                  </a:lnTo>
                  <a:lnTo>
                    <a:pt x="367458" y="250547"/>
                  </a:lnTo>
                  <a:lnTo>
                    <a:pt x="400863" y="250547"/>
                  </a:lnTo>
                  <a:lnTo>
                    <a:pt x="400863" y="217141"/>
                  </a:lnTo>
                  <a:close/>
                </a:path>
                <a:path w="568325" h="518160">
                  <a:moveTo>
                    <a:pt x="567874" y="217141"/>
                  </a:moveTo>
                  <a:lnTo>
                    <a:pt x="509430" y="217141"/>
                  </a:lnTo>
                  <a:lnTo>
                    <a:pt x="509430" y="250547"/>
                  </a:lnTo>
                  <a:lnTo>
                    <a:pt x="567871" y="250547"/>
                  </a:lnTo>
                  <a:lnTo>
                    <a:pt x="567874" y="217141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4254" y="2629814"/>
              <a:ext cx="568325" cy="518159"/>
            </a:xfrm>
            <a:custGeom>
              <a:avLst/>
              <a:gdLst/>
              <a:ahLst/>
              <a:cxnLst/>
              <a:rect l="l" t="t" r="r" b="b"/>
              <a:pathLst>
                <a:path w="568325" h="518160">
                  <a:moveTo>
                    <a:pt x="539495" y="0"/>
                  </a:moveTo>
                  <a:lnTo>
                    <a:pt x="28394" y="0"/>
                  </a:lnTo>
                  <a:lnTo>
                    <a:pt x="0" y="28729"/>
                  </a:lnTo>
                  <a:lnTo>
                    <a:pt x="0" y="373984"/>
                  </a:lnTo>
                  <a:lnTo>
                    <a:pt x="2179" y="384506"/>
                  </a:lnTo>
                  <a:lnTo>
                    <a:pt x="8021" y="393079"/>
                  </a:lnTo>
                  <a:lnTo>
                    <a:pt x="16652" y="398837"/>
                  </a:lnTo>
                  <a:lnTo>
                    <a:pt x="27197" y="400911"/>
                  </a:lnTo>
                  <a:lnTo>
                    <a:pt x="27594" y="400911"/>
                  </a:lnTo>
                  <a:lnTo>
                    <a:pt x="27997" y="400897"/>
                  </a:lnTo>
                  <a:lnTo>
                    <a:pt x="28394" y="400876"/>
                  </a:lnTo>
                  <a:lnTo>
                    <a:pt x="340733" y="400876"/>
                  </a:lnTo>
                  <a:lnTo>
                    <a:pt x="450971" y="517798"/>
                  </a:lnTo>
                  <a:lnTo>
                    <a:pt x="450971" y="400876"/>
                  </a:lnTo>
                  <a:lnTo>
                    <a:pt x="539495" y="400876"/>
                  </a:lnTo>
                  <a:lnTo>
                    <a:pt x="567861" y="375188"/>
                  </a:lnTo>
                  <a:lnTo>
                    <a:pt x="567889" y="374388"/>
                  </a:lnTo>
                  <a:lnTo>
                    <a:pt x="567889" y="373984"/>
                  </a:lnTo>
                  <a:lnTo>
                    <a:pt x="567889" y="28729"/>
                  </a:lnTo>
                  <a:lnTo>
                    <a:pt x="565712" y="17601"/>
                  </a:lnTo>
                  <a:lnTo>
                    <a:pt x="559646" y="8487"/>
                  </a:lnTo>
                  <a:lnTo>
                    <a:pt x="550604" y="2312"/>
                  </a:lnTo>
                  <a:lnTo>
                    <a:pt x="539502" y="0"/>
                  </a:lnTo>
                  <a:close/>
                </a:path>
                <a:path w="568325" h="518160">
                  <a:moveTo>
                    <a:pt x="58459" y="217141"/>
                  </a:moveTo>
                  <a:lnTo>
                    <a:pt x="158675" y="217141"/>
                  </a:lnTo>
                  <a:lnTo>
                    <a:pt x="158675" y="250547"/>
                  </a:lnTo>
                  <a:lnTo>
                    <a:pt x="58459" y="250547"/>
                  </a:lnTo>
                  <a:lnTo>
                    <a:pt x="58459" y="217141"/>
                  </a:lnTo>
                  <a:close/>
                </a:path>
                <a:path w="568325" h="518160">
                  <a:moveTo>
                    <a:pt x="217134" y="317360"/>
                  </a:moveTo>
                  <a:lnTo>
                    <a:pt x="58459" y="317360"/>
                  </a:lnTo>
                  <a:lnTo>
                    <a:pt x="58459" y="283954"/>
                  </a:lnTo>
                  <a:lnTo>
                    <a:pt x="217134" y="283954"/>
                  </a:lnTo>
                  <a:lnTo>
                    <a:pt x="217134" y="317360"/>
                  </a:lnTo>
                  <a:close/>
                </a:path>
                <a:path w="568325" h="518160">
                  <a:moveTo>
                    <a:pt x="342404" y="317360"/>
                  </a:moveTo>
                  <a:lnTo>
                    <a:pt x="250539" y="317360"/>
                  </a:lnTo>
                  <a:lnTo>
                    <a:pt x="250539" y="283954"/>
                  </a:lnTo>
                  <a:lnTo>
                    <a:pt x="342404" y="283954"/>
                  </a:lnTo>
                  <a:lnTo>
                    <a:pt x="342404" y="317360"/>
                  </a:lnTo>
                  <a:close/>
                </a:path>
                <a:path w="568325" h="518160">
                  <a:moveTo>
                    <a:pt x="367458" y="250547"/>
                  </a:moveTo>
                  <a:lnTo>
                    <a:pt x="200431" y="250547"/>
                  </a:lnTo>
                  <a:lnTo>
                    <a:pt x="200431" y="217141"/>
                  </a:lnTo>
                  <a:lnTo>
                    <a:pt x="367458" y="217141"/>
                  </a:lnTo>
                  <a:lnTo>
                    <a:pt x="367458" y="250547"/>
                  </a:lnTo>
                  <a:close/>
                </a:path>
                <a:path w="568325" h="518160">
                  <a:moveTo>
                    <a:pt x="467673" y="317360"/>
                  </a:moveTo>
                  <a:lnTo>
                    <a:pt x="375809" y="317360"/>
                  </a:lnTo>
                  <a:lnTo>
                    <a:pt x="375809" y="283954"/>
                  </a:lnTo>
                  <a:lnTo>
                    <a:pt x="467673" y="283954"/>
                  </a:lnTo>
                  <a:lnTo>
                    <a:pt x="467673" y="317360"/>
                  </a:lnTo>
                  <a:close/>
                </a:path>
                <a:path w="568325" h="518160">
                  <a:moveTo>
                    <a:pt x="509430" y="250547"/>
                  </a:moveTo>
                  <a:lnTo>
                    <a:pt x="400863" y="250547"/>
                  </a:lnTo>
                  <a:lnTo>
                    <a:pt x="400863" y="217141"/>
                  </a:lnTo>
                  <a:lnTo>
                    <a:pt x="509430" y="217141"/>
                  </a:lnTo>
                  <a:lnTo>
                    <a:pt x="509430" y="250547"/>
                  </a:lnTo>
                  <a:close/>
                </a:path>
              </a:pathLst>
            </a:custGeom>
            <a:ln w="974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911" y="3330905"/>
            <a:ext cx="20491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latin typeface="Trebuchet MS"/>
                <a:cs typeface="Trebuchet MS"/>
              </a:rPr>
              <a:t>Text</a:t>
            </a:r>
            <a:r>
              <a:rPr sz="1400" spc="-120" dirty="0">
                <a:latin typeface="Trebuchet MS"/>
                <a:cs typeface="Trebuchet MS"/>
              </a:rPr>
              <a:t>: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Single-</a:t>
            </a:r>
            <a:r>
              <a:rPr sz="1400" spc="-45" dirty="0">
                <a:latin typeface="Trebuchet MS"/>
                <a:cs typeface="Trebuchet MS"/>
              </a:rPr>
              <a:t>line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text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input.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43247" y="2579037"/>
            <a:ext cx="477520" cy="619760"/>
            <a:chOff x="3743247" y="2579037"/>
            <a:chExt cx="477520" cy="619760"/>
          </a:xfrm>
        </p:grpSpPr>
        <p:sp>
          <p:nvSpPr>
            <p:cNvPr id="8" name="object 8"/>
            <p:cNvSpPr/>
            <p:nvPr/>
          </p:nvSpPr>
          <p:spPr>
            <a:xfrm>
              <a:off x="3748118" y="2583908"/>
              <a:ext cx="467995" cy="610235"/>
            </a:xfrm>
            <a:custGeom>
              <a:avLst/>
              <a:gdLst/>
              <a:ahLst/>
              <a:cxnLst/>
              <a:rect l="l" t="t" r="r" b="b"/>
              <a:pathLst>
                <a:path w="467995" h="610235">
                  <a:moveTo>
                    <a:pt x="233836" y="0"/>
                  </a:moveTo>
                  <a:lnTo>
                    <a:pt x="187208" y="6261"/>
                  </a:lnTo>
                  <a:lnTo>
                    <a:pt x="145312" y="23933"/>
                  </a:lnTo>
                  <a:lnTo>
                    <a:pt x="109819" y="51348"/>
                  </a:lnTo>
                  <a:lnTo>
                    <a:pt x="82399" y="86835"/>
                  </a:lnTo>
                  <a:lnTo>
                    <a:pt x="64722" y="128727"/>
                  </a:lnTo>
                  <a:lnTo>
                    <a:pt x="58459" y="175355"/>
                  </a:lnTo>
                  <a:lnTo>
                    <a:pt x="58459" y="271398"/>
                  </a:lnTo>
                  <a:lnTo>
                    <a:pt x="0" y="275574"/>
                  </a:lnTo>
                  <a:lnTo>
                    <a:pt x="0" y="592934"/>
                  </a:lnTo>
                  <a:lnTo>
                    <a:pt x="233837" y="609638"/>
                  </a:lnTo>
                  <a:lnTo>
                    <a:pt x="467673" y="592935"/>
                  </a:lnTo>
                  <a:lnTo>
                    <a:pt x="467673" y="526122"/>
                  </a:lnTo>
                  <a:lnTo>
                    <a:pt x="217134" y="526122"/>
                  </a:lnTo>
                  <a:lnTo>
                    <a:pt x="217134" y="481858"/>
                  </a:lnTo>
                  <a:lnTo>
                    <a:pt x="203811" y="474773"/>
                  </a:lnTo>
                  <a:lnTo>
                    <a:pt x="193228" y="464007"/>
                  </a:lnTo>
                  <a:lnTo>
                    <a:pt x="186247" y="450266"/>
                  </a:lnTo>
                  <a:lnTo>
                    <a:pt x="183729" y="434254"/>
                  </a:lnTo>
                  <a:lnTo>
                    <a:pt x="187682" y="414798"/>
                  </a:lnTo>
                  <a:lnTo>
                    <a:pt x="198448" y="398864"/>
                  </a:lnTo>
                  <a:lnTo>
                    <a:pt x="214381" y="388099"/>
                  </a:lnTo>
                  <a:lnTo>
                    <a:pt x="233836" y="384145"/>
                  </a:lnTo>
                  <a:lnTo>
                    <a:pt x="467673" y="384145"/>
                  </a:lnTo>
                  <a:lnTo>
                    <a:pt x="467673" y="275574"/>
                  </a:lnTo>
                  <a:lnTo>
                    <a:pt x="409214" y="271398"/>
                  </a:lnTo>
                  <a:lnTo>
                    <a:pt x="409214" y="268058"/>
                  </a:lnTo>
                  <a:lnTo>
                    <a:pt x="108567" y="268058"/>
                  </a:lnTo>
                  <a:lnTo>
                    <a:pt x="108567" y="175355"/>
                  </a:lnTo>
                  <a:lnTo>
                    <a:pt x="118392" y="126537"/>
                  </a:lnTo>
                  <a:lnTo>
                    <a:pt x="145133" y="86835"/>
                  </a:lnTo>
                  <a:lnTo>
                    <a:pt x="185020" y="59907"/>
                  </a:lnTo>
                  <a:lnTo>
                    <a:pt x="233836" y="50081"/>
                  </a:lnTo>
                  <a:lnTo>
                    <a:pt x="356213" y="50081"/>
                  </a:lnTo>
                  <a:lnTo>
                    <a:pt x="322360" y="23934"/>
                  </a:lnTo>
                  <a:lnTo>
                    <a:pt x="280465" y="6261"/>
                  </a:lnTo>
                  <a:lnTo>
                    <a:pt x="233836" y="0"/>
                  </a:lnTo>
                  <a:close/>
                </a:path>
                <a:path w="467995" h="610235">
                  <a:moveTo>
                    <a:pt x="467673" y="384145"/>
                  </a:moveTo>
                  <a:lnTo>
                    <a:pt x="233836" y="384145"/>
                  </a:lnTo>
                  <a:lnTo>
                    <a:pt x="253292" y="388099"/>
                  </a:lnTo>
                  <a:lnTo>
                    <a:pt x="269225" y="398864"/>
                  </a:lnTo>
                  <a:lnTo>
                    <a:pt x="279991" y="414798"/>
                  </a:lnTo>
                  <a:lnTo>
                    <a:pt x="283944" y="434254"/>
                  </a:lnTo>
                  <a:lnTo>
                    <a:pt x="281426" y="449796"/>
                  </a:lnTo>
                  <a:lnTo>
                    <a:pt x="274445" y="463381"/>
                  </a:lnTo>
                  <a:lnTo>
                    <a:pt x="263862" y="474303"/>
                  </a:lnTo>
                  <a:lnTo>
                    <a:pt x="250539" y="481858"/>
                  </a:lnTo>
                  <a:lnTo>
                    <a:pt x="250539" y="526122"/>
                  </a:lnTo>
                  <a:lnTo>
                    <a:pt x="467673" y="526122"/>
                  </a:lnTo>
                  <a:lnTo>
                    <a:pt x="467673" y="384145"/>
                  </a:lnTo>
                  <a:close/>
                </a:path>
                <a:path w="467995" h="610235">
                  <a:moveTo>
                    <a:pt x="233836" y="258871"/>
                  </a:moveTo>
                  <a:lnTo>
                    <a:pt x="108567" y="268058"/>
                  </a:lnTo>
                  <a:lnTo>
                    <a:pt x="359106" y="268058"/>
                  </a:lnTo>
                  <a:lnTo>
                    <a:pt x="233836" y="258871"/>
                  </a:lnTo>
                  <a:close/>
                </a:path>
                <a:path w="467995" h="610235">
                  <a:moveTo>
                    <a:pt x="356213" y="50081"/>
                  </a:moveTo>
                  <a:lnTo>
                    <a:pt x="233836" y="50081"/>
                  </a:lnTo>
                  <a:lnTo>
                    <a:pt x="282652" y="59907"/>
                  </a:lnTo>
                  <a:lnTo>
                    <a:pt x="322540" y="86835"/>
                  </a:lnTo>
                  <a:lnTo>
                    <a:pt x="349280" y="126537"/>
                  </a:lnTo>
                  <a:lnTo>
                    <a:pt x="359106" y="175355"/>
                  </a:lnTo>
                  <a:lnTo>
                    <a:pt x="359106" y="268058"/>
                  </a:lnTo>
                  <a:lnTo>
                    <a:pt x="409214" y="268058"/>
                  </a:lnTo>
                  <a:lnTo>
                    <a:pt x="409214" y="175355"/>
                  </a:lnTo>
                  <a:lnTo>
                    <a:pt x="402951" y="128727"/>
                  </a:lnTo>
                  <a:lnTo>
                    <a:pt x="385274" y="86835"/>
                  </a:lnTo>
                  <a:lnTo>
                    <a:pt x="357853" y="51348"/>
                  </a:lnTo>
                  <a:lnTo>
                    <a:pt x="356213" y="50081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6976" y="2963182"/>
              <a:ext cx="109959" cy="151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48118" y="2583908"/>
              <a:ext cx="467995" cy="610235"/>
            </a:xfrm>
            <a:custGeom>
              <a:avLst/>
              <a:gdLst/>
              <a:ahLst/>
              <a:cxnLst/>
              <a:rect l="l" t="t" r="r" b="b"/>
              <a:pathLst>
                <a:path w="467995" h="610235">
                  <a:moveTo>
                    <a:pt x="108567" y="175355"/>
                  </a:moveTo>
                  <a:lnTo>
                    <a:pt x="118392" y="126537"/>
                  </a:lnTo>
                  <a:lnTo>
                    <a:pt x="145208" y="86724"/>
                  </a:lnTo>
                  <a:lnTo>
                    <a:pt x="185020" y="59907"/>
                  </a:lnTo>
                  <a:lnTo>
                    <a:pt x="233836" y="50081"/>
                  </a:lnTo>
                  <a:lnTo>
                    <a:pt x="282652" y="59907"/>
                  </a:lnTo>
                  <a:lnTo>
                    <a:pt x="322465" y="86724"/>
                  </a:lnTo>
                  <a:lnTo>
                    <a:pt x="349280" y="126537"/>
                  </a:lnTo>
                  <a:lnTo>
                    <a:pt x="359106" y="175355"/>
                  </a:lnTo>
                  <a:lnTo>
                    <a:pt x="359106" y="268058"/>
                  </a:lnTo>
                  <a:lnTo>
                    <a:pt x="233836" y="258871"/>
                  </a:lnTo>
                  <a:lnTo>
                    <a:pt x="108567" y="268058"/>
                  </a:lnTo>
                  <a:lnTo>
                    <a:pt x="108567" y="175355"/>
                  </a:lnTo>
                  <a:close/>
                </a:path>
                <a:path w="467995" h="610235">
                  <a:moveTo>
                    <a:pt x="409214" y="271398"/>
                  </a:moveTo>
                  <a:lnTo>
                    <a:pt x="409214" y="175355"/>
                  </a:lnTo>
                  <a:lnTo>
                    <a:pt x="402951" y="128727"/>
                  </a:lnTo>
                  <a:lnTo>
                    <a:pt x="385274" y="86835"/>
                  </a:lnTo>
                  <a:lnTo>
                    <a:pt x="357853" y="51348"/>
                  </a:lnTo>
                  <a:lnTo>
                    <a:pt x="322360" y="23934"/>
                  </a:lnTo>
                  <a:lnTo>
                    <a:pt x="280465" y="6261"/>
                  </a:lnTo>
                  <a:lnTo>
                    <a:pt x="233836" y="0"/>
                  </a:lnTo>
                  <a:lnTo>
                    <a:pt x="187208" y="6261"/>
                  </a:lnTo>
                  <a:lnTo>
                    <a:pt x="145312" y="23933"/>
                  </a:lnTo>
                  <a:lnTo>
                    <a:pt x="109819" y="51348"/>
                  </a:lnTo>
                  <a:lnTo>
                    <a:pt x="82399" y="86835"/>
                  </a:lnTo>
                  <a:lnTo>
                    <a:pt x="64722" y="128727"/>
                  </a:lnTo>
                  <a:lnTo>
                    <a:pt x="58459" y="175355"/>
                  </a:lnTo>
                  <a:lnTo>
                    <a:pt x="58459" y="271398"/>
                  </a:lnTo>
                  <a:lnTo>
                    <a:pt x="0" y="275574"/>
                  </a:lnTo>
                  <a:lnTo>
                    <a:pt x="0" y="592934"/>
                  </a:lnTo>
                  <a:lnTo>
                    <a:pt x="233837" y="609638"/>
                  </a:lnTo>
                  <a:lnTo>
                    <a:pt x="467673" y="592935"/>
                  </a:lnTo>
                  <a:lnTo>
                    <a:pt x="467673" y="275574"/>
                  </a:lnTo>
                  <a:lnTo>
                    <a:pt x="409214" y="271398"/>
                  </a:lnTo>
                  <a:close/>
                </a:path>
              </a:pathLst>
            </a:custGeom>
            <a:ln w="974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62858" y="3330905"/>
            <a:ext cx="1929130" cy="45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rebuchet MS"/>
                <a:cs typeface="Trebuchet MS"/>
              </a:rPr>
              <a:t>Password</a:t>
            </a:r>
            <a:r>
              <a:rPr sz="1400" spc="-10" dirty="0">
                <a:latin typeface="Trebuchet MS"/>
                <a:cs typeface="Trebuchet MS"/>
              </a:rPr>
              <a:t>: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Obscures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the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40" dirty="0">
                <a:latin typeface="Trebuchet MS"/>
                <a:cs typeface="Trebuchet MS"/>
              </a:rPr>
              <a:t>input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characters.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6673" y="2574026"/>
            <a:ext cx="680085" cy="630555"/>
            <a:chOff x="6366673" y="2574026"/>
            <a:chExt cx="680085" cy="630555"/>
          </a:xfrm>
        </p:grpSpPr>
        <p:sp>
          <p:nvSpPr>
            <p:cNvPr id="13" name="object 13"/>
            <p:cNvSpPr/>
            <p:nvPr/>
          </p:nvSpPr>
          <p:spPr>
            <a:xfrm>
              <a:off x="6371544" y="2578897"/>
              <a:ext cx="669925" cy="621030"/>
            </a:xfrm>
            <a:custGeom>
              <a:avLst/>
              <a:gdLst/>
              <a:ahLst/>
              <a:cxnLst/>
              <a:rect l="l" t="t" r="r" b="b"/>
              <a:pathLst>
                <a:path w="669925" h="621030">
                  <a:moveTo>
                    <a:pt x="656413" y="0"/>
                  </a:moveTo>
                  <a:lnTo>
                    <a:pt x="648897" y="0"/>
                  </a:lnTo>
                  <a:lnTo>
                    <a:pt x="643051" y="3340"/>
                  </a:lnTo>
                  <a:lnTo>
                    <a:pt x="9186" y="339881"/>
                  </a:lnTo>
                  <a:lnTo>
                    <a:pt x="3340" y="343222"/>
                  </a:lnTo>
                  <a:lnTo>
                    <a:pt x="0" y="349068"/>
                  </a:lnTo>
                  <a:lnTo>
                    <a:pt x="0" y="362430"/>
                  </a:lnTo>
                  <a:lnTo>
                    <a:pt x="5010" y="368277"/>
                  </a:lnTo>
                  <a:lnTo>
                    <a:pt x="10856" y="369947"/>
                  </a:lnTo>
                  <a:lnTo>
                    <a:pt x="206277" y="436760"/>
                  </a:lnTo>
                  <a:lnTo>
                    <a:pt x="211288" y="450957"/>
                  </a:lnTo>
                  <a:lnTo>
                    <a:pt x="263066" y="606297"/>
                  </a:lnTo>
                  <a:lnTo>
                    <a:pt x="263066" y="607967"/>
                  </a:lnTo>
                  <a:lnTo>
                    <a:pt x="264737" y="612978"/>
                  </a:lnTo>
                  <a:lnTo>
                    <a:pt x="269747" y="617154"/>
                  </a:lnTo>
                  <a:lnTo>
                    <a:pt x="281439" y="620495"/>
                  </a:lnTo>
                  <a:lnTo>
                    <a:pt x="287285" y="618824"/>
                  </a:lnTo>
                  <a:lnTo>
                    <a:pt x="297307" y="608802"/>
                  </a:lnTo>
                  <a:lnTo>
                    <a:pt x="359255" y="547836"/>
                  </a:lnTo>
                  <a:lnTo>
                    <a:pt x="311504" y="547836"/>
                  </a:lnTo>
                  <a:lnTo>
                    <a:pt x="312420" y="543660"/>
                  </a:lnTo>
                  <a:lnTo>
                    <a:pt x="277263" y="543660"/>
                  </a:lnTo>
                  <a:lnTo>
                    <a:pt x="237177" y="426738"/>
                  </a:lnTo>
                  <a:lnTo>
                    <a:pt x="260602" y="404188"/>
                  </a:lnTo>
                  <a:lnTo>
                    <a:pt x="212958" y="404188"/>
                  </a:lnTo>
                  <a:lnTo>
                    <a:pt x="58459" y="351573"/>
                  </a:lnTo>
                  <a:lnTo>
                    <a:pt x="547846" y="91004"/>
                  </a:lnTo>
                  <a:lnTo>
                    <a:pt x="613926" y="91004"/>
                  </a:lnTo>
                  <a:lnTo>
                    <a:pt x="624678" y="76806"/>
                  </a:lnTo>
                  <a:lnTo>
                    <a:pt x="660058" y="76806"/>
                  </a:lnTo>
                  <a:lnTo>
                    <a:pt x="668940" y="20851"/>
                  </a:lnTo>
                  <a:lnTo>
                    <a:pt x="669775" y="13362"/>
                  </a:lnTo>
                  <a:lnTo>
                    <a:pt x="666434" y="7516"/>
                  </a:lnTo>
                  <a:lnTo>
                    <a:pt x="661424" y="4175"/>
                  </a:lnTo>
                  <a:lnTo>
                    <a:pt x="656413" y="0"/>
                  </a:lnTo>
                  <a:close/>
                </a:path>
                <a:path w="669925" h="621030">
                  <a:moveTo>
                    <a:pt x="508460" y="505243"/>
                  </a:moveTo>
                  <a:lnTo>
                    <a:pt x="402533" y="505243"/>
                  </a:lnTo>
                  <a:lnTo>
                    <a:pt x="562879" y="560363"/>
                  </a:lnTo>
                  <a:lnTo>
                    <a:pt x="567889" y="562034"/>
                  </a:lnTo>
                  <a:lnTo>
                    <a:pt x="572900" y="561198"/>
                  </a:lnTo>
                  <a:lnTo>
                    <a:pt x="581251" y="556188"/>
                  </a:lnTo>
                  <a:lnTo>
                    <a:pt x="584592" y="552012"/>
                  </a:lnTo>
                  <a:lnTo>
                    <a:pt x="585427" y="547001"/>
                  </a:lnTo>
                  <a:lnTo>
                    <a:pt x="589536" y="521111"/>
                  </a:lnTo>
                  <a:lnTo>
                    <a:pt x="554527" y="521111"/>
                  </a:lnTo>
                  <a:lnTo>
                    <a:pt x="508460" y="505243"/>
                  </a:lnTo>
                  <a:close/>
                </a:path>
                <a:path w="669925" h="621030">
                  <a:moveTo>
                    <a:pt x="433298" y="479353"/>
                  </a:moveTo>
                  <a:lnTo>
                    <a:pt x="326536" y="479353"/>
                  </a:lnTo>
                  <a:lnTo>
                    <a:pt x="366623" y="492715"/>
                  </a:lnTo>
                  <a:lnTo>
                    <a:pt x="311504" y="547836"/>
                  </a:lnTo>
                  <a:lnTo>
                    <a:pt x="359255" y="547836"/>
                  </a:lnTo>
                  <a:lnTo>
                    <a:pt x="402533" y="505243"/>
                  </a:lnTo>
                  <a:lnTo>
                    <a:pt x="508460" y="505243"/>
                  </a:lnTo>
                  <a:lnTo>
                    <a:pt x="433298" y="479353"/>
                  </a:lnTo>
                  <a:close/>
                </a:path>
                <a:path w="669925" h="621030">
                  <a:moveTo>
                    <a:pt x="587363" y="126081"/>
                  </a:moveTo>
                  <a:lnTo>
                    <a:pt x="549516" y="126081"/>
                  </a:lnTo>
                  <a:lnTo>
                    <a:pt x="309833" y="437595"/>
                  </a:lnTo>
                  <a:lnTo>
                    <a:pt x="299812" y="450122"/>
                  </a:lnTo>
                  <a:lnTo>
                    <a:pt x="298142" y="451793"/>
                  </a:lnTo>
                  <a:lnTo>
                    <a:pt x="296471" y="456803"/>
                  </a:lnTo>
                  <a:lnTo>
                    <a:pt x="293966" y="467661"/>
                  </a:lnTo>
                  <a:lnTo>
                    <a:pt x="277263" y="543660"/>
                  </a:lnTo>
                  <a:lnTo>
                    <a:pt x="312420" y="543660"/>
                  </a:lnTo>
                  <a:lnTo>
                    <a:pt x="326536" y="479353"/>
                  </a:lnTo>
                  <a:lnTo>
                    <a:pt x="433298" y="479353"/>
                  </a:lnTo>
                  <a:lnTo>
                    <a:pt x="404203" y="469331"/>
                  </a:lnTo>
                  <a:lnTo>
                    <a:pt x="403368" y="469331"/>
                  </a:lnTo>
                  <a:lnTo>
                    <a:pt x="343239" y="448452"/>
                  </a:lnTo>
                  <a:lnTo>
                    <a:pt x="587363" y="126081"/>
                  </a:lnTo>
                  <a:close/>
                </a:path>
                <a:path w="669925" h="621030">
                  <a:moveTo>
                    <a:pt x="660058" y="76806"/>
                  </a:moveTo>
                  <a:lnTo>
                    <a:pt x="624678" y="76806"/>
                  </a:lnTo>
                  <a:lnTo>
                    <a:pt x="554527" y="521111"/>
                  </a:lnTo>
                  <a:lnTo>
                    <a:pt x="589536" y="521111"/>
                  </a:lnTo>
                  <a:lnTo>
                    <a:pt x="660058" y="76806"/>
                  </a:lnTo>
                  <a:close/>
                </a:path>
                <a:path w="669925" h="621030">
                  <a:moveTo>
                    <a:pt x="613926" y="91004"/>
                  </a:moveTo>
                  <a:lnTo>
                    <a:pt x="547846" y="91004"/>
                  </a:lnTo>
                  <a:lnTo>
                    <a:pt x="212958" y="404188"/>
                  </a:lnTo>
                  <a:lnTo>
                    <a:pt x="260602" y="404188"/>
                  </a:lnTo>
                  <a:lnTo>
                    <a:pt x="549516" y="126081"/>
                  </a:lnTo>
                  <a:lnTo>
                    <a:pt x="587363" y="126081"/>
                  </a:lnTo>
                  <a:lnTo>
                    <a:pt x="613926" y="91004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71544" y="2578897"/>
              <a:ext cx="669925" cy="621030"/>
            </a:xfrm>
            <a:custGeom>
              <a:avLst/>
              <a:gdLst/>
              <a:ahLst/>
              <a:cxnLst/>
              <a:rect l="l" t="t" r="r" b="b"/>
              <a:pathLst>
                <a:path w="669925" h="621030">
                  <a:moveTo>
                    <a:pt x="554527" y="521111"/>
                  </a:moveTo>
                  <a:lnTo>
                    <a:pt x="404203" y="469331"/>
                  </a:lnTo>
                  <a:lnTo>
                    <a:pt x="403368" y="469331"/>
                  </a:lnTo>
                  <a:lnTo>
                    <a:pt x="343239" y="448452"/>
                  </a:lnTo>
                  <a:lnTo>
                    <a:pt x="624678" y="76806"/>
                  </a:lnTo>
                  <a:lnTo>
                    <a:pt x="554527" y="521111"/>
                  </a:lnTo>
                  <a:close/>
                </a:path>
                <a:path w="669925" h="621030">
                  <a:moveTo>
                    <a:pt x="366623" y="492715"/>
                  </a:moveTo>
                  <a:lnTo>
                    <a:pt x="311504" y="547836"/>
                  </a:lnTo>
                  <a:lnTo>
                    <a:pt x="326536" y="479353"/>
                  </a:lnTo>
                  <a:lnTo>
                    <a:pt x="366623" y="492715"/>
                  </a:lnTo>
                  <a:close/>
                </a:path>
                <a:path w="669925" h="621030">
                  <a:moveTo>
                    <a:pt x="299812" y="450122"/>
                  </a:moveTo>
                  <a:lnTo>
                    <a:pt x="298142" y="451793"/>
                  </a:lnTo>
                  <a:lnTo>
                    <a:pt x="297307" y="454298"/>
                  </a:lnTo>
                  <a:lnTo>
                    <a:pt x="296471" y="456803"/>
                  </a:lnTo>
                  <a:lnTo>
                    <a:pt x="293966" y="467661"/>
                  </a:lnTo>
                  <a:lnTo>
                    <a:pt x="277263" y="543660"/>
                  </a:lnTo>
                  <a:lnTo>
                    <a:pt x="237177" y="426738"/>
                  </a:lnTo>
                  <a:lnTo>
                    <a:pt x="549516" y="126081"/>
                  </a:lnTo>
                  <a:lnTo>
                    <a:pt x="309834" y="437595"/>
                  </a:lnTo>
                  <a:lnTo>
                    <a:pt x="299812" y="450122"/>
                  </a:lnTo>
                  <a:close/>
                </a:path>
                <a:path w="669925" h="621030">
                  <a:moveTo>
                    <a:pt x="58459" y="351573"/>
                  </a:moveTo>
                  <a:lnTo>
                    <a:pt x="547846" y="91004"/>
                  </a:lnTo>
                  <a:lnTo>
                    <a:pt x="212958" y="404188"/>
                  </a:lnTo>
                  <a:lnTo>
                    <a:pt x="58459" y="351573"/>
                  </a:lnTo>
                  <a:close/>
                </a:path>
                <a:path w="669925" h="621030">
                  <a:moveTo>
                    <a:pt x="661424" y="4175"/>
                  </a:moveTo>
                  <a:lnTo>
                    <a:pt x="656413" y="0"/>
                  </a:lnTo>
                  <a:lnTo>
                    <a:pt x="648897" y="0"/>
                  </a:lnTo>
                  <a:lnTo>
                    <a:pt x="643051" y="3340"/>
                  </a:lnTo>
                  <a:lnTo>
                    <a:pt x="9186" y="339881"/>
                  </a:lnTo>
                  <a:lnTo>
                    <a:pt x="3340" y="343222"/>
                  </a:lnTo>
                  <a:lnTo>
                    <a:pt x="0" y="349068"/>
                  </a:lnTo>
                  <a:lnTo>
                    <a:pt x="0" y="355749"/>
                  </a:lnTo>
                  <a:lnTo>
                    <a:pt x="0" y="362430"/>
                  </a:lnTo>
                  <a:lnTo>
                    <a:pt x="5010" y="368276"/>
                  </a:lnTo>
                  <a:lnTo>
                    <a:pt x="10856" y="369947"/>
                  </a:lnTo>
                  <a:lnTo>
                    <a:pt x="184564" y="429243"/>
                  </a:lnTo>
                  <a:lnTo>
                    <a:pt x="263066" y="606297"/>
                  </a:lnTo>
                  <a:lnTo>
                    <a:pt x="263066" y="607967"/>
                  </a:lnTo>
                  <a:lnTo>
                    <a:pt x="264737" y="612978"/>
                  </a:lnTo>
                  <a:lnTo>
                    <a:pt x="269747" y="617154"/>
                  </a:lnTo>
                  <a:lnTo>
                    <a:pt x="275593" y="618824"/>
                  </a:lnTo>
                  <a:lnTo>
                    <a:pt x="281439" y="620495"/>
                  </a:lnTo>
                  <a:lnTo>
                    <a:pt x="287285" y="618824"/>
                  </a:lnTo>
                  <a:lnTo>
                    <a:pt x="291461" y="614649"/>
                  </a:lnTo>
                  <a:lnTo>
                    <a:pt x="292296" y="613813"/>
                  </a:lnTo>
                  <a:lnTo>
                    <a:pt x="297307" y="608802"/>
                  </a:lnTo>
                  <a:lnTo>
                    <a:pt x="402533" y="505243"/>
                  </a:lnTo>
                  <a:lnTo>
                    <a:pt x="562879" y="560363"/>
                  </a:lnTo>
                  <a:lnTo>
                    <a:pt x="567889" y="562034"/>
                  </a:lnTo>
                  <a:lnTo>
                    <a:pt x="668940" y="20851"/>
                  </a:lnTo>
                  <a:lnTo>
                    <a:pt x="669775" y="13362"/>
                  </a:lnTo>
                  <a:lnTo>
                    <a:pt x="666434" y="7516"/>
                  </a:lnTo>
                  <a:lnTo>
                    <a:pt x="661424" y="4175"/>
                  </a:lnTo>
                  <a:close/>
                </a:path>
              </a:pathLst>
            </a:custGeom>
            <a:ln w="974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86880" y="3330905"/>
            <a:ext cx="2214245" cy="45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Trebuchet MS"/>
                <a:cs typeface="Trebuchet MS"/>
              </a:rPr>
              <a:t>Email</a:t>
            </a:r>
            <a:r>
              <a:rPr sz="1400" spc="-25" dirty="0">
                <a:latin typeface="Trebuchet MS"/>
                <a:cs typeface="Trebuchet MS"/>
              </a:rPr>
              <a:t>: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Validates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the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input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Trebuchet MS"/>
                <a:cs typeface="Trebuchet MS"/>
              </a:rPr>
              <a:t>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email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format.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90442" y="2624942"/>
            <a:ext cx="678180" cy="527685"/>
            <a:chOff x="9090442" y="2624942"/>
            <a:chExt cx="678180" cy="52768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7131" y="2830308"/>
              <a:ext cx="128666" cy="2003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2935" y="2830308"/>
              <a:ext cx="128666" cy="2003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8554" y="2827350"/>
              <a:ext cx="120502" cy="2153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095313" y="2629814"/>
              <a:ext cx="668655" cy="518159"/>
            </a:xfrm>
            <a:custGeom>
              <a:avLst/>
              <a:gdLst/>
              <a:ahLst/>
              <a:cxnLst/>
              <a:rect l="l" t="t" r="r" b="b"/>
              <a:pathLst>
                <a:path w="668654" h="518160">
                  <a:moveTo>
                    <a:pt x="668105" y="0"/>
                  </a:moveTo>
                  <a:lnTo>
                    <a:pt x="0" y="0"/>
                  </a:lnTo>
                  <a:lnTo>
                    <a:pt x="0" y="517798"/>
                  </a:lnTo>
                  <a:lnTo>
                    <a:pt x="668105" y="517798"/>
                  </a:lnTo>
                  <a:lnTo>
                    <a:pt x="668105" y="467689"/>
                  </a:lnTo>
                  <a:lnTo>
                    <a:pt x="50107" y="467689"/>
                  </a:lnTo>
                  <a:lnTo>
                    <a:pt x="50107" y="133625"/>
                  </a:lnTo>
                  <a:lnTo>
                    <a:pt x="668105" y="133625"/>
                  </a:lnTo>
                  <a:lnTo>
                    <a:pt x="668105" y="83516"/>
                  </a:lnTo>
                  <a:lnTo>
                    <a:pt x="450101" y="83516"/>
                  </a:lnTo>
                  <a:lnTo>
                    <a:pt x="442619" y="76041"/>
                  </a:lnTo>
                  <a:lnTo>
                    <a:pt x="442619" y="57591"/>
                  </a:lnTo>
                  <a:lnTo>
                    <a:pt x="450101" y="50109"/>
                  </a:lnTo>
                  <a:lnTo>
                    <a:pt x="668105" y="50109"/>
                  </a:lnTo>
                  <a:lnTo>
                    <a:pt x="668105" y="0"/>
                  </a:lnTo>
                  <a:close/>
                </a:path>
                <a:path w="668654" h="518160">
                  <a:moveTo>
                    <a:pt x="668105" y="133625"/>
                  </a:moveTo>
                  <a:lnTo>
                    <a:pt x="617997" y="133625"/>
                  </a:lnTo>
                  <a:lnTo>
                    <a:pt x="617997" y="467689"/>
                  </a:lnTo>
                  <a:lnTo>
                    <a:pt x="668105" y="467689"/>
                  </a:lnTo>
                  <a:lnTo>
                    <a:pt x="668105" y="133625"/>
                  </a:lnTo>
                  <a:close/>
                </a:path>
                <a:path w="668654" h="518160">
                  <a:moveTo>
                    <a:pt x="508560" y="50109"/>
                  </a:moveTo>
                  <a:lnTo>
                    <a:pt x="468550" y="50109"/>
                  </a:lnTo>
                  <a:lnTo>
                    <a:pt x="476025" y="57591"/>
                  </a:lnTo>
                  <a:lnTo>
                    <a:pt x="476025" y="76041"/>
                  </a:lnTo>
                  <a:lnTo>
                    <a:pt x="468550" y="83516"/>
                  </a:lnTo>
                  <a:lnTo>
                    <a:pt x="508560" y="83516"/>
                  </a:lnTo>
                  <a:lnTo>
                    <a:pt x="501079" y="76041"/>
                  </a:lnTo>
                  <a:lnTo>
                    <a:pt x="501079" y="57591"/>
                  </a:lnTo>
                  <a:lnTo>
                    <a:pt x="508560" y="50109"/>
                  </a:lnTo>
                  <a:close/>
                </a:path>
                <a:path w="668654" h="518160">
                  <a:moveTo>
                    <a:pt x="567019" y="50109"/>
                  </a:moveTo>
                  <a:lnTo>
                    <a:pt x="527009" y="50109"/>
                  </a:lnTo>
                  <a:lnTo>
                    <a:pt x="534484" y="57591"/>
                  </a:lnTo>
                  <a:lnTo>
                    <a:pt x="534484" y="76041"/>
                  </a:lnTo>
                  <a:lnTo>
                    <a:pt x="527009" y="83516"/>
                  </a:lnTo>
                  <a:lnTo>
                    <a:pt x="567019" y="83516"/>
                  </a:lnTo>
                  <a:lnTo>
                    <a:pt x="559538" y="76041"/>
                  </a:lnTo>
                  <a:lnTo>
                    <a:pt x="559538" y="57591"/>
                  </a:lnTo>
                  <a:lnTo>
                    <a:pt x="567019" y="50109"/>
                  </a:lnTo>
                  <a:close/>
                </a:path>
                <a:path w="668654" h="518160">
                  <a:moveTo>
                    <a:pt x="668105" y="50109"/>
                  </a:moveTo>
                  <a:lnTo>
                    <a:pt x="585469" y="50109"/>
                  </a:lnTo>
                  <a:lnTo>
                    <a:pt x="592943" y="57591"/>
                  </a:lnTo>
                  <a:lnTo>
                    <a:pt x="592943" y="76041"/>
                  </a:lnTo>
                  <a:lnTo>
                    <a:pt x="585469" y="83516"/>
                  </a:lnTo>
                  <a:lnTo>
                    <a:pt x="668105" y="83516"/>
                  </a:lnTo>
                  <a:lnTo>
                    <a:pt x="668105" y="50109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5313" y="2629814"/>
              <a:ext cx="668655" cy="518159"/>
            </a:xfrm>
            <a:custGeom>
              <a:avLst/>
              <a:gdLst/>
              <a:ahLst/>
              <a:cxnLst/>
              <a:rect l="l" t="t" r="r" b="b"/>
              <a:pathLst>
                <a:path w="668654" h="518160">
                  <a:moveTo>
                    <a:pt x="0" y="0"/>
                  </a:moveTo>
                  <a:lnTo>
                    <a:pt x="0" y="517798"/>
                  </a:lnTo>
                  <a:lnTo>
                    <a:pt x="668105" y="517798"/>
                  </a:lnTo>
                  <a:lnTo>
                    <a:pt x="668105" y="0"/>
                  </a:lnTo>
                  <a:lnTo>
                    <a:pt x="0" y="0"/>
                  </a:lnTo>
                  <a:close/>
                </a:path>
                <a:path w="668654" h="518160">
                  <a:moveTo>
                    <a:pt x="576240" y="50109"/>
                  </a:moveTo>
                  <a:lnTo>
                    <a:pt x="585469" y="50109"/>
                  </a:lnTo>
                  <a:lnTo>
                    <a:pt x="592943" y="57591"/>
                  </a:lnTo>
                  <a:lnTo>
                    <a:pt x="592943" y="66812"/>
                  </a:lnTo>
                  <a:lnTo>
                    <a:pt x="592943" y="76041"/>
                  </a:lnTo>
                  <a:lnTo>
                    <a:pt x="585469" y="83516"/>
                  </a:lnTo>
                  <a:lnTo>
                    <a:pt x="576240" y="83516"/>
                  </a:lnTo>
                  <a:lnTo>
                    <a:pt x="567019" y="83516"/>
                  </a:lnTo>
                  <a:lnTo>
                    <a:pt x="559538" y="76041"/>
                  </a:lnTo>
                  <a:lnTo>
                    <a:pt x="559538" y="66812"/>
                  </a:lnTo>
                  <a:lnTo>
                    <a:pt x="559538" y="57591"/>
                  </a:lnTo>
                  <a:lnTo>
                    <a:pt x="567019" y="50109"/>
                  </a:lnTo>
                  <a:lnTo>
                    <a:pt x="576240" y="50109"/>
                  </a:lnTo>
                  <a:close/>
                </a:path>
                <a:path w="668654" h="518160">
                  <a:moveTo>
                    <a:pt x="517781" y="50109"/>
                  </a:moveTo>
                  <a:lnTo>
                    <a:pt x="527009" y="50109"/>
                  </a:lnTo>
                  <a:lnTo>
                    <a:pt x="534484" y="57591"/>
                  </a:lnTo>
                  <a:lnTo>
                    <a:pt x="534484" y="66812"/>
                  </a:lnTo>
                  <a:lnTo>
                    <a:pt x="534484" y="76041"/>
                  </a:lnTo>
                  <a:lnTo>
                    <a:pt x="527009" y="83516"/>
                  </a:lnTo>
                  <a:lnTo>
                    <a:pt x="517781" y="83516"/>
                  </a:lnTo>
                  <a:lnTo>
                    <a:pt x="508560" y="83516"/>
                  </a:lnTo>
                  <a:lnTo>
                    <a:pt x="501079" y="76041"/>
                  </a:lnTo>
                  <a:lnTo>
                    <a:pt x="501079" y="66812"/>
                  </a:lnTo>
                  <a:lnTo>
                    <a:pt x="501079" y="57591"/>
                  </a:lnTo>
                  <a:lnTo>
                    <a:pt x="508560" y="50109"/>
                  </a:lnTo>
                  <a:lnTo>
                    <a:pt x="517781" y="50109"/>
                  </a:lnTo>
                  <a:close/>
                </a:path>
                <a:path w="668654" h="518160">
                  <a:moveTo>
                    <a:pt x="459322" y="50109"/>
                  </a:moveTo>
                  <a:lnTo>
                    <a:pt x="468550" y="50109"/>
                  </a:lnTo>
                  <a:lnTo>
                    <a:pt x="476025" y="57591"/>
                  </a:lnTo>
                  <a:lnTo>
                    <a:pt x="476025" y="66812"/>
                  </a:lnTo>
                  <a:lnTo>
                    <a:pt x="476025" y="76041"/>
                  </a:lnTo>
                  <a:lnTo>
                    <a:pt x="468550" y="83516"/>
                  </a:lnTo>
                  <a:lnTo>
                    <a:pt x="459322" y="83516"/>
                  </a:lnTo>
                  <a:lnTo>
                    <a:pt x="450101" y="83516"/>
                  </a:lnTo>
                  <a:lnTo>
                    <a:pt x="442619" y="76041"/>
                  </a:lnTo>
                  <a:lnTo>
                    <a:pt x="442619" y="66812"/>
                  </a:lnTo>
                  <a:lnTo>
                    <a:pt x="442619" y="57591"/>
                  </a:lnTo>
                  <a:lnTo>
                    <a:pt x="450101" y="50109"/>
                  </a:lnTo>
                  <a:lnTo>
                    <a:pt x="459322" y="50109"/>
                  </a:lnTo>
                  <a:close/>
                </a:path>
                <a:path w="668654" h="518160">
                  <a:moveTo>
                    <a:pt x="617997" y="467689"/>
                  </a:moveTo>
                  <a:lnTo>
                    <a:pt x="50107" y="467689"/>
                  </a:lnTo>
                  <a:lnTo>
                    <a:pt x="50107" y="133625"/>
                  </a:lnTo>
                  <a:lnTo>
                    <a:pt x="617997" y="133625"/>
                  </a:lnTo>
                  <a:lnTo>
                    <a:pt x="617997" y="467689"/>
                  </a:lnTo>
                  <a:close/>
                </a:path>
              </a:pathLst>
            </a:custGeom>
            <a:ln w="974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010904" y="3330905"/>
            <a:ext cx="7829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rebuchet MS"/>
                <a:cs typeface="Trebuchet MS"/>
              </a:rPr>
              <a:t>Example: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7826" y="3998214"/>
            <a:ext cx="4652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400" spc="-6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4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4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"user_email"</a:t>
            </a:r>
            <a:r>
              <a:rPr sz="14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E40000"/>
                </a:solidFill>
                <a:latin typeface="Consolas"/>
                <a:cs typeface="Consolas"/>
              </a:rPr>
              <a:t>required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1028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MT</vt:lpstr>
      <vt:lpstr>Calibri</vt:lpstr>
      <vt:lpstr>Calibri Light</vt:lpstr>
      <vt:lpstr>Consolas</vt:lpstr>
      <vt:lpstr>Times New Roman</vt:lpstr>
      <vt:lpstr>Trebuchet MS</vt:lpstr>
      <vt:lpstr>Office Theme</vt:lpstr>
      <vt:lpstr>Lecture # 6</vt:lpstr>
      <vt:lpstr>HTML Forms</vt:lpstr>
      <vt:lpstr>Introduction to HTML Forms</vt:lpstr>
      <vt:lpstr>The &lt;form&gt; Element</vt:lpstr>
      <vt:lpstr> Form Attributes</vt:lpstr>
      <vt:lpstr> Form Structure</vt:lpstr>
      <vt:lpstr> The &lt;label&gt; Element</vt:lpstr>
      <vt:lpstr> The &lt;input&gt; Element</vt:lpstr>
      <vt:lpstr>Common Input Types</vt:lpstr>
      <vt:lpstr> Checkbox Input</vt:lpstr>
      <vt:lpstr>Radio Button Input</vt:lpstr>
      <vt:lpstr> The &lt;select&gt; and &lt;option&gt; Elements</vt:lpstr>
      <vt:lpstr>The &lt;textarea&gt; Element</vt:lpstr>
      <vt:lpstr>The &lt;button&gt; Element</vt:lpstr>
      <vt:lpstr> Form Validation Attributes</vt:lpstr>
      <vt:lpstr> Placeholder Attribute</vt:lpstr>
      <vt:lpstr> The name Attribute</vt:lpstr>
      <vt:lpstr>The value Attribute</vt:lpstr>
      <vt:lpstr> Form Submission Process</vt:lpstr>
      <vt:lpstr> Form Enhancements with JavaScript</vt:lpstr>
      <vt:lpstr>Lesson Learning Outcome (LLOs)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 Web Technologies</dc:title>
  <dc:creator>Saif</dc:creator>
  <cp:lastModifiedBy>Yasmeen Jana</cp:lastModifiedBy>
  <cp:revision>1</cp:revision>
  <dcterms:created xsi:type="dcterms:W3CDTF">2025-02-17T04:20:40Z</dcterms:created>
  <dcterms:modified xsi:type="dcterms:W3CDTF">2025-02-20T04:39:23Z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2025-02-17T00:00:00Z</vt:filetime>
  </property>
  <property fmtid="{D5CDD505-2E9C-101B-9397-08002B2CF9AE}" pid="5" name="Producer">
    <vt:lpwstr>Microsoft® PowerPoint® LTSC</vt:lpwstr>
  </property>
</Properties>
</file>