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73BD91-90D5-4294-A2FD-0A1F930A2466}">
  <a:tblStyle styleId="{AE73BD91-90D5-4294-A2FD-0A1F930A24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{AE73BD91-90D5-4294-A2FD-0A1F930A2466}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{AE73BD91-90D5-4294-A2FD-0A1F930A2466}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{AE73BD91-90D5-4294-A2FD-0A1F930A2466}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{AE73BD91-90D5-4294-A2FD-0A1F930A2466}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{AE73BD91-90D5-4294-A2FD-0A1F930A2466}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{AE73BD91-90D5-4294-A2FD-0A1F930A2466}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{AE73BD91-90D5-4294-A2FD-0A1F930A2466}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{AE73BD91-90D5-4294-A2FD-0A1F930A2466}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{AE73BD91-90D5-4294-A2FD-0A1F930A2466}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