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F0AEA96-BD8F-48CC-BE4F-00E660608AED}">
  <a:tblStyle styleId="{9F0AEA96-BD8F-48CC-BE4F-00E660608AE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{9F0AEA96-BD8F-48CC-BE4F-00E660608AED}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