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</p:sldIdLst>
  <p:sldSz cy="5143500" cx="9144000"/>
  <p:notesSz cx="6858000" cy="9144000"/>
  <p:embeddedFontLst>
    <p:embeddedFont>
      <p:font typeface="Montserrat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.fntdata"/><Relationship Id="rId20" Type="http://schemas.openxmlformats.org/officeDocument/2006/relationships/slide" Target="slides/slide16.xml"/><Relationship Id="rId42" Type="http://schemas.openxmlformats.org/officeDocument/2006/relationships/font" Target="fonts/Montserrat-boldItalic.fntdata"/><Relationship Id="rId41" Type="http://schemas.openxmlformats.org/officeDocument/2006/relationships/font" Target="fonts/Montserrat-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Montserrat-regular.fntdata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8a793e67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8a793e67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8a793e67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8a793e67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991dec1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991dec1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8a793e67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8a793e67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8991dec1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8991dec1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991dec19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991dec19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991dec19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991dec19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991dec19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991dec19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991dec19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991dec19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8991dec19b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8991dec19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991dec1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991dec1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991dec19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991dec19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8991dec19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8991dec19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991dec19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991dec19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8991dec19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8991dec19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8991dec19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8991dec19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8991dec19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8991dec19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88a793e6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88a793e6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88a793e67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88a793e67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88a793e67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88a793e67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8a793e6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8a793e6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88a793e67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88a793e67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8991dec19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8991dec19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991dec19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991dec19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8a793e67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8a793e67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8991dec19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8991dec19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8a793e67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8a793e67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8a793e6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8a793e6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8a793e67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8a793e6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8a793e67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8a793e67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a793e67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a793e67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8a793e67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8a793e67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Python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" name="Google Shape;128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35" name="Google Shape;135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trying to figure out what errors there are in your code, you’ve probably used print() to try to track down the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Fortunately, Python comes with a built-in debugger tool that allows you to interactively explore variables within mid-operation of your Python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" name="Google Shape;143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" name="Google Shape;144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One</a:t>
            </a:r>
            <a:endParaRPr/>
          </a:p>
        </p:txBody>
      </p:sp>
      <p:pic>
        <p:nvPicPr>
          <p:cNvPr descr="watermark.jpg" id="151" name="Google Shape;15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we can search for substrings within a larger string with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operator: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og” in “my dog is great”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2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■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9" name="Google Shape;159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0" name="Google Shape;160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severe limitations, we need to know the exact string, and need to perform additional operations to account for capitalization and punctuation.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only the pattern structure of the string we’re looking for? Like an email or phone number?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7" name="Google Shape;167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8" name="Google Shape;168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user@email.com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“@” + “text”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5" name="Google Shape;175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6" name="Google Shape;176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“@” + </a:t>
            </a:r>
            <a:r>
              <a:rPr b="1" lang="en" sz="2900">
                <a:solidFill>
                  <a:srgbClr val="A61C00"/>
                </a:solidFill>
                <a:latin typeface="Montserrat"/>
                <a:ea typeface="Montserrat"/>
                <a:cs typeface="Montserrat"/>
                <a:sym typeface="Montserrat"/>
              </a:rPr>
              <a:t>“text”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“.com”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3" name="Google Shape;183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4" name="Google Shape;184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 (regex) allow us to search for general patterns in text data!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simple email format can be: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email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.com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know in this case we’re looking for a pattern “text” + 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@</a:t>
            </a:r>
            <a:r>
              <a:rPr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+ “text” +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“.com”</a:t>
            </a:r>
            <a:endParaRPr b="1" sz="2900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1" name="Google Shape;19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2" name="Google Shape;19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allows us to create specialized pattern strings and then search for matches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primary skill set for regex is understanding the special syntax for these pattern strings.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9" name="Google Shape;19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0" name="Google Shape;20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has several built-in modules that we haven’t fully explored yet!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dive deeper into some useful built-in modules, explore their use cases, and then give you a puzzle exercise to solve.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" name="Google Shape;65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r”(\d\d\d)-\d\d\d-\d\d\d\d”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7" name="Google Shape;20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8" name="Google Shape;20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(\d\d\d)-\d\d\d-\d\d\d\d</a:t>
            </a:r>
            <a:r>
              <a:rPr b="1" lang="en" sz="2900">
                <a:solidFill>
                  <a:srgbClr val="B45F06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b="1" sz="2900">
              <a:solidFill>
                <a:srgbClr val="B45F0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5" name="Google Shape;21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6" name="Google Shape;21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\d\d\d\d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3" name="Google Shape;22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4" name="Google Shape;22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)-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</a:t>
            </a:r>
            <a:r>
              <a:rPr b="1" lang="en" sz="29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\d\d\d\d”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1" name="Google Shape;23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2" name="Google Shape;23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feel like you need to memorize these patterns! Focus on understanding how to look up the information.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Phone Number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(555)-555-5555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Regex Pattern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r”(\d{3})-\d{3}-\d{4}”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9" name="Google Shape;23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series of lectures will first focus on how to use the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 to search for patterns within text.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focus on understanding the regex syntax codes.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7" name="Google Shape;24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8" name="Google Shape;24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55" name="Google Shape;255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63" name="Google Shape;263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Two</a:t>
            </a:r>
            <a:endParaRPr/>
          </a:p>
        </p:txBody>
      </p:sp>
      <p:pic>
        <p:nvPicPr>
          <p:cNvPr descr="watermark.jpg" id="271" name="Google Shape;27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Three</a:t>
            </a:r>
            <a:endParaRPr/>
          </a:p>
        </p:txBody>
      </p:sp>
      <p:pic>
        <p:nvPicPr>
          <p:cNvPr descr="watermark.jpg" id="279" name="Google Shape;27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Modules Covered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Collections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Os module and Datetime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Math and Random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Debugger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Timeit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Regular Expressions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Unzipping and Zipping Modules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Timing Your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4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87" name="Google Shape;28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learn more Python, you will discover multiple solutions for a single task and you may find yourself trying to figure out the most efficient approach.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 easy way to do this is to time your code’s performance.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5" name="Google Shape;295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6" name="Google Shape;296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" name="Google Shape;302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focus on 3 ways of doing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Simply tracking time elapsed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the timeit module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</a:t>
            </a:r>
            <a:r>
              <a:rPr i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%%timeit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“magic” for Jupyter Notebooks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3" name="Google Shape;303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4" name="Google Shape;304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Unzipping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Zipping 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0" name="Google Shape;310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311" name="Google Shape;311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2" name="Google Shape;312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Advanced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 Puzzle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descr="watermark.jpg" id="319" name="Google Shape;319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0" name="Google Shape;320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Collections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8" name="Google Shape;88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Shutil and OS Modules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and Reading Files and Folders</a:t>
            </a:r>
            <a:endParaRPr/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already know how to open an individual file with Python, but we still don’t know how to do a few things: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have to open every file in a directory?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if we want to actually move files around on our computer?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4" name="Google Shape;104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Python’s os module and shutil allow us to easily navigate files and directories on the computer and then perform actions on them, such as moving them or deleting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" name="Google Shape;11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Datetime Module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" name="Google Shape;120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