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CE1C51-8EC3-4984-8272-751CCD4D696F}">
  <a:tblStyle styleId="{6ACE1C51-8EC3-4984-8272-751CCD4D69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{6ACE1C51-8EC3-4984-8272-751CCD4D696F}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