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Universidade Federal Fluminense - ESII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55C-DCA9-4C7C-9906-D06CCC964F8B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C2A2-BB2D-410B-A50D-2D3D5849D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712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Universidade Federal Fluminense - ESII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2ED3-E6B8-4316-B503-2D023A59D2DA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1DE8-55DF-499E-A21D-006FDCD9D7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77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Universidade Federal Fluminense - ESII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4F1F-2CCF-46E5-92FA-53D5E161331C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F0EC-73EA-4BB9-87E2-3164FA8D2102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0E3-312A-498C-8177-DB61942D6E04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B7DB-A4EA-4244-8BF1-C65CD910E4E3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2A7-B801-4B35-B042-EA6299916191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0BBE-DB50-42A5-B8BE-4C97A008F1A7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3956-3FFF-4E0A-82C2-15BA92541CDB}" type="datetime1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AF25-CC0E-4490-AA47-466134BCEB9C}" type="datetime1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F953-387E-408B-85C4-429D0F8CFBD9}" type="datetime1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039-399E-4305-A52F-D597A3676AE1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603C-DAB4-44FD-896A-D017FD73BDEB}" type="datetime1">
              <a:rPr lang="en-US" smtClean="0"/>
              <a:t>9/8/2014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5DCE6-F68A-4755-BB36-0F7474054046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2B51D-317E-4669-8193-13DA5E3BE5D4}" type="datetime1">
              <a:rPr lang="en-US" smtClean="0"/>
              <a:t>9/8/2014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97429"/>
            <a:ext cx="4953000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1° Seminário – ESII 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28600" y="4419600"/>
            <a:ext cx="8229600" cy="1773601"/>
          </a:xfrm>
        </p:spPr>
        <p:txBody>
          <a:bodyPr>
            <a:normAutofit fontScale="70000" lnSpcReduction="20000"/>
          </a:bodyPr>
          <a:lstStyle/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Trabalho: War</a:t>
            </a:r>
          </a:p>
          <a:p>
            <a:pPr marL="0" indent="0" algn="ctr">
              <a:buNone/>
            </a:pPr>
            <a:endParaRPr lang="pt-BR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Grupo: Alexandre Gomes, Cláudio Santos, Filipe Santiago, Hugo Farias, João Lucas</a:t>
            </a:r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produto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Diagrama de casos de uso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2</a:t>
            </a:fld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53838"/>
            <a:ext cx="5714477" cy="43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r>
              <a:rPr lang="pt-BR" dirty="0" smtClean="0"/>
              <a:t>Escopo do produto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 algn="ctr">
              <a:buNone/>
            </a:pPr>
            <a:r>
              <a:rPr lang="pt-BR" dirty="0" smtClean="0"/>
              <a:t>Diagrama de atividades</a:t>
            </a:r>
          </a:p>
          <a:p>
            <a:pPr marL="114300" indent="0" algn="ctr">
              <a:buNone/>
            </a:pP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6477000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produto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 smtClean="0"/>
              <a:t>Diagrama de Classes com abordagem conceitual</a:t>
            </a:r>
          </a:p>
          <a:p>
            <a:pPr marL="114300" indent="0" algn="ctr">
              <a:buNone/>
            </a:pP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7659"/>
            <a:ext cx="6934200" cy="3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 smtClean="0"/>
              <a:t>WBS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6934200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 smtClean="0"/>
              <a:t>WBS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7924800" cy="35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4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7620000" cy="914400"/>
          </a:xfrm>
        </p:spPr>
        <p:txBody>
          <a:bodyPr/>
          <a:lstStyle/>
          <a:p>
            <a:r>
              <a:rPr lang="pt-BR" dirty="0" smtClean="0"/>
              <a:t>Estimativa de Custo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066800"/>
            <a:ext cx="7620000" cy="1066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Estimado via sessões de Planning </a:t>
            </a:r>
            <a:r>
              <a:rPr lang="pt-BR" dirty="0" err="1" smtClean="0"/>
              <a:t>Poker</a:t>
            </a:r>
            <a:r>
              <a:rPr lang="pt-BR" dirty="0" smtClean="0"/>
              <a:t> usando os pacotes de trabalho definidos pela WBS</a:t>
            </a:r>
          </a:p>
          <a:p>
            <a:r>
              <a:rPr lang="pt-BR" dirty="0" smtClean="0"/>
              <a:t>Esforço total: 148 homem-hora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7</a:t>
            </a:fld>
            <a:endParaRPr lang="en-U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9600" y="304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Estimativa de esforço</a:t>
            </a:r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3400" y="3111500"/>
            <a:ext cx="7620000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Valor recursos humanos: R$ 20,00 por Homem-hora de trabalho</a:t>
            </a:r>
          </a:p>
          <a:p>
            <a:r>
              <a:rPr lang="pt-BR" dirty="0" smtClean="0"/>
              <a:t>Custo total: 148 homem-hora x R$ 20,00 = R$ 2960,00 </a:t>
            </a:r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46100" y="441960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Orçamento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96900" y="5410200"/>
            <a:ext cx="7620000" cy="100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Orçamento = Custo total + Margem de lucro</a:t>
            </a:r>
          </a:p>
          <a:p>
            <a:r>
              <a:rPr lang="pt-BR" dirty="0" smtClean="0"/>
              <a:t>Orçamento = R$ 2960,00 + (0.3)*(2960,00) = R$ 3848,00</a:t>
            </a:r>
          </a:p>
        </p:txBody>
      </p:sp>
    </p:spTree>
    <p:extLst>
      <p:ext uri="{BB962C8B-B14F-4D97-AF65-F5344CB8AC3E}">
        <p14:creationId xmlns:p14="http://schemas.microsoft.com/office/powerpoint/2010/main" val="324358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Riscos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835</TotalTime>
  <Words>191</Words>
  <Application>Microsoft Office PowerPoint</Application>
  <PresentationFormat>Apresentação na tela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Adjacência</vt:lpstr>
      <vt:lpstr>1° Seminário – ESII </vt:lpstr>
      <vt:lpstr>Escopo do produto</vt:lpstr>
      <vt:lpstr>Escopo do produto</vt:lpstr>
      <vt:lpstr>Escopo do produto</vt:lpstr>
      <vt:lpstr>Escopo do projeto</vt:lpstr>
      <vt:lpstr>Escopo do projeto</vt:lpstr>
      <vt:lpstr>Estimativa de Custo</vt:lpstr>
      <vt:lpstr>Cronograma</vt:lpstr>
      <vt:lpstr>Análise de Riscos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1° Seminário – ESII</dc:title>
  <dc:creator>Quartojoao</dc:creator>
  <cp:lastModifiedBy>Quartojoao</cp:lastModifiedBy>
  <cp:revision>9</cp:revision>
  <dcterms:created xsi:type="dcterms:W3CDTF">2014-09-08T10:58:28Z</dcterms:created>
  <dcterms:modified xsi:type="dcterms:W3CDTF">2014-09-09T00:53:40Z</dcterms:modified>
</cp:coreProperties>
</file>