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65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BA576-6319-4C1F-BD49-3B7B369C5A5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5B54-269C-42DF-A421-63FD066A89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Universidade Federal Fluminense - ESII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666509-E594-401D-B9AD-B703E2D4ABBD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92A9E0-32E3-4402-AC81-D83FEB070EE9}" type="datetimeFigureOut">
              <a:rPr lang="en-US" smtClean="0"/>
              <a:t>10/23/2014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97429"/>
            <a:ext cx="4953000" cy="3429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pt-BR" dirty="0"/>
              <a:t>2</a:t>
            </a:r>
            <a:r>
              <a:rPr lang="pt-BR" dirty="0" smtClean="0"/>
              <a:t>° </a:t>
            </a:r>
            <a:r>
              <a:rPr lang="pt-BR" dirty="0" smtClean="0"/>
              <a:t>Seminário – ESII 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28600" y="4419600"/>
            <a:ext cx="8229600" cy="1773601"/>
          </a:xfrm>
        </p:spPr>
        <p:txBody>
          <a:bodyPr>
            <a:normAutofit fontScale="70000" lnSpcReduction="20000"/>
          </a:bodyPr>
          <a:lstStyle/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Trabalho: War</a:t>
            </a:r>
          </a:p>
          <a:p>
            <a:pPr marL="0" indent="0" algn="ctr">
              <a:buNone/>
            </a:pPr>
            <a:endParaRPr lang="pt-BR" dirty="0" smtClean="0"/>
          </a:p>
          <a:p>
            <a:pPr algn="ctr"/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Grupo: Alexandre Gomes, Cláudio Santos, Filipe Santiago, Hugo Farias, João Lucas</a:t>
            </a:r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Trabalho War - Grupo 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CE6-F68A-4755-BB36-0F7474054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valor agregado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162800" cy="2971799"/>
          </a:xfrm>
        </p:spPr>
      </p:pic>
      <p:sp>
        <p:nvSpPr>
          <p:cNvPr id="7" name="CaixaDeTexto 6"/>
          <p:cNvSpPr txBox="1"/>
          <p:nvPr/>
        </p:nvSpPr>
        <p:spPr>
          <a:xfrm>
            <a:off x="1066800" y="53340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SPI: 1620/2660 = 0,609 (Atrasado)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GC: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err="1" smtClean="0"/>
              <a:t>Git</a:t>
            </a:r>
            <a:r>
              <a:rPr lang="pt-BR" sz="3000" dirty="0" smtClean="0"/>
              <a:t> + </a:t>
            </a:r>
            <a:r>
              <a:rPr lang="pt-BR" sz="3000" dirty="0" err="1" smtClean="0"/>
              <a:t>GitHub</a:t>
            </a:r>
            <a:endParaRPr lang="pt-BR" sz="3000" dirty="0" smtClean="0"/>
          </a:p>
          <a:p>
            <a:r>
              <a:rPr lang="pt-BR" sz="3000" dirty="0" smtClean="0"/>
              <a:t>Dificuldades encontradas:</a:t>
            </a:r>
          </a:p>
          <a:p>
            <a:pPr marL="114300" indent="0">
              <a:buNone/>
            </a:pPr>
            <a:r>
              <a:rPr lang="pt-BR" sz="3000" dirty="0"/>
              <a:t>	</a:t>
            </a:r>
            <a:r>
              <a:rPr lang="pt-BR" sz="3000" dirty="0" smtClean="0"/>
              <a:t>- Merge</a:t>
            </a:r>
          </a:p>
          <a:p>
            <a:r>
              <a:rPr lang="pt-BR" sz="3000" dirty="0" smtClean="0"/>
              <a:t>Facilidades percebidas:</a:t>
            </a:r>
          </a:p>
          <a:p>
            <a:pPr marL="114300" indent="0">
              <a:buNone/>
            </a:pPr>
            <a:r>
              <a:rPr lang="pt-BR" sz="3000" dirty="0"/>
              <a:t>	</a:t>
            </a:r>
            <a:r>
              <a:rPr lang="pt-BR" sz="3000" dirty="0" smtClean="0"/>
              <a:t>- Gerenciamento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8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repositório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7848600" cy="4800600"/>
          </a:xfrm>
        </p:spPr>
      </p:pic>
    </p:spTree>
    <p:extLst>
      <p:ext uri="{BB962C8B-B14F-4D97-AF65-F5344CB8AC3E}">
        <p14:creationId xmlns:p14="http://schemas.microsoft.com/office/powerpoint/2010/main" val="17553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do repositório	</a:t>
            </a:r>
            <a:endParaRPr lang="en-US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516275" cy="4724400"/>
          </a:xfrm>
        </p:spPr>
      </p:pic>
    </p:spTree>
    <p:extLst>
      <p:ext uri="{BB962C8B-B14F-4D97-AF65-F5344CB8AC3E}">
        <p14:creationId xmlns:p14="http://schemas.microsoft.com/office/powerpoint/2010/main" val="126316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repositório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620000" cy="4419600"/>
          </a:xfrm>
        </p:spPr>
      </p:pic>
    </p:spTree>
    <p:extLst>
      <p:ext uri="{BB962C8B-B14F-4D97-AF65-F5344CB8AC3E}">
        <p14:creationId xmlns:p14="http://schemas.microsoft.com/office/powerpoint/2010/main" val="356145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do repositório	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7924800" cy="3962400"/>
          </a:xfrm>
        </p:spPr>
      </p:pic>
    </p:spTree>
    <p:extLst>
      <p:ext uri="{BB962C8B-B14F-4D97-AF65-F5344CB8AC3E}">
        <p14:creationId xmlns:p14="http://schemas.microsoft.com/office/powerpoint/2010/main" val="278256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772400" cy="1143000"/>
          </a:xfrm>
        </p:spPr>
        <p:txBody>
          <a:bodyPr/>
          <a:lstStyle/>
          <a:p>
            <a:r>
              <a:rPr lang="pt-BR" dirty="0" err="1" smtClean="0"/>
              <a:t>Burndown</a:t>
            </a:r>
            <a:r>
              <a:rPr lang="pt-BR" dirty="0" smtClean="0"/>
              <a:t> (12/09 - 26/09)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030018" cy="3733799"/>
          </a:xfrm>
        </p:spPr>
      </p:pic>
      <p:sp>
        <p:nvSpPr>
          <p:cNvPr id="5" name="CaixaDeTexto 4"/>
          <p:cNvSpPr txBox="1"/>
          <p:nvPr/>
        </p:nvSpPr>
        <p:spPr>
          <a:xfrm>
            <a:off x="1066800" y="5334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To</a:t>
            </a:r>
            <a:r>
              <a:rPr lang="pt-BR" dirty="0" smtClean="0"/>
              <a:t> do: povoamento do BD, Análise IA</a:t>
            </a:r>
          </a:p>
          <a:p>
            <a:r>
              <a:rPr lang="pt-BR" dirty="0" err="1" smtClean="0"/>
              <a:t>Done</a:t>
            </a:r>
            <a:r>
              <a:rPr lang="pt-BR" dirty="0" smtClean="0"/>
              <a:t>: Análise IA </a:t>
            </a:r>
          </a:p>
          <a:p>
            <a:r>
              <a:rPr lang="pt-BR" dirty="0" err="1" smtClean="0"/>
              <a:t>Unplanned</a:t>
            </a:r>
            <a:r>
              <a:rPr lang="pt-BR" dirty="0" smtClean="0"/>
              <a:t> </a:t>
            </a:r>
            <a:r>
              <a:rPr lang="pt-BR" dirty="0" err="1" smtClean="0"/>
              <a:t>Items</a:t>
            </a:r>
            <a:r>
              <a:rPr lang="pt-BR" dirty="0" smtClean="0"/>
              <a:t>: Problemas com definição do mapa a ser usado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Burndown</a:t>
            </a:r>
            <a:r>
              <a:rPr lang="pt-BR" dirty="0" smtClean="0"/>
              <a:t> (26/09 – 10/10)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86" y="1357086"/>
            <a:ext cx="5613400" cy="3581400"/>
          </a:xfrm>
        </p:spPr>
      </p:pic>
      <p:sp>
        <p:nvSpPr>
          <p:cNvPr id="5" name="CaixaDeTexto 4"/>
          <p:cNvSpPr txBox="1"/>
          <p:nvPr/>
        </p:nvSpPr>
        <p:spPr>
          <a:xfrm>
            <a:off x="914400" y="5181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To</a:t>
            </a:r>
            <a:r>
              <a:rPr lang="pt-BR" dirty="0" smtClean="0"/>
              <a:t> do: Regras (Modelagem), Regras Implementação</a:t>
            </a:r>
          </a:p>
          <a:p>
            <a:r>
              <a:rPr lang="pt-BR" dirty="0" err="1" smtClean="0"/>
              <a:t>Done</a:t>
            </a:r>
            <a:r>
              <a:rPr lang="pt-BR" dirty="0" smtClean="0"/>
              <a:t>: Regras (Modelagem)</a:t>
            </a:r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819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Burndown</a:t>
            </a:r>
            <a:r>
              <a:rPr lang="pt-BR" dirty="0" smtClean="0"/>
              <a:t> (10/10 – 24/10)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5562600" cy="3124200"/>
          </a:xfrm>
        </p:spPr>
      </p:pic>
      <p:sp>
        <p:nvSpPr>
          <p:cNvPr id="5" name="CaixaDeTexto 4"/>
          <p:cNvSpPr txBox="1"/>
          <p:nvPr/>
        </p:nvSpPr>
        <p:spPr>
          <a:xfrm>
            <a:off x="1295400" y="53340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To</a:t>
            </a:r>
            <a:r>
              <a:rPr lang="pt-BR" dirty="0" smtClean="0"/>
              <a:t> do: Implementação IA, Integração Banco com aplicação, Seminário</a:t>
            </a:r>
          </a:p>
          <a:p>
            <a:r>
              <a:rPr lang="pt-BR" dirty="0" err="1" smtClean="0"/>
              <a:t>Done</a:t>
            </a:r>
            <a:r>
              <a:rPr lang="pt-BR" dirty="0" smtClean="0"/>
              <a:t>: Seminário, Integração (parte)</a:t>
            </a:r>
          </a:p>
        </p:txBody>
      </p:sp>
    </p:spTree>
    <p:extLst>
      <p:ext uri="{BB962C8B-B14F-4D97-AF65-F5344CB8AC3E}">
        <p14:creationId xmlns:p14="http://schemas.microsoft.com/office/powerpoint/2010/main" val="311790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310</TotalTime>
  <Words>144</Words>
  <Application>Microsoft Office PowerPoint</Application>
  <PresentationFormat>Apresentação na tela (4:3)</PresentationFormat>
  <Paragraphs>33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Adjacência</vt:lpstr>
      <vt:lpstr>2° Seminário – ESII </vt:lpstr>
      <vt:lpstr>Ferramentas de GC:</vt:lpstr>
      <vt:lpstr>Conteúdo repositório</vt:lpstr>
      <vt:lpstr>Conteúdo do repositório </vt:lpstr>
      <vt:lpstr>Conteúdo repositório</vt:lpstr>
      <vt:lpstr>Conteúdo do repositório </vt:lpstr>
      <vt:lpstr>Burndown (12/09 - 26/09)</vt:lpstr>
      <vt:lpstr>Burndown (26/09 – 10/10)</vt:lpstr>
      <vt:lpstr>Burndown (10/10 – 24/10)</vt:lpstr>
      <vt:lpstr>Gráfico de valor agregado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2° Seminário – ESII</dc:title>
  <dc:creator>Quartojoao</dc:creator>
  <cp:lastModifiedBy>Quartojoao</cp:lastModifiedBy>
  <cp:revision>9</cp:revision>
  <dcterms:created xsi:type="dcterms:W3CDTF">2014-10-23T22:51:48Z</dcterms:created>
  <dcterms:modified xsi:type="dcterms:W3CDTF">2014-10-24T04:02:36Z</dcterms:modified>
</cp:coreProperties>
</file>