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2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7A5B2-7BCB-446E-8667-8C1A473D2952}" type="datetimeFigureOut">
              <a:rPr lang="nl-NL" smtClean="0"/>
              <a:t>26-3-2013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35F80-FEF7-46E5-BED8-0CB32BFD962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3454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35F80-FEF7-46E5-BED8-0CB32BFD9625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7457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A5621-5BC2-4291-99F6-0B6820EEA717}" type="datetime1">
              <a:rPr lang="en-US" smtClean="0"/>
              <a:t>3/26/2013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217A5-94C3-4281-9904-C29ABDCCD10F}" type="datetime1">
              <a:rPr lang="en-US" smtClean="0"/>
              <a:t>3/26/2013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09B7-AD69-4D4D-AA66-E2ED838E2544}" type="datetime1">
              <a:rPr lang="en-US" smtClean="0"/>
              <a:t>3/26/2013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6F3B5-9745-4E23-A65A-363B14D3F8EC}" type="datetime1">
              <a:rPr lang="en-US" smtClean="0"/>
              <a:t>3/26/2013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FAD6-FF2B-4BFD-9BF7-5C3E2134BD8A}" type="datetime1">
              <a:rPr lang="en-US" smtClean="0"/>
              <a:t>3/26/2013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946B7-FF1C-4ABB-B66B-32EE153E8C12}" type="datetime1">
              <a:rPr lang="en-US" smtClean="0"/>
              <a:t>3/26/2013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DA6F-AD93-4A46-8B3A-78071368C923}" type="datetime1">
              <a:rPr lang="en-US" smtClean="0"/>
              <a:t>3/26/2013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4A66-77C5-4468-83CA-8C23C6A7E155}" type="datetime1">
              <a:rPr lang="en-US" smtClean="0"/>
              <a:t>3/26/2013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B7816-E5F7-4316-9751-098EFD35C3B2}" type="datetime1">
              <a:rPr lang="en-US" smtClean="0"/>
              <a:t>3/26/2013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CB6B-0482-4B61-9804-55CEF59A18AB}" type="datetime1">
              <a:rPr lang="en-US" smtClean="0"/>
              <a:t>3/26/2013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BBB3-0B82-4F3F-9ADB-956B36A4C8C6}" type="datetime1">
              <a:rPr lang="en-US" smtClean="0"/>
              <a:t>3/26/2013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433A-12E8-40D4-8C0A-D25A1882B41A}" type="datetime1">
              <a:rPr lang="en-US" smtClean="0"/>
              <a:t>3/26/2013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33B1-D01C-44D5-AC5F-45B49ECB6EE3}" type="datetime1">
              <a:rPr lang="en-US" smtClean="0"/>
              <a:t>3/26/2013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E344-A4D0-493E-8DD9-F63C6C6D7129}" type="datetime1">
              <a:rPr lang="en-US" smtClean="0"/>
              <a:t>3/26/2013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E0EB7-3545-4193-BD26-FE552D1184FD}" type="datetime1">
              <a:rPr lang="en-US" smtClean="0"/>
              <a:t>3/26/2013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9BBF-B715-4AFD-9A22-C9FF5E5E3602}" type="datetime1">
              <a:rPr lang="en-US" smtClean="0"/>
              <a:t>3/26/2013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7603-2832-435E-92BD-ED85221D87D2}" type="datetime1">
              <a:rPr lang="en-US" smtClean="0"/>
              <a:t>3/26/2013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57C46E7-85B3-4766-9A25-E2627FE47B68}" type="datetime1">
              <a:rPr lang="en-US" smtClean="0"/>
              <a:t>3/26/2013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WORDFEUD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MIN03SOe - EMPTY BACKPACK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099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INHOUDSOPGAVE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nl-NL" dirty="0" smtClean="0"/>
              <a:t>PRODUCT</a:t>
            </a:r>
          </a:p>
          <a:p>
            <a:pPr>
              <a:lnSpc>
                <a:spcPct val="150000"/>
              </a:lnSpc>
            </a:pPr>
            <a:r>
              <a:rPr lang="nl-NL" dirty="0" smtClean="0"/>
              <a:t>SAMENWERKING</a:t>
            </a:r>
          </a:p>
          <a:p>
            <a:pPr>
              <a:lnSpc>
                <a:spcPct val="150000"/>
              </a:lnSpc>
            </a:pPr>
            <a:r>
              <a:rPr lang="nl-NL" dirty="0" smtClean="0"/>
              <a:t>REFLECTIE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57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70859" y="1597476"/>
            <a:ext cx="8825657" cy="1915647"/>
          </a:xfrm>
        </p:spPr>
        <p:txBody>
          <a:bodyPr/>
          <a:lstStyle/>
          <a:p>
            <a:r>
              <a:rPr lang="nl-NL" dirty="0" smtClean="0"/>
              <a:t>PRODUCT</a:t>
            </a:r>
            <a:endParaRPr lang="nl-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170858" y="3513124"/>
            <a:ext cx="8825658" cy="860400"/>
          </a:xfrm>
        </p:spPr>
        <p:txBody>
          <a:bodyPr/>
          <a:lstStyle/>
          <a:p>
            <a:r>
              <a:rPr lang="nl-NL" dirty="0" smtClean="0"/>
              <a:t>UML DIAGRAMMEN – REQUIREMENTS – DB ONTWERP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479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PRODUCT</a:t>
            </a:r>
            <a:br>
              <a:rPr lang="nl-NL" dirty="0" smtClean="0"/>
            </a:br>
            <a:r>
              <a:rPr lang="nl-NL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UML DIAGRAMMEN</a:t>
            </a:r>
            <a:endParaRPr lang="nl-NL" sz="2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270" y="2208774"/>
            <a:ext cx="7621064" cy="1943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827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PRODUCT</a:t>
            </a:r>
            <a:br>
              <a:rPr lang="nl-NL" dirty="0" smtClean="0"/>
            </a:br>
            <a:r>
              <a:rPr lang="nl-NL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REQUIREMENTS</a:t>
            </a:r>
            <a:endParaRPr lang="nl-NL" sz="2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nl-NL" dirty="0" smtClean="0"/>
              <a:t>COMPETITIE</a:t>
            </a:r>
          </a:p>
          <a:p>
            <a:pPr>
              <a:lnSpc>
                <a:spcPct val="150000"/>
              </a:lnSpc>
            </a:pPr>
            <a:r>
              <a:rPr lang="nl-NL" dirty="0" smtClean="0"/>
              <a:t>SPEL</a:t>
            </a:r>
          </a:p>
          <a:p>
            <a:pPr>
              <a:lnSpc>
                <a:spcPct val="150000"/>
              </a:lnSpc>
            </a:pPr>
            <a:r>
              <a:rPr lang="nl-NL" dirty="0" smtClean="0"/>
              <a:t>ADMINISTRATIE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729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PRODUCT</a:t>
            </a:r>
            <a:br>
              <a:rPr lang="nl-NL" dirty="0" smtClean="0"/>
            </a:br>
            <a:r>
              <a:rPr lang="nl-NL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DB ONTWERP</a:t>
            </a:r>
            <a:endParaRPr lang="nl-NL" sz="2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6" y="2052638"/>
            <a:ext cx="8391523" cy="4195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258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SAMENWERKING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nl-NL" dirty="0" smtClean="0"/>
              <a:t>BEGIN PROJECT</a:t>
            </a:r>
          </a:p>
          <a:p>
            <a:pPr>
              <a:lnSpc>
                <a:spcPct val="150000"/>
              </a:lnSpc>
            </a:pPr>
            <a:r>
              <a:rPr lang="nl-NL" dirty="0" smtClean="0"/>
              <a:t>GITHUB</a:t>
            </a:r>
          </a:p>
          <a:p>
            <a:pPr>
              <a:lnSpc>
                <a:spcPct val="150000"/>
              </a:lnSpc>
            </a:pPr>
            <a:r>
              <a:rPr lang="nl-NL" dirty="0" smtClean="0"/>
              <a:t>VERGADERINGEN</a:t>
            </a:r>
          </a:p>
          <a:p>
            <a:pPr>
              <a:lnSpc>
                <a:spcPct val="150000"/>
              </a:lnSpc>
            </a:pPr>
            <a:r>
              <a:rPr lang="nl-NL" dirty="0" smtClean="0"/>
              <a:t>WERKAFSPRAKEN</a:t>
            </a:r>
          </a:p>
          <a:p>
            <a:pPr>
              <a:lnSpc>
                <a:spcPct val="150000"/>
              </a:lnSpc>
            </a:pPr>
            <a:r>
              <a:rPr lang="nl-NL" dirty="0" smtClean="0"/>
              <a:t>PROJECTUREN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74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REFLECTIE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660341"/>
          </a:xfrm>
        </p:spPr>
        <p:txBody>
          <a:bodyPr/>
          <a:lstStyle/>
          <a:p>
            <a:r>
              <a:rPr lang="nl-NL" dirty="0" smtClean="0"/>
              <a:t>GOED:</a:t>
            </a:r>
          </a:p>
          <a:p>
            <a:pPr lvl="1"/>
            <a:r>
              <a:rPr lang="nl-NL" dirty="0" smtClean="0"/>
              <a:t>ITEM 1</a:t>
            </a:r>
          </a:p>
          <a:p>
            <a:pPr lvl="1"/>
            <a:r>
              <a:rPr lang="nl-NL" dirty="0" smtClean="0"/>
              <a:t>ITEM 2 </a:t>
            </a:r>
          </a:p>
          <a:p>
            <a:pPr lvl="1"/>
            <a:r>
              <a:rPr lang="nl-NL" dirty="0" smtClean="0"/>
              <a:t>ITEM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03312" y="4002314"/>
            <a:ext cx="8946541" cy="1660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nl-NL" dirty="0" smtClean="0"/>
              <a:t>MINDER:</a:t>
            </a:r>
          </a:p>
          <a:p>
            <a:pPr lvl="1"/>
            <a:r>
              <a:rPr lang="nl-NL" dirty="0" smtClean="0"/>
              <a:t>ITEM 1</a:t>
            </a:r>
          </a:p>
          <a:p>
            <a:pPr lvl="1"/>
            <a:r>
              <a:rPr lang="nl-NL" dirty="0" smtClean="0"/>
              <a:t>ITEM 2 </a:t>
            </a:r>
          </a:p>
          <a:p>
            <a:pPr lvl="1"/>
            <a:r>
              <a:rPr lang="nl-NL" dirty="0" smtClean="0"/>
              <a:t>ITEM 3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2773319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CONCLUSIE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nl-NL" sz="2400" i="1" dirty="0" smtClean="0"/>
              <a:t>“QUOTE OVER DE GEAARDHEID VAN JOOST”</a:t>
            </a:r>
            <a:endParaRPr lang="nl-NL" sz="2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5803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</TotalTime>
  <Words>66</Words>
  <Application>Microsoft Office PowerPoint</Application>
  <PresentationFormat>Widescreen</PresentationFormat>
  <Paragraphs>41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WORDFEUD</vt:lpstr>
      <vt:lpstr>INHOUDSOPGAVE</vt:lpstr>
      <vt:lpstr>PRODUCT</vt:lpstr>
      <vt:lpstr>PRODUCT UML DIAGRAMMEN</vt:lpstr>
      <vt:lpstr>PRODUCT REQUIREMENTS</vt:lpstr>
      <vt:lpstr>PRODUCT DB ONTWERP</vt:lpstr>
      <vt:lpstr>SAMENWERKING</vt:lpstr>
      <vt:lpstr>REFLECTIE</vt:lpstr>
      <vt:lpstr>CONCLUSIE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WORDFEUD</dc:title>
  <dc:creator>GSS</dc:creator>
  <cp:lastModifiedBy>GSS</cp:lastModifiedBy>
  <cp:revision>4</cp:revision>
  <dcterms:created xsi:type="dcterms:W3CDTF">2013-03-26T10:07:48Z</dcterms:created>
  <dcterms:modified xsi:type="dcterms:W3CDTF">2013-03-26T10:49:15Z</dcterms:modified>
</cp:coreProperties>
</file>