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14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A5B2-7BCB-446E-8667-8C1A473D2952}" type="datetimeFigureOut">
              <a:rPr lang="nl-NL" smtClean="0"/>
              <a:t>26-3-2013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35F80-FEF7-46E5-BED8-0CB32BFD962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45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5F80-FEF7-46E5-BED8-0CB32BFD962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45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5621-5BC2-4291-99F6-0B6820EEA717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17A5-94C3-4281-9904-C29ABDCCD10F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09B7-AD69-4D4D-AA66-E2ED838E2544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F3B5-9745-4E23-A65A-363B14D3F8EC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FAD6-FF2B-4BFD-9BF7-5C3E2134BD8A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46B7-FF1C-4ABB-B66B-32EE153E8C12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DA6F-AD93-4A46-8B3A-78071368C923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A66-77C5-4468-83CA-8C23C6A7E155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816-E5F7-4316-9751-098EFD35C3B2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CB6B-0482-4B61-9804-55CEF59A18AB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BBB3-0B82-4F3F-9ADB-956B36A4C8C6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433A-12E8-40D4-8C0A-D25A1882B41A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33B1-D01C-44D5-AC5F-45B49ECB6EE3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E344-A4D0-493E-8DD9-F63C6C6D7129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0EB7-3545-4193-BD26-FE552D1184FD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F-B715-4AFD-9A22-C9FF5E5E3602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603-2832-435E-92BD-ED85221D87D2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7C46E7-85B3-4766-9A25-E2627FE47B68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WORDFEUD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MIN03SOe - EMPTY BACKPACK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9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PRODUCT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SAMENWERKING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0859" y="1597476"/>
            <a:ext cx="8825657" cy="1915647"/>
          </a:xfrm>
        </p:spPr>
        <p:txBody>
          <a:bodyPr/>
          <a:lstStyle/>
          <a:p>
            <a:r>
              <a:rPr lang="nl-NL" dirty="0" smtClean="0"/>
              <a:t>PRODUCT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0858" y="3513124"/>
            <a:ext cx="8825658" cy="860400"/>
          </a:xfrm>
        </p:spPr>
        <p:txBody>
          <a:bodyPr/>
          <a:lstStyle/>
          <a:p>
            <a:r>
              <a:rPr lang="nl-NL" dirty="0" smtClean="0"/>
              <a:t>UML DIAGRAMMEN – REQUIREMENTS – DB ONTWERP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7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UML DIAGRAMMEN</a:t>
            </a:r>
            <a:endParaRPr lang="nl-NL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70" y="2208774"/>
            <a:ext cx="7621064" cy="1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REQUIREMENTS</a:t>
            </a:r>
            <a:endParaRPr lang="nl-NL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COMPETITIE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SPEL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ADMINISTRATIE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2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DB ONTWERP</a:t>
            </a:r>
            <a:endParaRPr lang="nl-NL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6" y="2052638"/>
            <a:ext cx="8391523" cy="4195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5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SAMENWERKING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BEGIN PROJECT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GITHUB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VERGADERINGEN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WERKAFSPRAKEN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PROJECTUREN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7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60341"/>
          </a:xfrm>
        </p:spPr>
        <p:txBody>
          <a:bodyPr/>
          <a:lstStyle/>
          <a:p>
            <a:r>
              <a:rPr lang="nl-NL" dirty="0" smtClean="0"/>
              <a:t>GOED:</a:t>
            </a:r>
          </a:p>
          <a:p>
            <a:pPr lvl="1"/>
            <a:r>
              <a:rPr lang="nl-NL" dirty="0" smtClean="0"/>
              <a:t>ITEM 1</a:t>
            </a:r>
          </a:p>
          <a:p>
            <a:pPr lvl="1"/>
            <a:r>
              <a:rPr lang="nl-NL" dirty="0" smtClean="0"/>
              <a:t>ITEM 2 </a:t>
            </a:r>
          </a:p>
          <a:p>
            <a:pPr lvl="1"/>
            <a:r>
              <a:rPr lang="nl-NL" dirty="0" smtClean="0"/>
              <a:t>ITEM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4002314"/>
            <a:ext cx="8946541" cy="166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 smtClean="0"/>
              <a:t>MINDER:</a:t>
            </a:r>
          </a:p>
          <a:p>
            <a:pPr lvl="1"/>
            <a:r>
              <a:rPr lang="nl-NL" dirty="0" smtClean="0"/>
              <a:t>ITEM 1</a:t>
            </a:r>
          </a:p>
          <a:p>
            <a:pPr lvl="1"/>
            <a:r>
              <a:rPr lang="nl-NL" dirty="0" smtClean="0"/>
              <a:t>ITEM 2 </a:t>
            </a:r>
          </a:p>
          <a:p>
            <a:pPr lvl="1"/>
            <a:r>
              <a:rPr lang="nl-NL" dirty="0" smtClean="0"/>
              <a:t>ITEM 3</a:t>
            </a:r>
          </a:p>
        </p:txBody>
      </p:sp>
    </p:spTree>
    <p:extLst>
      <p:ext uri="{BB962C8B-B14F-4D97-AF65-F5344CB8AC3E}">
        <p14:creationId xmlns:p14="http://schemas.microsoft.com/office/powerpoint/2010/main" val="277331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nl-NL" sz="2400" i="1" dirty="0" smtClean="0"/>
          </a:p>
          <a:p>
            <a:endParaRPr lang="nl-NL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80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58</Words>
  <Application>Microsoft Office PowerPoint</Application>
  <PresentationFormat>Aangepast</PresentationFormat>
  <Paragraphs>40</Paragraphs>
  <Slides>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Ion</vt:lpstr>
      <vt:lpstr>WORDFEUD</vt:lpstr>
      <vt:lpstr>INHOUDSOPGAVE</vt:lpstr>
      <vt:lpstr>PRODUCT</vt:lpstr>
      <vt:lpstr>PRODUCT UML DIAGRAMMEN</vt:lpstr>
      <vt:lpstr>PRODUCT REQUIREMENTS</vt:lpstr>
      <vt:lpstr>PRODUCT DB ONTWERP</vt:lpstr>
      <vt:lpstr>SAMENWERKING</vt:lpstr>
      <vt:lpstr>REFLECTIE</vt:lpstr>
      <vt:lpstr>CONCLUSIE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WORDFEUD</dc:title>
  <dc:creator>GSS</dc:creator>
  <cp:lastModifiedBy>Dennis ___</cp:lastModifiedBy>
  <cp:revision>5</cp:revision>
  <dcterms:created xsi:type="dcterms:W3CDTF">2013-03-26T10:07:48Z</dcterms:created>
  <dcterms:modified xsi:type="dcterms:W3CDTF">2013-03-26T12:42:20Z</dcterms:modified>
</cp:coreProperties>
</file>