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ED75B-2281-4588-A4C9-D9817234158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D75F1-5810-4B31-B7B8-0AF76502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D75F1-5810-4B31-B7B8-0AF76502E3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87A4-2F22-421B-870F-8E4C64902F5D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394-C774-4B6C-9CDF-1F85E8A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rdi\Documents\AP Computer Science\SOTSLGL\Bomber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37723"/>
            <a:ext cx="313808" cy="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rdi\Documents\AP Computer Science\SOTSLGL\Crusader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8833"/>
            <a:ext cx="1399059" cy="14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rdi\Documents\AP Computer Science\SOTSLGL\Cylon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8" y="2885012"/>
            <a:ext cx="268505" cy="2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rdi\Documents\AP Computer Science\SOTSLGL\Enterprise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2123431" cy="10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ordi\Documents\AP Computer Science\SOTSLGL\Krynn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38" y="1152251"/>
            <a:ext cx="2024059" cy="13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ordi\Documents\AP Computer Science\SOTSLGL\BirdOfPreyBlu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28203"/>
            <a:ext cx="838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Jordi\Documents\AP Computer Science\SOTSLGL\TransporterBlu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28" y="3789986"/>
            <a:ext cx="2986669" cy="156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1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Jordi</dc:creator>
  <cp:lastModifiedBy>Jordi</cp:lastModifiedBy>
  <cp:revision>2</cp:revision>
  <dcterms:created xsi:type="dcterms:W3CDTF">2014-03-24T03:33:48Z</dcterms:created>
  <dcterms:modified xsi:type="dcterms:W3CDTF">2014-03-24T22:19:05Z</dcterms:modified>
</cp:coreProperties>
</file>