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D876-B270-4E67-BD27-C75286BFE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4CD12-0A39-43EB-9DAA-C7136D559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49209-91DB-4548-87D2-708749454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1523-E04D-41FD-A8D8-59E88C9B130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F58B4-A6F3-4350-B719-A99AC7C9B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9C7F5-9A49-42BE-8805-C1B81199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DB71-64FD-4DFC-B3A9-116D7E690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0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5A7FF-EA71-4EB6-B2E2-C68AAC37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6DB47-E61E-4744-85FF-9ED3F5827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8332D-9758-4662-9BC8-08CC72517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1523-E04D-41FD-A8D8-59E88C9B130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538C2-4134-42D5-92C1-DE50F1178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30FE9-5572-4C45-9607-9D2CE707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DB71-64FD-4DFC-B3A9-116D7E690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3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F4326E-94BE-4650-A7DA-0239E94A1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C51A7-A3E0-46F4-860A-6226653C3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F92B7-5D6E-4362-A15E-CB3937AC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1523-E04D-41FD-A8D8-59E88C9B130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911D8-BE41-429D-820A-A89287A50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7C2BA-A8EC-4995-B8A7-469E385E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DB71-64FD-4DFC-B3A9-116D7E690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8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6A79-543F-4B40-BC06-2991E1B99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BCDF9-1E93-463D-AB04-01504BC20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23154-D819-4176-843F-CDEAC5B27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1523-E04D-41FD-A8D8-59E88C9B130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FE02C-5BB2-4E24-BC08-86B99479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749FB-0279-4D88-BB46-AB9EAD5F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DB71-64FD-4DFC-B3A9-116D7E690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689F6-814A-4BC5-BBD1-30845A680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9838F-A939-435F-859C-3B4215DCC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B6FFB-FEEC-4898-A9B1-5EB032650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1523-E04D-41FD-A8D8-59E88C9B130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032E4-7ABE-4038-B2F9-FE374102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30019-0C4E-4B29-8C44-6905815D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DB71-64FD-4DFC-B3A9-116D7E690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4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21CDC-DD23-4EFD-9CD3-CE380EA1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DE9C8-B849-4872-A271-AEA513D2B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662D1-E165-4DFE-9169-62946F6DA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E45E1-FE67-4993-95FA-317364F48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1523-E04D-41FD-A8D8-59E88C9B130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5C10E-C5B7-4331-84AD-88FE0028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080A5-46A8-4611-8CF3-E05CE7F2D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DB71-64FD-4DFC-B3A9-116D7E690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2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4EB7-454D-423E-B0F9-B79F3D5B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85B44-F8CF-476F-8693-E2320AF2F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54C84-73DB-49C5-A7D5-603D917A0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9A33C-7CD4-4E90-BFF8-D35137D30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ABA5F3-A148-4E53-BD85-AC7881464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09D304-1948-4FB7-898D-A88A7FAA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1523-E04D-41FD-A8D8-59E88C9B130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02588B-85BF-47F8-B8A6-DE0F0CB9C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F517-3469-4F75-B1F0-D121B8D1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DB71-64FD-4DFC-B3A9-116D7E690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61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04D95-D563-4CD7-92F5-486B7835D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E9C876-7FEA-48DA-BB3D-E37DC26F6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1523-E04D-41FD-A8D8-59E88C9B130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754122-DA65-4862-931F-A24C799F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5FE58-59DE-497B-A5F1-A4B253D8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DB71-64FD-4DFC-B3A9-116D7E690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3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E55061-3396-4A0D-B5AC-498EE600E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1523-E04D-41FD-A8D8-59E88C9B130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7BD48-4241-4C7D-ADFA-58A344D8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371E8-693F-4289-BDEE-D4414E981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DB71-64FD-4DFC-B3A9-116D7E690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7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6E07-7D3C-415A-B575-01E0ABE29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23C7C-024F-40DB-916E-13D9EF6EE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DB3A8-5C1F-4055-9116-C7DA59638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5A57C-DC1B-42BF-958D-8A3AFD14D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1523-E04D-41FD-A8D8-59E88C9B130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74561-AA9C-435E-B551-7889CB78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B241A-ACA0-4F1B-991C-A935042D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DB71-64FD-4DFC-B3A9-116D7E690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7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59A4-5F91-47FE-8A7B-E0358825B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C11D1A-BA2D-4B5A-9B0F-228CF4D30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3D256-0B52-489A-B054-3E049570E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554A9-AEC1-4500-AF1C-59B18CF33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1523-E04D-41FD-A8D8-59E88C9B130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2A2DA-F8E0-4AA7-947C-51F0F6D4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074DB-6EC0-4792-B2A9-7AF8F807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DB71-64FD-4DFC-B3A9-116D7E690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5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08FB00-5F4B-48D5-9DB6-C76CFD80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84B00-F009-4855-A1C4-EF8AE4B7B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6C0F-1D65-4415-AA8D-97153445B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51523-E04D-41FD-A8D8-59E88C9B130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EF07C-A672-43B5-A553-AB5069CCF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0C22D-C264-4CAA-83C0-B3C1816D1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2DB71-64FD-4DFC-B3A9-116D7E690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3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8DD8AE-9C46-466F-99E3-44301B57F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980" y="1179443"/>
            <a:ext cx="6897933" cy="397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7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545456-2800-43FC-B8AE-EAE75CE9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645" y="702363"/>
            <a:ext cx="6978304" cy="603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3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CE3DD3-59B0-489A-B996-2809E7325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667" y="1767405"/>
            <a:ext cx="7883583" cy="332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3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1ADCE2-F81A-4C63-ADE8-0742A1029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5" y="424068"/>
            <a:ext cx="10679489" cy="628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0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DELIA STEFANIE FLORES ESCOBER</dc:creator>
  <cp:lastModifiedBy>DELIA STEFANIE FLORES ESCOBER</cp:lastModifiedBy>
  <cp:revision>2</cp:revision>
  <dcterms:created xsi:type="dcterms:W3CDTF">2020-12-12T19:40:40Z</dcterms:created>
  <dcterms:modified xsi:type="dcterms:W3CDTF">2020-12-12T19:44:04Z</dcterms:modified>
</cp:coreProperties>
</file>