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62D0-6FBF-47DD-8203-D3B32B68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DBD8-A52D-4245-B426-33FCDD86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175B-8DAF-477A-AE7C-94C07ABF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3EF2-995E-46DA-B017-A5D468F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692E-F75F-49E3-96AF-B531A07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D17-4623-4B34-B2F3-FC21770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5760-F3C6-4533-BC2A-4381E873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252F-CF2D-4E94-8917-C86AD7D6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CBAD-4233-4FE5-8D05-B87A05AC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A560-4FD0-4269-A30A-2AA9D47E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AF19A-73C7-4D92-B102-8CC1B972D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884A-88A7-4AC7-8B92-29C0BF01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5497-AD0D-4643-A3FD-DC55552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2C0D-BA19-41BB-915F-45072F0F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7904-D6C0-4C03-B684-8B250818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C84F-9C26-4FDB-AA66-81406700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27EA-4ECF-4523-A15D-F73A931F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21ED-1072-4557-B2C8-007CF962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761A-0EAA-49FD-981F-7EA56B6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03B7-3F40-4982-B7F0-D67176AF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2F50-3A9F-4459-96C7-B27CA27B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E3A5-85C5-4ADD-BCA4-360FDFAD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4910-F48D-4A74-8705-F5A40DD7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13E7-B706-410D-8117-352B0661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A1C1-F112-46C5-BFB4-6E88FB34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CDC-1347-4EFB-848A-4A3FF4E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5FB3-5750-4954-8832-2C8319E4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C8408-0F12-48B1-9EDA-843FC05E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A419-BAC0-4D15-9FFA-9D394913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FDEA-6B74-46B4-9913-00071712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FCB5-1E39-4AAC-A941-0FB9B849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1FB8-277C-4E2C-8879-B8B3346C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FC09-6707-4FE8-A08E-8BF2D175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59DC-9BDE-4064-A038-82A3106B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61D5D-8CC3-49A1-A0D7-5FAE3633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FB2F1-4E26-43CE-8836-6B9460E44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AC71-A7F0-4861-94F5-8DBF2A60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66DD2-C73F-4DBF-B669-0037A4DA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86C9-2329-487A-B508-F0D32F7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F8D-5C77-4821-925C-FAA0FA50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B80D-D1EB-4344-AA8E-3702823E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A1056-68B5-4EA9-9603-8DFAD920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1D4B-3A3D-4CE9-8617-29F997F1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6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3FDDA-6640-4F81-BD42-1F042171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37DB-2F68-4F7A-A2EF-F2C6F9E6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E7D9-8D27-4EAC-AD63-B351BE2C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EE3-F146-4F5C-A1F1-3AAFFF81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ACD7-E440-4F84-A01F-AAA0224D2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2BD14-F7C8-40C3-8708-C5042570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FC595-C882-47B1-ABCF-C74B63E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73DA-91D8-476A-A51A-7F49A7D5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7C21-5314-48C0-BD75-1E70CAC4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E9D-FFFC-49DE-B9DF-07AD1498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D441B-8A14-4309-9E94-35E4744C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FB1C-5A5E-489D-9546-8E4098B8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B529-1375-4338-9396-E9F711D6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766F-4BA2-4C48-8B1B-6A3CF1FE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C318-42D8-4E15-9F9C-9297B44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C909F-FF10-4185-B388-0482CBE1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9CE4-860E-4460-B30B-A7E5F1C6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08E8-C1DE-4D69-8FF6-0841362E4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E23A-E193-4B19-AFBC-4084C7CC8B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4864-C0AD-4879-989A-A70E7852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1F7-B520-4001-86D8-93E1D9683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825F-F270-4A15-BC3E-7D2003BD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Machines/SRGAN/tree/master/srgan/DIV2K_train_HR" TargetMode="External"/><Relationship Id="rId2" Type="http://schemas.openxmlformats.org/officeDocument/2006/relationships/hyperlink" Target="https://data.vision.ee.ethz.ch/cvl/DIV2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arMachines/SRGAN/tree/master/srgan/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rMachines/SRGAN/tree/master/srgan/valImage/BS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C196-67C0-4BD2-A279-9D9F5B6A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en-US" dirty="0"/>
              <a:t>Steps to run SRGAN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5E4C-D142-45C7-A5D3-2393EDD0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2524" y="4829452"/>
            <a:ext cx="2466606" cy="160685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Prepared by:</a:t>
            </a:r>
          </a:p>
          <a:p>
            <a:pPr algn="l"/>
            <a:r>
              <a:rPr lang="en-US" sz="1600" dirty="0"/>
              <a:t>Saurabh Kumar Chauhan</a:t>
            </a:r>
            <a:r>
              <a:rPr lang="en-US" sz="9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73260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F419-AC6E-43B9-BE65-5FE316EC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r>
              <a:rPr lang="en-US" dirty="0"/>
              <a:t>Step 1: Get the training set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713A-D32A-4C76-AC48-AAC3A282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Images from </a:t>
            </a:r>
            <a:r>
              <a:rPr lang="en-US" sz="2400" u="sng" dirty="0">
                <a:hlinkClick r:id="rId2"/>
              </a:rPr>
              <a:t>https://data.vision.ee.ethz.ch/cvl/DIV2K/</a:t>
            </a:r>
            <a:endParaRPr lang="en-US" sz="2400" u="sng" dirty="0"/>
          </a:p>
          <a:p>
            <a:r>
              <a:rPr lang="en-US" sz="2400" u="sng" dirty="0"/>
              <a:t>Or download Image from my git hub </a:t>
            </a:r>
            <a:r>
              <a:rPr lang="en-US" sz="2400" dirty="0">
                <a:hlinkClick r:id="rId3"/>
              </a:rPr>
              <a:t>https://github.com/WarMachines/SRGAN/tree/master/srgan/DIV2K_train_HR</a:t>
            </a:r>
            <a:endParaRPr lang="en-US" sz="2400" dirty="0"/>
          </a:p>
          <a:p>
            <a:r>
              <a:rPr lang="en-US" sz="2400" dirty="0"/>
              <a:t>Image in my </a:t>
            </a:r>
            <a:r>
              <a:rPr lang="en-US" sz="2400" dirty="0" err="1"/>
              <a:t>github</a:t>
            </a:r>
            <a:r>
              <a:rPr lang="en-US" sz="2400" dirty="0"/>
              <a:t> are reduced size of 512 * 512 (using </a:t>
            </a:r>
            <a:r>
              <a:rPr lang="en-US" sz="2400" dirty="0" err="1"/>
              <a:t>fileResize.ipynb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43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3D74-E5B9-44A1-B123-0B75F30D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9ABF-BAF3-4959-90F1-EB8882C9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path to the training set images to my loaders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334A4-EF6D-40DE-A605-E59B2149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695"/>
            <a:ext cx="9944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569A-F884-4C91-BFB1-866003F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Model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542-4698-4C51-8823-B3546B00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use my models of generator and </a:t>
            </a:r>
            <a:r>
              <a:rPr lang="en-US" dirty="0" err="1"/>
              <a:t>discriminatorm</a:t>
            </a:r>
            <a:r>
              <a:rPr lang="en-US" dirty="0"/>
              <a:t> then my last training steps generator and discriminator are available in </a:t>
            </a:r>
            <a:r>
              <a:rPr lang="en-US" dirty="0" err="1"/>
              <a:t>github</a:t>
            </a:r>
            <a:r>
              <a:rPr lang="en-US" dirty="0"/>
              <a:t> under</a:t>
            </a:r>
          </a:p>
          <a:p>
            <a:r>
              <a:rPr lang="en-US" dirty="0">
                <a:hlinkClick r:id="rId2"/>
              </a:rPr>
              <a:t>https://github.com/WarMachines/SRGAN/tree/master/srgan/models</a:t>
            </a:r>
            <a:endParaRPr lang="en-US" dirty="0"/>
          </a:p>
          <a:p>
            <a:r>
              <a:rPr lang="en-US" dirty="0"/>
              <a:t>Load the generator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Provide the correct path of the model download from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5ACC-0EF5-4EF8-A473-34E77A55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81475"/>
            <a:ext cx="5581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3C19-3505-40BF-8C52-6C50FC8B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292-AC4E-40DF-8C1C-9A237C7A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evaluate my model's performance using SSIM and PSNR</a:t>
            </a:r>
          </a:p>
          <a:p>
            <a:r>
              <a:rPr lang="en-US" dirty="0"/>
              <a:t>Find BSD100 Images in my </a:t>
            </a:r>
            <a:r>
              <a:rPr lang="en-US" dirty="0" err="1"/>
              <a:t>github</a:t>
            </a:r>
            <a:r>
              <a:rPr lang="en-US" dirty="0"/>
              <a:t> under</a:t>
            </a:r>
          </a:p>
          <a:p>
            <a:r>
              <a:rPr lang="en-US" dirty="0">
                <a:hlinkClick r:id="rId2"/>
              </a:rPr>
              <a:t>https://github.com/WarMachines/SRGAN/tree/master/srgan/valImage/BSD</a:t>
            </a:r>
            <a:endParaRPr lang="en-US" dirty="0"/>
          </a:p>
          <a:p>
            <a:r>
              <a:rPr lang="en-US" dirty="0"/>
              <a:t>First Generate the validation set BSD100 images using my generator and save them on the disk.</a:t>
            </a:r>
          </a:p>
          <a:p>
            <a:r>
              <a:rPr lang="en-US" dirty="0"/>
              <a:t>My code is doing that after the Evaluation heading, just correct the path of validation according to your downloaded directory</a:t>
            </a:r>
          </a:p>
          <a:p>
            <a:r>
              <a:rPr lang="en-US" dirty="0"/>
              <a:t>it also require to save the generated image using my generator please provide that too.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7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7413-BABF-4750-97AC-FCC3FF2F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934D-77EA-4E20-BCF2-834D5ABB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to calculate SSIM and PSNR</a:t>
            </a:r>
          </a:p>
          <a:p>
            <a:r>
              <a:rPr lang="en-US" dirty="0"/>
              <a:t>Provide path to both validation set BSD100 path and generated SR images in</a:t>
            </a:r>
          </a:p>
          <a:p>
            <a:endParaRPr lang="en-US" dirty="0"/>
          </a:p>
          <a:p>
            <a:r>
              <a:rPr lang="en-US" dirty="0"/>
              <a:t>It will calculate the SSIM and PSNR using both image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71AF-A453-449E-9A7A-59ABE526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119437"/>
            <a:ext cx="5353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Steps to run SRGAN</vt:lpstr>
      <vt:lpstr>Step 1: Get the training set Image</vt:lpstr>
      <vt:lpstr>Step 2: Create Loaders</vt:lpstr>
      <vt:lpstr>Step 3: Model loading</vt:lpstr>
      <vt:lpstr>Step 4: Evaluation</vt:lpstr>
      <vt:lpstr>Step 4: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run SRGAN</dc:title>
  <dc:creator>Saurabh Chauhan</dc:creator>
  <cp:lastModifiedBy>Saurabh Chauhan</cp:lastModifiedBy>
  <cp:revision>5</cp:revision>
  <dcterms:created xsi:type="dcterms:W3CDTF">2019-11-30T08:47:16Z</dcterms:created>
  <dcterms:modified xsi:type="dcterms:W3CDTF">2019-11-30T09:40:12Z</dcterms:modified>
</cp:coreProperties>
</file>