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38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5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1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59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9C41-4F73-4D4A-825F-FCDD552549A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2133-B4FA-4493-8134-C4A28EBEF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2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Master-Arbeit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Konstantin </a:t>
            </a:r>
            <a:r>
              <a:rPr lang="de-DE" dirty="0" err="1" smtClean="0"/>
              <a:t>Tkachuk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9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</a:p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lvl="1"/>
            <a:r>
              <a:rPr lang="de-DE" dirty="0" smtClean="0"/>
              <a:t>Smart Home</a:t>
            </a:r>
            <a:endParaRPr lang="de-DE" dirty="0" smtClean="0"/>
          </a:p>
          <a:p>
            <a:pPr lvl="1"/>
            <a:r>
              <a:rPr lang="de-DE" dirty="0" smtClean="0"/>
              <a:t>Task Automation Services</a:t>
            </a:r>
          </a:p>
          <a:p>
            <a:r>
              <a:rPr lang="de-DE" smtClean="0"/>
              <a:t>Ziele</a:t>
            </a:r>
          </a:p>
          <a:p>
            <a:endParaRPr lang="de-DE" dirty="0" smtClean="0"/>
          </a:p>
          <a:p>
            <a:r>
              <a:rPr lang="de-DE" dirty="0" smtClean="0"/>
              <a:t>Zeitplan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64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Master-Arbeit</vt:lpstr>
      <vt:lpstr>Inhalt</vt:lpstr>
    </vt:vector>
  </TitlesOfParts>
  <Company>Materna GmbH - Information &amp;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Master-Arbeit</dc:title>
  <dc:creator>Tkachuk, Konstantin</dc:creator>
  <cp:lastModifiedBy>Tkachuk, Konstantin</cp:lastModifiedBy>
  <cp:revision>1</cp:revision>
  <dcterms:created xsi:type="dcterms:W3CDTF">2016-07-26T06:57:47Z</dcterms:created>
  <dcterms:modified xsi:type="dcterms:W3CDTF">2016-07-26T06:58:47Z</dcterms:modified>
</cp:coreProperties>
</file>