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b10666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b10666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bec7c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bec7c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bec7c7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bec7c7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4bec7c7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4bec7c7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bec7c7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bec7c7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be8d3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be8d3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be8d3e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be8d3e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b10666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b10666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4b106661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b106661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4b1066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4b1066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b10666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b10666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4b10666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4b10666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4b10666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4b10666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b10666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b10666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4b106661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b106661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b1066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b1066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4b1066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b1066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b1066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b1066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b1066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b1066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b106661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b106661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b106661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b106661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b10666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b10666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25.png"/><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cleanpng.com/png-computer-keyboard-macintosh-magic-mouse-bluetooth-424018/" TargetMode="External"/><Relationship Id="rId4" Type="http://schemas.openxmlformats.org/officeDocument/2006/relationships/hyperlink" Target="https://www.wpclipart.com/computer/mouse/computer_mouse.png.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SUPER SWEEPER</a:t>
            </a:r>
            <a:endParaRPr/>
          </a:p>
          <a:p>
            <a:pPr indent="0" lvl="0" marL="0" rtl="0" algn="ctr">
              <a:spcBef>
                <a:spcPts val="0"/>
              </a:spcBef>
              <a:spcAft>
                <a:spcPts val="0"/>
              </a:spcAft>
              <a:buNone/>
            </a:pPr>
            <a:r>
              <a:rPr lang="en"/>
              <a:t>ENGINE PROOF</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Betsu Ni Team</a:t>
            </a:r>
            <a:endParaRPr/>
          </a:p>
        </p:txBody>
      </p:sp>
      <p:pic>
        <p:nvPicPr>
          <p:cNvPr id="61" name="Google Shape;61;p13"/>
          <p:cNvPicPr preferRelativeResize="0"/>
          <p:nvPr/>
        </p:nvPicPr>
        <p:blipFill>
          <a:blip r:embed="rId3">
            <a:alphaModFix/>
          </a:blip>
          <a:stretch>
            <a:fillRect/>
          </a:stretch>
        </p:blipFill>
        <p:spPr>
          <a:xfrm>
            <a:off x="4107650" y="3707050"/>
            <a:ext cx="928700" cy="9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Enemy development</a:t>
            </a:r>
            <a:endParaRPr/>
          </a:p>
        </p:txBody>
      </p:sp>
      <p:sp>
        <p:nvSpPr>
          <p:cNvPr id="129" name="Google Shape;129;p22"/>
          <p:cNvSpPr txBox="1"/>
          <p:nvPr>
            <p:ph idx="1" type="body"/>
          </p:nvPr>
        </p:nvSpPr>
        <p:spPr>
          <a:xfrm>
            <a:off x="311700" y="3964675"/>
            <a:ext cx="8520600" cy="86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sketch the enemies. After that create one zombie, every actions. Then change minor details for next zombie.</a:t>
            </a:r>
            <a:endParaRPr/>
          </a:p>
        </p:txBody>
      </p:sp>
      <p:pic>
        <p:nvPicPr>
          <p:cNvPr id="130" name="Google Shape;130;p22"/>
          <p:cNvPicPr preferRelativeResize="0"/>
          <p:nvPr/>
        </p:nvPicPr>
        <p:blipFill>
          <a:blip r:embed="rId3">
            <a:alphaModFix/>
          </a:blip>
          <a:stretch>
            <a:fillRect/>
          </a:stretch>
        </p:blipFill>
        <p:spPr>
          <a:xfrm>
            <a:off x="3006350" y="1152475"/>
            <a:ext cx="1471400" cy="1471400"/>
          </a:xfrm>
          <a:prstGeom prst="rect">
            <a:avLst/>
          </a:prstGeom>
          <a:noFill/>
          <a:ln>
            <a:noFill/>
          </a:ln>
        </p:spPr>
      </p:pic>
      <p:pic>
        <p:nvPicPr>
          <p:cNvPr id="131" name="Google Shape;131;p22"/>
          <p:cNvPicPr preferRelativeResize="0"/>
          <p:nvPr/>
        </p:nvPicPr>
        <p:blipFill>
          <a:blip r:embed="rId4">
            <a:alphaModFix/>
          </a:blip>
          <a:stretch>
            <a:fillRect/>
          </a:stretch>
        </p:blipFill>
        <p:spPr>
          <a:xfrm>
            <a:off x="311699" y="1152474"/>
            <a:ext cx="2694644" cy="1905000"/>
          </a:xfrm>
          <a:prstGeom prst="rect">
            <a:avLst/>
          </a:prstGeom>
          <a:noFill/>
          <a:ln>
            <a:noFill/>
          </a:ln>
        </p:spPr>
      </p:pic>
      <p:pic>
        <p:nvPicPr>
          <p:cNvPr id="132" name="Google Shape;132;p22"/>
          <p:cNvPicPr preferRelativeResize="0"/>
          <p:nvPr/>
        </p:nvPicPr>
        <p:blipFill>
          <a:blip r:embed="rId5">
            <a:alphaModFix/>
          </a:blip>
          <a:stretch>
            <a:fillRect/>
          </a:stretch>
        </p:blipFill>
        <p:spPr>
          <a:xfrm>
            <a:off x="5662125" y="1152475"/>
            <a:ext cx="1471400" cy="1471400"/>
          </a:xfrm>
          <a:prstGeom prst="rect">
            <a:avLst/>
          </a:prstGeom>
          <a:noFill/>
          <a:ln>
            <a:noFill/>
          </a:ln>
        </p:spPr>
      </p:pic>
      <p:pic>
        <p:nvPicPr>
          <p:cNvPr id="133" name="Google Shape;133;p22"/>
          <p:cNvPicPr preferRelativeResize="0"/>
          <p:nvPr/>
        </p:nvPicPr>
        <p:blipFill>
          <a:blip r:embed="rId6">
            <a:alphaModFix/>
          </a:blip>
          <a:stretch>
            <a:fillRect/>
          </a:stretch>
        </p:blipFill>
        <p:spPr>
          <a:xfrm>
            <a:off x="4344938" y="1152475"/>
            <a:ext cx="1471400" cy="1471400"/>
          </a:xfrm>
          <a:prstGeom prst="rect">
            <a:avLst/>
          </a:prstGeom>
          <a:noFill/>
          <a:ln>
            <a:noFill/>
          </a:ln>
        </p:spPr>
      </p:pic>
      <p:pic>
        <p:nvPicPr>
          <p:cNvPr id="134" name="Google Shape;134;p22"/>
          <p:cNvPicPr preferRelativeResize="0"/>
          <p:nvPr/>
        </p:nvPicPr>
        <p:blipFill>
          <a:blip r:embed="rId7">
            <a:alphaModFix/>
          </a:blip>
          <a:stretch>
            <a:fillRect/>
          </a:stretch>
        </p:blipFill>
        <p:spPr>
          <a:xfrm>
            <a:off x="7068800" y="1152475"/>
            <a:ext cx="1419275" cy="1419275"/>
          </a:xfrm>
          <a:prstGeom prst="rect">
            <a:avLst/>
          </a:prstGeom>
          <a:noFill/>
          <a:ln>
            <a:noFill/>
          </a:ln>
        </p:spPr>
      </p:pic>
      <p:pic>
        <p:nvPicPr>
          <p:cNvPr id="135" name="Google Shape;135;p22"/>
          <p:cNvPicPr preferRelativeResize="0"/>
          <p:nvPr/>
        </p:nvPicPr>
        <p:blipFill>
          <a:blip r:embed="rId8">
            <a:alphaModFix/>
          </a:blip>
          <a:stretch>
            <a:fillRect/>
          </a:stretch>
        </p:blipFill>
        <p:spPr>
          <a:xfrm>
            <a:off x="4477750" y="2623875"/>
            <a:ext cx="1340800" cy="1340800"/>
          </a:xfrm>
          <a:prstGeom prst="rect">
            <a:avLst/>
          </a:prstGeom>
          <a:noFill/>
          <a:ln>
            <a:noFill/>
          </a:ln>
        </p:spPr>
      </p:pic>
      <p:pic>
        <p:nvPicPr>
          <p:cNvPr id="136" name="Google Shape;136;p22"/>
          <p:cNvPicPr preferRelativeResize="0"/>
          <p:nvPr/>
        </p:nvPicPr>
        <p:blipFill>
          <a:blip r:embed="rId9">
            <a:alphaModFix/>
          </a:blip>
          <a:stretch>
            <a:fillRect/>
          </a:stretch>
        </p:blipFill>
        <p:spPr>
          <a:xfrm>
            <a:off x="3231200" y="2623875"/>
            <a:ext cx="1340800" cy="134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42" name="Google Shape;142;p23"/>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version</a:t>
            </a:r>
            <a:endParaRPr/>
          </a:p>
          <a:p>
            <a:pPr indent="0" lvl="0" marL="0" rtl="0" algn="l">
              <a:spcBef>
                <a:spcPts val="1600"/>
              </a:spcBef>
              <a:spcAft>
                <a:spcPts val="0"/>
              </a:spcAft>
              <a:buNone/>
            </a:pPr>
            <a:r>
              <a:rPr lang="en"/>
              <a:t>+tilemap</a:t>
            </a:r>
            <a:endParaRPr/>
          </a:p>
          <a:p>
            <a:pPr indent="0" lvl="0" marL="0" rtl="0" algn="l">
              <a:spcBef>
                <a:spcPts val="1600"/>
              </a:spcBef>
              <a:spcAft>
                <a:spcPts val="0"/>
              </a:spcAft>
              <a:buNone/>
            </a:pPr>
            <a:r>
              <a:rPr lang="en"/>
              <a:t>+character movement</a:t>
            </a:r>
            <a:endParaRPr/>
          </a:p>
          <a:p>
            <a:pPr indent="0" lvl="0" marL="0" rtl="0" algn="l">
              <a:spcBef>
                <a:spcPts val="1600"/>
              </a:spcBef>
              <a:spcAft>
                <a:spcPts val="1600"/>
              </a:spcAft>
              <a:buNone/>
            </a:pPr>
            <a:r>
              <a:rPr lang="en"/>
              <a:t>+character attack</a:t>
            </a:r>
            <a:endParaRPr/>
          </a:p>
        </p:txBody>
      </p:sp>
      <p:pic>
        <p:nvPicPr>
          <p:cNvPr id="143" name="Google Shape;143;p23"/>
          <p:cNvPicPr preferRelativeResize="0"/>
          <p:nvPr/>
        </p:nvPicPr>
        <p:blipFill>
          <a:blip r:embed="rId3">
            <a:alphaModFix/>
          </a:blip>
          <a:stretch>
            <a:fillRect/>
          </a:stretch>
        </p:blipFill>
        <p:spPr>
          <a:xfrm>
            <a:off x="4389597" y="1152472"/>
            <a:ext cx="4442700" cy="25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49" name="Google Shape;149;p24"/>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a:t>
            </a:r>
            <a:r>
              <a:rPr lang="en"/>
              <a:t> version</a:t>
            </a:r>
            <a:endParaRPr/>
          </a:p>
          <a:p>
            <a:pPr indent="0" lvl="0" marL="0" rtl="0" algn="l">
              <a:spcBef>
                <a:spcPts val="1600"/>
              </a:spcBef>
              <a:spcAft>
                <a:spcPts val="0"/>
              </a:spcAft>
              <a:buNone/>
            </a:pPr>
            <a:r>
              <a:rPr lang="en"/>
              <a:t>+objects</a:t>
            </a:r>
            <a:endParaRPr/>
          </a:p>
          <a:p>
            <a:pPr indent="0" lvl="0" marL="0" rtl="0" algn="l">
              <a:spcBef>
                <a:spcPts val="1600"/>
              </a:spcBef>
              <a:spcAft>
                <a:spcPts val="0"/>
              </a:spcAft>
              <a:buNone/>
            </a:pPr>
            <a:r>
              <a:rPr lang="en"/>
              <a:t>+lighting</a:t>
            </a:r>
            <a:endParaRPr/>
          </a:p>
          <a:p>
            <a:pPr indent="0" lvl="0" marL="0" rtl="0" algn="l">
              <a:spcBef>
                <a:spcPts val="1600"/>
              </a:spcBef>
              <a:spcAft>
                <a:spcPts val="0"/>
              </a:spcAft>
              <a:buNone/>
            </a:pPr>
            <a:r>
              <a:rPr lang="en"/>
              <a:t>+level restart</a:t>
            </a:r>
            <a:endParaRPr/>
          </a:p>
          <a:p>
            <a:pPr indent="0" lvl="0" marL="0" rtl="0" algn="l">
              <a:spcBef>
                <a:spcPts val="1600"/>
              </a:spcBef>
              <a:spcAft>
                <a:spcPts val="1600"/>
              </a:spcAft>
              <a:buNone/>
            </a:pPr>
            <a:r>
              <a:rPr lang="en"/>
              <a:t>+flashlight (yellow)</a:t>
            </a:r>
            <a:endParaRPr/>
          </a:p>
        </p:txBody>
      </p:sp>
      <p:pic>
        <p:nvPicPr>
          <p:cNvPr id="150" name="Google Shape;150;p24"/>
          <p:cNvPicPr preferRelativeResize="0"/>
          <p:nvPr/>
        </p:nvPicPr>
        <p:blipFill>
          <a:blip r:embed="rId3">
            <a:alphaModFix/>
          </a:blip>
          <a:stretch>
            <a:fillRect/>
          </a:stretch>
        </p:blipFill>
        <p:spPr>
          <a:xfrm>
            <a:off x="4572000" y="1017725"/>
            <a:ext cx="4176974" cy="233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56" name="Google Shape;156;p25"/>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version</a:t>
            </a:r>
            <a:endParaRPr/>
          </a:p>
          <a:p>
            <a:pPr indent="0" lvl="0" marL="0" rtl="0" algn="l">
              <a:spcBef>
                <a:spcPts val="1600"/>
              </a:spcBef>
              <a:spcAft>
                <a:spcPts val="0"/>
              </a:spcAft>
              <a:buNone/>
            </a:pPr>
            <a:r>
              <a:rPr lang="en"/>
              <a:t>-flashlight (yellow)</a:t>
            </a:r>
            <a:endParaRPr/>
          </a:p>
          <a:p>
            <a:pPr indent="0" lvl="0" marL="0" rtl="0" algn="l">
              <a:spcBef>
                <a:spcPts val="1600"/>
              </a:spcBef>
              <a:spcAft>
                <a:spcPts val="0"/>
              </a:spcAft>
              <a:buNone/>
            </a:pPr>
            <a:r>
              <a:rPr lang="en"/>
              <a:t>+flashlight (white)</a:t>
            </a:r>
            <a:endParaRPr/>
          </a:p>
          <a:p>
            <a:pPr indent="0" lvl="0" marL="0" rtl="0" algn="l">
              <a:spcBef>
                <a:spcPts val="1600"/>
              </a:spcBef>
              <a:spcAft>
                <a:spcPts val="0"/>
              </a:spcAft>
              <a:buNone/>
            </a:pPr>
            <a:r>
              <a:rPr lang="en"/>
              <a:t>+more objects</a:t>
            </a:r>
            <a:endParaRPr/>
          </a:p>
          <a:p>
            <a:pPr indent="0" lvl="0" marL="0" rtl="0" algn="l">
              <a:spcBef>
                <a:spcPts val="1600"/>
              </a:spcBef>
              <a:spcAft>
                <a:spcPts val="1600"/>
              </a:spcAft>
              <a:buNone/>
            </a:pPr>
            <a:r>
              <a:t/>
            </a:r>
            <a:endParaRPr/>
          </a:p>
        </p:txBody>
      </p:sp>
      <p:pic>
        <p:nvPicPr>
          <p:cNvPr id="157" name="Google Shape;157;p25"/>
          <p:cNvPicPr preferRelativeResize="0"/>
          <p:nvPr/>
        </p:nvPicPr>
        <p:blipFill>
          <a:blip r:embed="rId3">
            <a:alphaModFix/>
          </a:blip>
          <a:stretch>
            <a:fillRect/>
          </a:stretch>
        </p:blipFill>
        <p:spPr>
          <a:xfrm>
            <a:off x="4232700" y="1017725"/>
            <a:ext cx="4606500" cy="21639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63" name="Google Shape;163;p26"/>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4th version</a:t>
            </a:r>
            <a:endParaRPr/>
          </a:p>
          <a:p>
            <a:pPr indent="0" lvl="0" marL="0" rtl="0" algn="l">
              <a:spcBef>
                <a:spcPts val="1600"/>
              </a:spcBef>
              <a:spcAft>
                <a:spcPts val="0"/>
              </a:spcAft>
              <a:buNone/>
            </a:pPr>
            <a:r>
              <a:rPr lang="en"/>
              <a:t>+more objects</a:t>
            </a:r>
            <a:endParaRPr/>
          </a:p>
          <a:p>
            <a:pPr indent="0" lvl="0" marL="0" rtl="0" algn="l">
              <a:spcBef>
                <a:spcPts val="1600"/>
              </a:spcBef>
              <a:spcAft>
                <a:spcPts val="0"/>
              </a:spcAft>
              <a:buNone/>
            </a:pPr>
            <a:r>
              <a:rPr lang="en"/>
              <a:t>+zombies</a:t>
            </a:r>
            <a:endParaRPr/>
          </a:p>
          <a:p>
            <a:pPr indent="0" lvl="0" marL="0" rtl="0" algn="l">
              <a:spcBef>
                <a:spcPts val="1600"/>
              </a:spcBef>
              <a:spcAft>
                <a:spcPts val="0"/>
              </a:spcAft>
              <a:buNone/>
            </a:pPr>
            <a:r>
              <a:rPr lang="en"/>
              <a:t>+zombie AI</a:t>
            </a:r>
            <a:endParaRPr/>
          </a:p>
          <a:p>
            <a:pPr indent="0" lvl="0" marL="0" rtl="0" algn="l">
              <a:spcBef>
                <a:spcPts val="1600"/>
              </a:spcBef>
              <a:spcAft>
                <a:spcPts val="0"/>
              </a:spcAft>
              <a:buNone/>
            </a:pPr>
            <a:r>
              <a:rPr lang="en"/>
              <a:t>+character can kill zombie</a:t>
            </a:r>
            <a:endParaRPr/>
          </a:p>
          <a:p>
            <a:pPr indent="0" lvl="0" marL="0" rtl="0" algn="l">
              <a:spcBef>
                <a:spcPts val="1600"/>
              </a:spcBef>
              <a:spcAft>
                <a:spcPts val="0"/>
              </a:spcAft>
              <a:buNone/>
            </a:pPr>
            <a:r>
              <a:rPr lang="en"/>
              <a:t>+character can die</a:t>
            </a:r>
            <a:endParaRPr/>
          </a:p>
          <a:p>
            <a:pPr indent="0" lvl="0" marL="0" rtl="0" algn="l">
              <a:spcBef>
                <a:spcPts val="1600"/>
              </a:spcBef>
              <a:spcAft>
                <a:spcPts val="1600"/>
              </a:spcAft>
              <a:buNone/>
            </a:pPr>
            <a:r>
              <a:t/>
            </a:r>
            <a:endParaRPr/>
          </a:p>
        </p:txBody>
      </p:sp>
      <p:pic>
        <p:nvPicPr>
          <p:cNvPr id="164" name="Google Shape;164;p26"/>
          <p:cNvPicPr preferRelativeResize="0"/>
          <p:nvPr/>
        </p:nvPicPr>
        <p:blipFill>
          <a:blip r:embed="rId3">
            <a:alphaModFix/>
          </a:blip>
          <a:stretch>
            <a:fillRect/>
          </a:stretch>
        </p:blipFill>
        <p:spPr>
          <a:xfrm>
            <a:off x="4277950" y="859375"/>
            <a:ext cx="4606499" cy="19809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70" name="Google Shape;170;p27"/>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5th version</a:t>
            </a:r>
            <a:endParaRPr/>
          </a:p>
          <a:p>
            <a:pPr indent="0" lvl="0" marL="0" rtl="0" algn="l">
              <a:spcBef>
                <a:spcPts val="1600"/>
              </a:spcBef>
              <a:spcAft>
                <a:spcPts val="0"/>
              </a:spcAft>
              <a:buNone/>
            </a:pPr>
            <a:r>
              <a:rPr lang="en"/>
              <a:t>+logo</a:t>
            </a:r>
            <a:endParaRPr/>
          </a:p>
          <a:p>
            <a:pPr indent="0" lvl="0" marL="0" rtl="0" algn="l">
              <a:spcBef>
                <a:spcPts val="1600"/>
              </a:spcBef>
              <a:spcAft>
                <a:spcPts val="0"/>
              </a:spcAft>
              <a:buNone/>
            </a:pPr>
            <a:r>
              <a:rPr lang="en"/>
              <a:t>+title screen</a:t>
            </a:r>
            <a:endParaRPr/>
          </a:p>
          <a:p>
            <a:pPr indent="0" lvl="0" marL="0" rtl="0" algn="l">
              <a:spcBef>
                <a:spcPts val="1600"/>
              </a:spcBef>
              <a:spcAft>
                <a:spcPts val="1600"/>
              </a:spcAft>
              <a:buNone/>
            </a:pPr>
            <a:r>
              <a:t/>
            </a:r>
            <a:endParaRPr/>
          </a:p>
        </p:txBody>
      </p:sp>
      <p:pic>
        <p:nvPicPr>
          <p:cNvPr id="171" name="Google Shape;171;p27"/>
          <p:cNvPicPr preferRelativeResize="0"/>
          <p:nvPr/>
        </p:nvPicPr>
        <p:blipFill>
          <a:blip r:embed="rId3">
            <a:alphaModFix/>
          </a:blip>
          <a:stretch>
            <a:fillRect/>
          </a:stretch>
        </p:blipFill>
        <p:spPr>
          <a:xfrm>
            <a:off x="4232700" y="445025"/>
            <a:ext cx="4606502" cy="25911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082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77" name="Google Shape;177;p28"/>
          <p:cNvSpPr txBox="1"/>
          <p:nvPr>
            <p:ph idx="1" type="body"/>
          </p:nvPr>
        </p:nvSpPr>
        <p:spPr>
          <a:xfrm>
            <a:off x="311700" y="1152475"/>
            <a:ext cx="39210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6th version</a:t>
            </a:r>
            <a:endParaRPr/>
          </a:p>
          <a:p>
            <a:pPr indent="0" lvl="0" marL="0" rtl="0" algn="l">
              <a:spcBef>
                <a:spcPts val="1600"/>
              </a:spcBef>
              <a:spcAft>
                <a:spcPts val="0"/>
              </a:spcAft>
              <a:buNone/>
            </a:pPr>
            <a:r>
              <a:rPr lang="en"/>
              <a:t>+return to title upon death, end</a:t>
            </a:r>
            <a:endParaRPr/>
          </a:p>
          <a:p>
            <a:pPr indent="0" lvl="0" marL="0" rtl="0" algn="l">
              <a:spcBef>
                <a:spcPts val="1600"/>
              </a:spcBef>
              <a:spcAft>
                <a:spcPts val="1600"/>
              </a:spcAft>
              <a:buNone/>
            </a:pPr>
            <a:r>
              <a:t/>
            </a:r>
            <a:endParaRPr/>
          </a:p>
        </p:txBody>
      </p:sp>
      <p:pic>
        <p:nvPicPr>
          <p:cNvPr id="178" name="Google Shape;178;p28"/>
          <p:cNvPicPr preferRelativeResize="0"/>
          <p:nvPr/>
        </p:nvPicPr>
        <p:blipFill>
          <a:blip r:embed="rId3">
            <a:alphaModFix/>
          </a:blip>
          <a:stretch>
            <a:fillRect/>
          </a:stretch>
        </p:blipFill>
        <p:spPr>
          <a:xfrm>
            <a:off x="4686550" y="445026"/>
            <a:ext cx="4145750" cy="2331974"/>
          </a:xfrm>
          <a:prstGeom prst="rect">
            <a:avLst/>
          </a:prstGeom>
          <a:noFill/>
          <a:ln>
            <a:noFill/>
          </a:ln>
        </p:spPr>
      </p:pic>
      <p:pic>
        <p:nvPicPr>
          <p:cNvPr id="179" name="Google Shape;179;p28"/>
          <p:cNvPicPr preferRelativeResize="0"/>
          <p:nvPr/>
        </p:nvPicPr>
        <p:blipFill>
          <a:blip r:embed="rId4">
            <a:alphaModFix/>
          </a:blip>
          <a:stretch>
            <a:fillRect/>
          </a:stretch>
        </p:blipFill>
        <p:spPr>
          <a:xfrm>
            <a:off x="5904323" y="3088775"/>
            <a:ext cx="2853000" cy="1604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have been done?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been done?</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Character movement and attack (1 type)</a:t>
            </a:r>
            <a:endParaRPr/>
          </a:p>
          <a:p>
            <a:pPr indent="-342900" lvl="0" marL="457200" rtl="0" algn="l">
              <a:spcBef>
                <a:spcPts val="0"/>
              </a:spcBef>
              <a:spcAft>
                <a:spcPts val="0"/>
              </a:spcAft>
              <a:buSzPts val="1800"/>
              <a:buChar char="●"/>
            </a:pPr>
            <a:r>
              <a:rPr lang="en"/>
              <a:t>Sprites for main character</a:t>
            </a:r>
            <a:endParaRPr/>
          </a:p>
          <a:p>
            <a:pPr indent="-342900" lvl="0" marL="457200" rtl="0" algn="l">
              <a:spcBef>
                <a:spcPts val="0"/>
              </a:spcBef>
              <a:spcAft>
                <a:spcPts val="0"/>
              </a:spcAft>
              <a:buSzPts val="1800"/>
              <a:buChar char="●"/>
            </a:pPr>
            <a:r>
              <a:rPr lang="en"/>
              <a:t>Tilemap</a:t>
            </a:r>
            <a:endParaRPr/>
          </a:p>
          <a:p>
            <a:pPr indent="-342900" lvl="0" marL="457200" rtl="0" algn="l">
              <a:spcBef>
                <a:spcPts val="0"/>
              </a:spcBef>
              <a:spcAft>
                <a:spcPts val="0"/>
              </a:spcAft>
              <a:buSzPts val="1800"/>
              <a:buChar char="●"/>
            </a:pPr>
            <a:r>
              <a:rPr lang="en"/>
              <a:t>Lighting</a:t>
            </a:r>
            <a:endParaRPr/>
          </a:p>
          <a:p>
            <a:pPr indent="-342900" lvl="0" marL="457200" rtl="0" algn="l">
              <a:spcBef>
                <a:spcPts val="0"/>
              </a:spcBef>
              <a:spcAft>
                <a:spcPts val="0"/>
              </a:spcAft>
              <a:buSzPts val="1800"/>
              <a:buChar char="●"/>
            </a:pPr>
            <a:r>
              <a:rPr lang="en"/>
              <a:t>Zombie 1 and Zombie 2</a:t>
            </a:r>
            <a:endParaRPr/>
          </a:p>
          <a:p>
            <a:pPr indent="-342900" lvl="0" marL="457200" rtl="0" algn="l">
              <a:spcBef>
                <a:spcPts val="0"/>
              </a:spcBef>
              <a:spcAft>
                <a:spcPts val="0"/>
              </a:spcAft>
              <a:buSzPts val="1800"/>
              <a:buChar char="●"/>
            </a:pPr>
            <a:r>
              <a:rPr lang="en"/>
              <a:t>Zombie AI</a:t>
            </a:r>
            <a:endParaRPr/>
          </a:p>
        </p:txBody>
      </p:sp>
      <p:pic>
        <p:nvPicPr>
          <p:cNvPr id="191" name="Google Shape;191;p30"/>
          <p:cNvPicPr preferRelativeResize="0"/>
          <p:nvPr/>
        </p:nvPicPr>
        <p:blipFill>
          <a:blip r:embed="rId3">
            <a:alphaModFix/>
          </a:blip>
          <a:stretch>
            <a:fillRect/>
          </a:stretch>
        </p:blipFill>
        <p:spPr>
          <a:xfrm>
            <a:off x="4146944" y="1886500"/>
            <a:ext cx="4433649" cy="685250"/>
          </a:xfrm>
          <a:prstGeom prst="rect">
            <a:avLst/>
          </a:prstGeom>
          <a:noFill/>
          <a:ln>
            <a:noFill/>
          </a:ln>
        </p:spPr>
      </p:pic>
      <p:pic>
        <p:nvPicPr>
          <p:cNvPr id="192" name="Google Shape;192;p30"/>
          <p:cNvPicPr preferRelativeResize="0"/>
          <p:nvPr/>
        </p:nvPicPr>
        <p:blipFill>
          <a:blip r:embed="rId4">
            <a:alphaModFix/>
          </a:blip>
          <a:stretch>
            <a:fillRect/>
          </a:stretch>
        </p:blipFill>
        <p:spPr>
          <a:xfrm>
            <a:off x="4839671" y="2856950"/>
            <a:ext cx="3740926" cy="870900"/>
          </a:xfrm>
          <a:prstGeom prst="rect">
            <a:avLst/>
          </a:prstGeom>
          <a:noFill/>
          <a:ln>
            <a:noFill/>
          </a:ln>
        </p:spPr>
      </p:pic>
      <p:pic>
        <p:nvPicPr>
          <p:cNvPr id="193" name="Google Shape;193;p30"/>
          <p:cNvPicPr preferRelativeResize="0"/>
          <p:nvPr/>
        </p:nvPicPr>
        <p:blipFill>
          <a:blip r:embed="rId5">
            <a:alphaModFix/>
          </a:blip>
          <a:stretch>
            <a:fillRect/>
          </a:stretch>
        </p:blipFill>
        <p:spPr>
          <a:xfrm>
            <a:off x="4839675" y="3870350"/>
            <a:ext cx="3740925" cy="8658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Alpha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Brief Story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Sound effects</a:t>
            </a:r>
            <a:endParaRPr/>
          </a:p>
          <a:p>
            <a:pPr indent="-342900" lvl="0" marL="457200" rtl="0" algn="l">
              <a:spcBef>
                <a:spcPts val="0"/>
              </a:spcBef>
              <a:spcAft>
                <a:spcPts val="0"/>
              </a:spcAft>
              <a:buSzPts val="1800"/>
              <a:buChar char="●"/>
            </a:pPr>
            <a:r>
              <a:rPr lang="en"/>
              <a:t>Stage Select</a:t>
            </a:r>
            <a:endParaRPr/>
          </a:p>
          <a:p>
            <a:pPr indent="-342900" lvl="0" marL="457200" rtl="0" algn="l">
              <a:spcBef>
                <a:spcPts val="0"/>
              </a:spcBef>
              <a:spcAft>
                <a:spcPts val="0"/>
              </a:spcAft>
              <a:buSzPts val="1800"/>
              <a:buChar char="●"/>
            </a:pPr>
            <a:r>
              <a:rPr lang="en"/>
              <a:t>Mop bar</a:t>
            </a:r>
            <a:endParaRPr/>
          </a:p>
          <a:p>
            <a:pPr indent="-342900" lvl="0" marL="457200" rtl="0" algn="l">
              <a:spcBef>
                <a:spcPts val="0"/>
              </a:spcBef>
              <a:spcAft>
                <a:spcPts val="0"/>
              </a:spcAft>
              <a:buSzPts val="1800"/>
              <a:buChar char="●"/>
            </a:pPr>
            <a:r>
              <a:rPr lang="en"/>
              <a:t>Heavy attack</a:t>
            </a:r>
            <a:endParaRPr/>
          </a:p>
          <a:p>
            <a:pPr indent="-342900" lvl="0" marL="457200" rtl="0" algn="l">
              <a:spcBef>
                <a:spcPts val="0"/>
              </a:spcBef>
              <a:spcAft>
                <a:spcPts val="0"/>
              </a:spcAft>
              <a:buSzPts val="1800"/>
              <a:buChar char="●"/>
            </a:pPr>
            <a:r>
              <a:rPr lang="en"/>
              <a:t>Score system</a:t>
            </a:r>
            <a:endParaRPr/>
          </a:p>
          <a:p>
            <a:pPr indent="-342900" lvl="0" marL="457200" rtl="0" algn="l">
              <a:spcBef>
                <a:spcPts val="0"/>
              </a:spcBef>
              <a:spcAft>
                <a:spcPts val="0"/>
              </a:spcAft>
              <a:buSzPts val="1800"/>
              <a:buChar char="●"/>
            </a:pPr>
            <a:r>
              <a:rPr lang="en"/>
              <a:t>2 more levels</a:t>
            </a:r>
            <a:endParaRPr/>
          </a:p>
          <a:p>
            <a:pPr indent="-342900" lvl="0" marL="457200" rtl="0" algn="l">
              <a:spcBef>
                <a:spcPts val="0"/>
              </a:spcBef>
              <a:spcAft>
                <a:spcPts val="0"/>
              </a:spcAft>
              <a:buSzPts val="1800"/>
              <a:buChar char="●"/>
            </a:pPr>
            <a:r>
              <a:rPr lang="en"/>
              <a:t>Boss enemy</a:t>
            </a:r>
            <a:endParaRPr/>
          </a:p>
          <a:p>
            <a:pPr indent="-342900" lvl="0" marL="457200" rtl="0" algn="l">
              <a:spcBef>
                <a:spcPts val="0"/>
              </a:spcBef>
              <a:spcAft>
                <a:spcPts val="0"/>
              </a:spcAft>
              <a:buSzPts val="1800"/>
              <a:buChar char="●"/>
            </a:pPr>
            <a:r>
              <a:rPr lang="en"/>
              <a:t>You win &amp; You lose screen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15" name="Google Shape;21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Font</a:t>
            </a:r>
            <a:endParaRPr/>
          </a:p>
          <a:p>
            <a:pPr indent="-342900" lvl="0" marL="457200" rtl="0" algn="l">
              <a:spcBef>
                <a:spcPts val="0"/>
              </a:spcBef>
              <a:spcAft>
                <a:spcPts val="0"/>
              </a:spcAft>
              <a:buSzPts val="1800"/>
              <a:buChar char="-"/>
            </a:pPr>
            <a:r>
              <a:rPr lang="en"/>
              <a:t>Montserrat (Title, you win, you lose)</a:t>
            </a:r>
            <a:endParaRPr/>
          </a:p>
          <a:p>
            <a:pPr indent="-342900" lvl="0" marL="457200" rtl="0" algn="l">
              <a:spcBef>
                <a:spcPts val="0"/>
              </a:spcBef>
              <a:spcAft>
                <a:spcPts val="0"/>
              </a:spcAft>
              <a:buSzPts val="1800"/>
              <a:buChar char="●"/>
            </a:pPr>
            <a:r>
              <a:rPr lang="en"/>
              <a:t>Keyboard pic</a:t>
            </a:r>
            <a:endParaRPr/>
          </a:p>
          <a:p>
            <a:pPr indent="-342900" lvl="0" marL="457200" rtl="0" algn="l">
              <a:spcBef>
                <a:spcPts val="0"/>
              </a:spcBef>
              <a:spcAft>
                <a:spcPts val="0"/>
              </a:spcAft>
              <a:buSzPts val="1800"/>
              <a:buChar char="-"/>
            </a:pPr>
            <a:r>
              <a:rPr lang="en" sz="1100" u="sng">
                <a:solidFill>
                  <a:schemeClr val="hlink"/>
                </a:solidFill>
                <a:latin typeface="Arial"/>
                <a:ea typeface="Arial"/>
                <a:cs typeface="Arial"/>
                <a:sym typeface="Arial"/>
                <a:hlinkClick r:id="rId3"/>
              </a:rPr>
              <a:t>https://www.cleanpng.com/png-computer-keyboard-macintosh-magic-mouse-bluetooth-424018/</a:t>
            </a:r>
            <a:endParaRPr/>
          </a:p>
          <a:p>
            <a:pPr indent="-342900" lvl="0" marL="457200" rtl="0" algn="l">
              <a:spcBef>
                <a:spcPts val="0"/>
              </a:spcBef>
              <a:spcAft>
                <a:spcPts val="0"/>
              </a:spcAft>
              <a:buSzPts val="1800"/>
              <a:buChar char="●"/>
            </a:pPr>
            <a:r>
              <a:rPr lang="en"/>
              <a:t>Mouse pic</a:t>
            </a:r>
            <a:endParaRPr/>
          </a:p>
          <a:p>
            <a:pPr indent="-342900" lvl="0" marL="457200" rtl="0" algn="l">
              <a:spcBef>
                <a:spcPts val="0"/>
              </a:spcBef>
              <a:spcAft>
                <a:spcPts val="0"/>
              </a:spcAft>
              <a:buSzPts val="1800"/>
              <a:buChar char="-"/>
            </a:pPr>
            <a:r>
              <a:rPr lang="en" sz="1100" u="sng">
                <a:solidFill>
                  <a:schemeClr val="hlink"/>
                </a:solidFill>
                <a:latin typeface="Arial"/>
                <a:ea typeface="Arial"/>
                <a:cs typeface="Arial"/>
                <a:sym typeface="Arial"/>
                <a:hlinkClick r:id="rId4"/>
              </a:rPr>
              <a:t>https://www.wpclipart.com/computer/mouse/computer_mouse.png.html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Story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Jeremy Heisenberg, the only janitor in the age of zombie apocalypse. He got many requests to travel across the island to clean up the messes that the zombie created. His biggest goal is to defeat Krale, the clever zombie who can use any tool in the environment to his favor.</a:t>
            </a:r>
            <a:endParaRPr/>
          </a:p>
        </p:txBody>
      </p:sp>
      <p:pic>
        <p:nvPicPr>
          <p:cNvPr id="73" name="Google Shape;73;p15"/>
          <p:cNvPicPr preferRelativeResize="0"/>
          <p:nvPr/>
        </p:nvPicPr>
        <p:blipFill>
          <a:blip r:embed="rId3">
            <a:alphaModFix/>
          </a:blip>
          <a:stretch>
            <a:fillRect/>
          </a:stretch>
        </p:blipFill>
        <p:spPr>
          <a:xfrm>
            <a:off x="5581326" y="2571750"/>
            <a:ext cx="2227074" cy="2336000"/>
          </a:xfrm>
          <a:prstGeom prst="rect">
            <a:avLst/>
          </a:prstGeom>
          <a:noFill/>
          <a:ln>
            <a:noFill/>
          </a:ln>
        </p:spPr>
      </p:pic>
      <p:pic>
        <p:nvPicPr>
          <p:cNvPr id="74" name="Google Shape;74;p15"/>
          <p:cNvPicPr preferRelativeResize="0"/>
          <p:nvPr/>
        </p:nvPicPr>
        <p:blipFill>
          <a:blip r:embed="rId4">
            <a:alphaModFix/>
          </a:blip>
          <a:stretch>
            <a:fillRect/>
          </a:stretch>
        </p:blipFill>
        <p:spPr>
          <a:xfrm>
            <a:off x="3733141" y="2571750"/>
            <a:ext cx="1891059" cy="233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Gameplay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a:t>
            </a:r>
            <a:endParaRPr/>
          </a:p>
        </p:txBody>
      </p:sp>
      <p:sp>
        <p:nvSpPr>
          <p:cNvPr id="85" name="Google Shape;85;p17"/>
          <p:cNvSpPr txBox="1"/>
          <p:nvPr>
            <p:ph idx="1" type="body"/>
          </p:nvPr>
        </p:nvSpPr>
        <p:spPr>
          <a:xfrm>
            <a:off x="311700" y="1152475"/>
            <a:ext cx="495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player is going to play as Jeremy Heisenberg, the janitor. </a:t>
            </a:r>
            <a:endParaRPr/>
          </a:p>
          <a:p>
            <a:pPr indent="0" lvl="0" marL="0" rtl="0" algn="l">
              <a:spcBef>
                <a:spcPts val="1600"/>
              </a:spcBef>
              <a:spcAft>
                <a:spcPts val="1600"/>
              </a:spcAft>
              <a:buNone/>
            </a:pPr>
            <a:r>
              <a:rPr lang="en"/>
              <a:t>The objective is to kill the zombies and survive to go to the next level. </a:t>
            </a:r>
            <a:endParaRPr/>
          </a:p>
        </p:txBody>
      </p:sp>
      <p:pic>
        <p:nvPicPr>
          <p:cNvPr id="86" name="Google Shape;86;p17"/>
          <p:cNvPicPr preferRelativeResize="0"/>
          <p:nvPr/>
        </p:nvPicPr>
        <p:blipFill>
          <a:blip r:embed="rId3">
            <a:alphaModFix/>
          </a:blip>
          <a:stretch>
            <a:fillRect/>
          </a:stretch>
        </p:blipFill>
        <p:spPr>
          <a:xfrm>
            <a:off x="5262325" y="2922725"/>
            <a:ext cx="1905000" cy="1905000"/>
          </a:xfrm>
          <a:prstGeom prst="rect">
            <a:avLst/>
          </a:prstGeom>
          <a:noFill/>
          <a:ln>
            <a:noFill/>
          </a:ln>
        </p:spPr>
      </p:pic>
      <p:pic>
        <p:nvPicPr>
          <p:cNvPr id="87" name="Google Shape;87;p17"/>
          <p:cNvPicPr preferRelativeResize="0"/>
          <p:nvPr/>
        </p:nvPicPr>
        <p:blipFill>
          <a:blip r:embed="rId4">
            <a:alphaModFix/>
          </a:blip>
          <a:stretch>
            <a:fillRect/>
          </a:stretch>
        </p:blipFill>
        <p:spPr>
          <a:xfrm>
            <a:off x="7042800" y="1017725"/>
            <a:ext cx="1905000" cy="1905000"/>
          </a:xfrm>
          <a:prstGeom prst="rect">
            <a:avLst/>
          </a:prstGeom>
          <a:noFill/>
          <a:ln>
            <a:noFill/>
          </a:ln>
        </p:spPr>
      </p:pic>
      <p:pic>
        <p:nvPicPr>
          <p:cNvPr id="88" name="Google Shape;88;p17"/>
          <p:cNvPicPr preferRelativeResize="0"/>
          <p:nvPr/>
        </p:nvPicPr>
        <p:blipFill>
          <a:blip r:embed="rId5">
            <a:alphaModFix/>
          </a:blip>
          <a:stretch>
            <a:fillRect/>
          </a:stretch>
        </p:blipFill>
        <p:spPr>
          <a:xfrm>
            <a:off x="5137800" y="932000"/>
            <a:ext cx="1905000" cy="1905000"/>
          </a:xfrm>
          <a:prstGeom prst="rect">
            <a:avLst/>
          </a:prstGeom>
          <a:noFill/>
          <a:ln>
            <a:noFill/>
          </a:ln>
        </p:spPr>
      </p:pic>
      <p:pic>
        <p:nvPicPr>
          <p:cNvPr id="89" name="Google Shape;89;p17"/>
          <p:cNvPicPr preferRelativeResize="0"/>
          <p:nvPr/>
        </p:nvPicPr>
        <p:blipFill>
          <a:blip r:embed="rId6">
            <a:alphaModFix/>
          </a:blip>
          <a:stretch>
            <a:fillRect/>
          </a:stretch>
        </p:blipFill>
        <p:spPr>
          <a:xfrm>
            <a:off x="7042800" y="28370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a:t>
            </a:r>
            <a:endParaRPr/>
          </a:p>
        </p:txBody>
      </p:sp>
      <p:sp>
        <p:nvSpPr>
          <p:cNvPr id="95" name="Google Shape;95;p18"/>
          <p:cNvSpPr txBox="1"/>
          <p:nvPr>
            <p:ph idx="1" type="body"/>
          </p:nvPr>
        </p:nvSpPr>
        <p:spPr>
          <a:xfrm>
            <a:off x="311700" y="3701825"/>
            <a:ext cx="46068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Walk backward		SPACE- Jump</a:t>
            </a:r>
            <a:endParaRPr/>
          </a:p>
          <a:p>
            <a:pPr indent="0" lvl="0" marL="0" rtl="0" algn="l">
              <a:spcBef>
                <a:spcPts val="1600"/>
              </a:spcBef>
              <a:spcAft>
                <a:spcPts val="1600"/>
              </a:spcAft>
              <a:buNone/>
            </a:pPr>
            <a:r>
              <a:rPr lang="en"/>
              <a:t>D- Walk forward		Left mouse- Attack</a:t>
            </a:r>
            <a:endParaRPr/>
          </a:p>
        </p:txBody>
      </p:sp>
      <p:pic>
        <p:nvPicPr>
          <p:cNvPr id="96" name="Google Shape;96;p18"/>
          <p:cNvPicPr preferRelativeResize="0"/>
          <p:nvPr/>
        </p:nvPicPr>
        <p:blipFill>
          <a:blip r:embed="rId3">
            <a:alphaModFix/>
          </a:blip>
          <a:stretch>
            <a:fillRect/>
          </a:stretch>
        </p:blipFill>
        <p:spPr>
          <a:xfrm>
            <a:off x="649338" y="1170125"/>
            <a:ext cx="5209276" cy="2379300"/>
          </a:xfrm>
          <a:prstGeom prst="rect">
            <a:avLst/>
          </a:prstGeom>
          <a:noFill/>
          <a:ln>
            <a:noFill/>
          </a:ln>
        </p:spPr>
      </p:pic>
      <p:pic>
        <p:nvPicPr>
          <p:cNvPr id="97" name="Google Shape;97;p18"/>
          <p:cNvPicPr preferRelativeResize="0"/>
          <p:nvPr/>
        </p:nvPicPr>
        <p:blipFill>
          <a:blip r:embed="rId4">
            <a:alphaModFix/>
          </a:blip>
          <a:stretch>
            <a:fillRect/>
          </a:stretch>
        </p:blipFill>
        <p:spPr>
          <a:xfrm>
            <a:off x="6266313" y="490550"/>
            <a:ext cx="1876425" cy="3105150"/>
          </a:xfrm>
          <a:prstGeom prst="rect">
            <a:avLst/>
          </a:prstGeom>
          <a:noFill/>
          <a:ln>
            <a:noFill/>
          </a:ln>
        </p:spPr>
      </p:pic>
      <p:sp>
        <p:nvSpPr>
          <p:cNvPr id="98" name="Google Shape;98;p18"/>
          <p:cNvSpPr txBox="1"/>
          <p:nvPr/>
        </p:nvSpPr>
        <p:spPr>
          <a:xfrm>
            <a:off x="7233050" y="4671025"/>
            <a:ext cx="1599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Average"/>
                <a:ea typeface="Average"/>
                <a:cs typeface="Average"/>
                <a:sym typeface="Average"/>
              </a:rPr>
              <a:t>*For engine proof</a:t>
            </a:r>
            <a:endParaRPr>
              <a:solidFill>
                <a:srgbClr val="D9D9D9"/>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development</a:t>
            </a:r>
            <a:endParaRPr/>
          </a:p>
        </p:txBody>
      </p:sp>
      <p:sp>
        <p:nvSpPr>
          <p:cNvPr id="109" name="Google Shape;109;p20"/>
          <p:cNvSpPr txBox="1"/>
          <p:nvPr>
            <p:ph idx="1" type="body"/>
          </p:nvPr>
        </p:nvSpPr>
        <p:spPr>
          <a:xfrm>
            <a:off x="311700" y="3804100"/>
            <a:ext cx="8520600" cy="9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design was a two-floor level. Later changed to one long stage.</a:t>
            </a:r>
            <a:endParaRPr/>
          </a:p>
          <a:p>
            <a:pPr indent="0" lvl="0" marL="0" rtl="0" algn="l">
              <a:spcBef>
                <a:spcPts val="1600"/>
              </a:spcBef>
              <a:spcAft>
                <a:spcPts val="1600"/>
              </a:spcAft>
              <a:buNone/>
            </a:pPr>
            <a:r>
              <a:rPr lang="en"/>
              <a:t>Tilemap usage is added in later version.</a:t>
            </a:r>
            <a:endParaRPr/>
          </a:p>
        </p:txBody>
      </p:sp>
      <p:pic>
        <p:nvPicPr>
          <p:cNvPr id="110" name="Google Shape;110;p20"/>
          <p:cNvPicPr preferRelativeResize="0"/>
          <p:nvPr/>
        </p:nvPicPr>
        <p:blipFill>
          <a:blip r:embed="rId3">
            <a:alphaModFix/>
          </a:blip>
          <a:stretch>
            <a:fillRect/>
          </a:stretch>
        </p:blipFill>
        <p:spPr>
          <a:xfrm>
            <a:off x="311700" y="1017727"/>
            <a:ext cx="4331635" cy="1575150"/>
          </a:xfrm>
          <a:prstGeom prst="rect">
            <a:avLst/>
          </a:prstGeom>
          <a:noFill/>
          <a:ln>
            <a:noFill/>
          </a:ln>
        </p:spPr>
      </p:pic>
      <p:pic>
        <p:nvPicPr>
          <p:cNvPr id="111" name="Google Shape;111;p20"/>
          <p:cNvPicPr preferRelativeResize="0"/>
          <p:nvPr/>
        </p:nvPicPr>
        <p:blipFill>
          <a:blip r:embed="rId4">
            <a:alphaModFix/>
          </a:blip>
          <a:stretch>
            <a:fillRect/>
          </a:stretch>
        </p:blipFill>
        <p:spPr>
          <a:xfrm>
            <a:off x="4746075" y="1017725"/>
            <a:ext cx="4021926" cy="1575140"/>
          </a:xfrm>
          <a:prstGeom prst="rect">
            <a:avLst/>
          </a:prstGeom>
          <a:noFill/>
          <a:ln>
            <a:noFill/>
          </a:ln>
        </p:spPr>
      </p:pic>
      <p:pic>
        <p:nvPicPr>
          <p:cNvPr id="112" name="Google Shape;112;p20"/>
          <p:cNvPicPr preferRelativeResize="0"/>
          <p:nvPr/>
        </p:nvPicPr>
        <p:blipFill>
          <a:blip r:embed="rId5">
            <a:alphaModFix/>
          </a:blip>
          <a:stretch>
            <a:fillRect/>
          </a:stretch>
        </p:blipFill>
        <p:spPr>
          <a:xfrm>
            <a:off x="656413" y="2655375"/>
            <a:ext cx="7831175" cy="92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character development</a:t>
            </a:r>
            <a:endParaRPr/>
          </a:p>
        </p:txBody>
      </p:sp>
      <p:sp>
        <p:nvSpPr>
          <p:cNvPr id="118" name="Google Shape;118;p21"/>
          <p:cNvSpPr txBox="1"/>
          <p:nvPr>
            <p:ph idx="1" type="body"/>
          </p:nvPr>
        </p:nvSpPr>
        <p:spPr>
          <a:xfrm>
            <a:off x="311700" y="3597225"/>
            <a:ext cx="8520600" cy="9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one drawn as a reference. Changed to artstyle in later versions and add more movements and actions.</a:t>
            </a:r>
            <a:endParaRPr/>
          </a:p>
        </p:txBody>
      </p:sp>
      <p:pic>
        <p:nvPicPr>
          <p:cNvPr id="119" name="Google Shape;119;p21"/>
          <p:cNvPicPr preferRelativeResize="0"/>
          <p:nvPr/>
        </p:nvPicPr>
        <p:blipFill>
          <a:blip r:embed="rId3">
            <a:alphaModFix/>
          </a:blip>
          <a:stretch>
            <a:fillRect/>
          </a:stretch>
        </p:blipFill>
        <p:spPr>
          <a:xfrm>
            <a:off x="311701" y="1152475"/>
            <a:ext cx="1760226" cy="1894975"/>
          </a:xfrm>
          <a:prstGeom prst="rect">
            <a:avLst/>
          </a:prstGeom>
          <a:noFill/>
          <a:ln>
            <a:noFill/>
          </a:ln>
        </p:spPr>
      </p:pic>
      <p:pic>
        <p:nvPicPr>
          <p:cNvPr id="120" name="Google Shape;120;p21"/>
          <p:cNvPicPr preferRelativeResize="0"/>
          <p:nvPr/>
        </p:nvPicPr>
        <p:blipFill>
          <a:blip r:embed="rId4">
            <a:alphaModFix/>
          </a:blip>
          <a:stretch>
            <a:fillRect/>
          </a:stretch>
        </p:blipFill>
        <p:spPr>
          <a:xfrm>
            <a:off x="2071925" y="1147450"/>
            <a:ext cx="1905000" cy="1905000"/>
          </a:xfrm>
          <a:prstGeom prst="rect">
            <a:avLst/>
          </a:prstGeom>
          <a:noFill/>
          <a:ln>
            <a:noFill/>
          </a:ln>
        </p:spPr>
      </p:pic>
      <p:pic>
        <p:nvPicPr>
          <p:cNvPr id="121" name="Google Shape;121;p21"/>
          <p:cNvPicPr preferRelativeResize="0"/>
          <p:nvPr/>
        </p:nvPicPr>
        <p:blipFill>
          <a:blip r:embed="rId5">
            <a:alphaModFix/>
          </a:blip>
          <a:stretch>
            <a:fillRect/>
          </a:stretch>
        </p:blipFill>
        <p:spPr>
          <a:xfrm>
            <a:off x="5241150" y="1147450"/>
            <a:ext cx="1905000" cy="1905000"/>
          </a:xfrm>
          <a:prstGeom prst="rect">
            <a:avLst/>
          </a:prstGeom>
          <a:noFill/>
          <a:ln>
            <a:noFill/>
          </a:ln>
        </p:spPr>
      </p:pic>
      <p:pic>
        <p:nvPicPr>
          <p:cNvPr id="122" name="Google Shape;122;p21"/>
          <p:cNvPicPr preferRelativeResize="0"/>
          <p:nvPr/>
        </p:nvPicPr>
        <p:blipFill>
          <a:blip r:embed="rId6">
            <a:alphaModFix/>
          </a:blip>
          <a:stretch>
            <a:fillRect/>
          </a:stretch>
        </p:blipFill>
        <p:spPr>
          <a:xfrm>
            <a:off x="6927300" y="1147450"/>
            <a:ext cx="1905000" cy="1905000"/>
          </a:xfrm>
          <a:prstGeom prst="rect">
            <a:avLst/>
          </a:prstGeom>
          <a:noFill/>
          <a:ln>
            <a:noFill/>
          </a:ln>
        </p:spPr>
      </p:pic>
      <p:pic>
        <p:nvPicPr>
          <p:cNvPr id="123" name="Google Shape;123;p21"/>
          <p:cNvPicPr preferRelativeResize="0"/>
          <p:nvPr/>
        </p:nvPicPr>
        <p:blipFill>
          <a:blip r:embed="rId7">
            <a:alphaModFix/>
          </a:blip>
          <a:stretch>
            <a:fillRect/>
          </a:stretch>
        </p:blipFill>
        <p:spPr>
          <a:xfrm>
            <a:off x="3619488" y="114745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