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3c4262eaf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3c4262eaf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3c4262eaf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3c4262eaf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3c4262eaf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3c4262eaf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3c4262eaf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3c4262eaf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3c4262eaf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3c4262eaf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54acc58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54acc58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54acc58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54acc58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54acc58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54acc58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54acc583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54acc583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1e9c2be9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1e9c2be9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3c4262ea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3c4262ea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3c4262eaf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3c4262eaf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1e9c2be9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1e9c2be9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1e9c2be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1e9c2be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1e9c2be9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1e9c2be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3c4262eaf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3c4262eaf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3c4262eaf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3c4262eaf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3c4262ea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3c4262ea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3c4262eaf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3c4262eaf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Authors: Chad Kinnard, Bo Yang Li, Tyler Marrapese, Warren Overstreet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View Page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29450" y="2078875"/>
            <a:ext cx="3667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</a:t>
            </a:r>
            <a:r>
              <a:rPr lang="en"/>
              <a:t>x24 grid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Date at the top of the 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an event falls on a date that is visible: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tile containing the title and time of the event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Spans from the cell containing the start time to the cell containing the end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multiple, each tile occupies  (100%*n) width of the column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025" y="2078871"/>
            <a:ext cx="4021125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 View Page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9450" y="2078875"/>
            <a:ext cx="3667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4x3 grid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cell in the grid contains: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Mini version of the month-view calendar for each month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025" y="2078871"/>
            <a:ext cx="4021125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 View Page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729450" y="2078875"/>
            <a:ext cx="3678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Tiles stacked vertically, only days which have an event.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tile contains the date, time, and title of the event.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133" y="2078875"/>
            <a:ext cx="4010017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Sidebars</a:t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125" y="2078874"/>
            <a:ext cx="1017734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1775" y="2078887"/>
            <a:ext cx="1017725" cy="2261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4950" y="2081800"/>
            <a:ext cx="1017725" cy="22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975" y="1524700"/>
            <a:ext cx="6879500" cy="35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Login / Register</a:t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6400" y="673600"/>
            <a:ext cx="2182650" cy="258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0050" y="2078875"/>
            <a:ext cx="2352000" cy="27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Common</a:t>
            </a:r>
            <a:endParaRPr/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18650"/>
            <a:ext cx="2437650" cy="31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Day / Week / Month / Year / Schedule</a:t>
            </a:r>
            <a:endParaRPr/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501" y="615375"/>
            <a:ext cx="1911650" cy="452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Sidebar / Events</a:t>
            </a:r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475" y="959750"/>
            <a:ext cx="2197200" cy="374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Overall, we described the underlying system supporting Calendar+ by going over our block diagram, ERD, UI diagrams, and our component diagram.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described a layered architecture in our block diagram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described how the frontend works in our UI diagrams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described how our data is stored in the ERD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described how our software components work in the component diagram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Thank You for listening to our presentation!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Any Questions?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Outline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Project 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Block Diagram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Interface Diagram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Login &amp; Registration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Monthly View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Weekly View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Daily View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Yearly View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Schedule View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Sidebars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(continued…)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Entity Relationship Diagram (ERD)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Component Diagram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Login/Register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Common.js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Day/Week/Month/Year/Schedule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Sidebar Events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What is Calendar+?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Calendar+ is a dynamic web application with which the user can create his/her own schedule.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Like any standard calendar web app, the user will be able to create events on any desired valid date.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Windows 10, Chrome browser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Three-layer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Computer is the Presentation layer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Server layer is responsible for the business rules of the Calendar+ web application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Database is responsible for storing all user and account data</a:t>
            </a:r>
            <a:endParaRPr/>
          </a:p>
        </p:txBody>
      </p:sp>
      <p:sp>
        <p:nvSpPr>
          <p:cNvPr id="112" name="Google Shape;112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588" y="1575288"/>
            <a:ext cx="401002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&amp; Registration Pages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83" y="2078875"/>
            <a:ext cx="4010017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3800" y="2078871"/>
            <a:ext cx="4010025" cy="2261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 View Page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3678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7x5 or 7x6 grid (depends on month)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 the top of each column is the week day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cell in grid contains: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Numbered day of month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an event falls on that date: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 tile containing the title of that event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133" y="2078875"/>
            <a:ext cx="4010017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 View Page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5764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multiple events fall on the same day: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Tiles will be presented in a list format, one on top of the other.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100" y="2252150"/>
            <a:ext cx="192405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View Page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3678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7x24 grid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</a:t>
            </a:r>
            <a:r>
              <a:rPr lang="en"/>
              <a:t>At the top of each column is the week day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an event falls on a date that is visible: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tile containing the title and time of the event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Spans from the cell containing the start time to the cell containing the end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multiple, each tile occupies  (100%*n) width of the column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133" y="2078875"/>
            <a:ext cx="4010017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