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ce6281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ce6281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ce6281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ce6281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b4ab65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b4ab65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b4ab65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b4ab65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b4ab65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b4ab65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b4ab65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b4ab65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ce62812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ce62812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b4ab65c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b4ab65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bcee5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bcee5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ce628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ce628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Calendar+ Final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Chad Kinnard, Bo Yang Li, Tyler Marrapese, Warren Overstreet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Implement reminders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a color to be added to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To-do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calendars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plan for day and week </a:t>
            </a:r>
            <a:r>
              <a:rPr lang="en"/>
              <a:t>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event search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Mobile accounts for 68% of all web usage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covered: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Recap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Web Page Design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System Architecture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Database &amp;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Known Bugs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Future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 you for listening.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Page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&amp;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is Calendar+?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Calendar+ is a dynamic web application with which the user can create his/her own schedule.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standard calendar web app, the user will be able to create events on any desired valid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Calendar+ is a basic CRUD application.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Languages: HTML/CSS/JavaScript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Runtime: Node.js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External modules used: mysql, web-push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Application Framework: Express.js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Middleware: morgan, body-parser, dotenv, nodemon, and express-session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Database: MySQL via XAMPP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Host: Linode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Editor: 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Platform: Windows 10 &gt; Google Chrome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 System: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Repository: 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with dark mode in mind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elements use CSS flex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built in JavaScript Date object for converting and deciding where to display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use any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programmed procedurally through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 and Week page had to be displayed using the code from schedule view due to time constraints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2078875"/>
            <a:ext cx="4267049" cy="202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Cont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5" y="2260125"/>
            <a:ext cx="4356826" cy="20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1" y="2281388"/>
            <a:ext cx="4267199" cy="202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System Architecture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Tier Layered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Presentation: Where the user interacts with the web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Application: Process information collected in the presentation layer, call CRUD operations in the database, business rules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Database: Where information is stored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100" y="1782700"/>
            <a:ext cx="3327675" cy="2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Database &amp; Server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37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has remained almost unchanged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event_title field was added since the last update.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Fields remain unused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Routes have been added to send event data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7827" l="0" r="5855" t="7819"/>
          <a:stretch/>
        </p:blipFill>
        <p:spPr>
          <a:xfrm>
            <a:off x="4313825" y="2007825"/>
            <a:ext cx="4733326" cy="21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Can’t use quotation marks in any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February appears with 5 rows instead of 6 some years on year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Events that span multiple days don’t change date on schedule 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 to add 5 hours to every event when displaying because of timezone issue with Date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displays behind events on the month page rather than on top.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