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f9c7457d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f9c7457d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f9c7457d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f9c7457d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f9986ff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f9986ff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f9c7457d7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f9c7457d7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f9c7457d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f9c7457d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f9c7457d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f9c7457d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f9c7457d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f9c7457d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f9bbb42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f9bbb42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f9bbb42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f9bbb42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f9bbb427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f9bbb427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f9bbb427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f9bbb427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f9bbb427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f9bbb427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9bbb427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f9bbb427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f9bbb427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f9bbb427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f9c7457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f9c7457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200">
                <a:latin typeface="Raleway"/>
                <a:ea typeface="Raleway"/>
                <a:cs typeface="Raleway"/>
                <a:sym typeface="Raleway"/>
              </a:rPr>
              <a:t>Calendar+</a:t>
            </a:r>
            <a:endParaRPr b="1" sz="4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200">
                <a:latin typeface="Raleway"/>
                <a:ea typeface="Raleway"/>
                <a:cs typeface="Raleway"/>
                <a:sym typeface="Raleway"/>
              </a:rPr>
              <a:t>Update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Authors: Chad Kinnard, Bo Yang Li, Tyler Marrapese, Warren Overstreet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0" y="2795488"/>
            <a:ext cx="9144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 HTTP requests - Currently Implemented 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the POST request for registration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data stored in SQL database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the POST request for login	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Session data stored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 HTTP requests - To be Implemented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 request to insert event data into database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be easy to implement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 request to update event data*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 to get event data from database to render or show*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Events - To be Implemented/Potential Issue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no route in our Express backend sends the correct events from the database to be displayed depending on the user selected timeframe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 is compounded by the fact that navigation within the calendar is entirely frontend-driven, with no backend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potential solution is to serve calendar views via GET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GET parameters (req.params in Express) to determine which event data to send to the frontend.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Events/Reminders- To be implemented/Potential Issues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Colors for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Web-push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VAPID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Service-workers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Subject to change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 Server- Potential Issue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on local machines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not pushed anything to actual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be some unexpected troubles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- Potential Issue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can always be an issue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to fix errors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</a:t>
            </a:r>
            <a:r>
              <a:rPr lang="en"/>
              <a:t>covered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GUI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Changes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What’s been completed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Partially completed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Still to be completed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Node.js modules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Node.js HTTP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Things to be implemented and possible issues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Displaying events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Events and connection to reminder system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Hosting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Thank you for listening.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Calendar+ Recap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Calendar+ is a dynamic web application with which the user can create his/her own schedule.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 any standard calendar web app, the user will be able to create events on any desired valid date.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Windows 10, Chrome browser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What’s been completed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Partially Completed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Still to be completed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Potential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Node.js Modules -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Node.js HTTP Requests (backend)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Currently implemented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be implemented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Displaying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Events/Reminders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Hosting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– Changes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&amp; Registration Pages Combined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Page now created dynamically through 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added a back button to registration to </a:t>
            </a:r>
            <a:r>
              <a:rPr lang="en"/>
              <a:t>reflect this change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50" y="2310175"/>
            <a:ext cx="4005749" cy="22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0" y="2310175"/>
            <a:ext cx="4015465" cy="225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– Complete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&amp; Registration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forms inputs implemented (with requirements)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Month calendar components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of functions used in any view that contains a month calendar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nav bar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viewed date displayed + ability to change to previous or next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Dropdown to select 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Year 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Month 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– Partially Complete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Sidebar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of 3 views “complete”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 creation form currently does nothing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Still need to implement event information 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 month calendar has no buttons to change date, will be added soon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Day 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Functions to track and display the current day are implemented and work as expected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Mostly complete, aside from a few placeholders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been updated as the project has been developed.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– Still Need to Implement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potentially reuse day view’s code, so shouldn’t be too much of a challenge.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Schedule 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Can’t implement fully until events can be added and pulled from the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 events on calendars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Presentation layer? (basically an invisible grid on top of the already existing grid for that view)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Sidebar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collapsible (shouldn’t be too hard, but not high on priority list)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“Event information view”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Still need to implement a form to add reminders to events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– Potential Issues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Displaying events correctly may pose a challenge?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Would probably have to be done through a presentation layer, to allow events to be displayed in more than one cell continuously.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 theory, not too difficult; main issue lies with figuring out the logic of getting them to display correctly (i.e. starting and ending in the correct cells, not overlapping other events).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 Modules - Changes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Server-side web application framework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Morgan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Middleware to log HTTP requests and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Bodyparser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express to read HTTP POST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Express and Node.js to interact with the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Express-session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Server-side framework to manage a session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Nodemon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Tool to help Node.js development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