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0665B-173D-4AEC-9149-F81E183A98D2}" v="32" dt="2025-06-22T18:25:00.308"/>
    <p1510:client id="{F79520AF-534D-49A9-9784-FED7C85664B3}" v="705" dt="2025-06-22T18:22:0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94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86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31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8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3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6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4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7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port_vector_machine" TargetMode="External"/><Relationship Id="rId2" Type="http://schemas.openxmlformats.org/officeDocument/2006/relationships/hyperlink" Target="https://en.wikipedia.org/wiki/K-nearest_neighbors_algorith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800" dirty="0"/>
              <a:t>IRIS </a:t>
            </a:r>
            <a:r>
              <a:rPr lang="pl-PL" sz="4800" err="1"/>
              <a:t>classification</a:t>
            </a:r>
            <a:endParaRPr lang="pl-PL" sz="4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805A7-E299-1C7C-947E-73832071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for </a:t>
            </a:r>
            <a:r>
              <a:rPr lang="pl-PL" dirty="0" err="1"/>
              <a:t>AIOlympiadClub</a:t>
            </a:r>
            <a:r>
              <a:rPr lang="pl-PL" dirty="0"/>
              <a:t> 2024/2025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12CDE6E-4B9C-0594-9F9E-D1F75A121D86}"/>
              </a:ext>
            </a:extLst>
          </p:cNvPr>
          <p:cNvSpPr txBox="1"/>
          <p:nvPr/>
        </p:nvSpPr>
        <p:spPr>
          <a:xfrm>
            <a:off x="9155146" y="6313224"/>
            <a:ext cx="3025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Author: Juliusz Marszałek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2AB-F6D8-F2C7-2872-D765BC0E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IRIS </a:t>
            </a:r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specifications</a:t>
            </a:r>
            <a:r>
              <a:rPr lang="pl-P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4701-4177-FE96-5C85-3E635DA5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150 </a:t>
            </a:r>
            <a:r>
              <a:rPr lang="pl-PL" dirty="0" err="1"/>
              <a:t>records</a:t>
            </a:r>
            <a:r>
              <a:rPr lang="pl-PL" dirty="0"/>
              <a:t> (</a:t>
            </a:r>
            <a:r>
              <a:rPr lang="pl-PL" dirty="0" err="1"/>
              <a:t>very</a:t>
            </a:r>
            <a:r>
              <a:rPr lang="pl-PL" dirty="0"/>
              <a:t> small </a:t>
            </a:r>
            <a:r>
              <a:rPr lang="pl-PL" dirty="0" err="1"/>
              <a:t>dataset</a:t>
            </a:r>
            <a:r>
              <a:rPr lang="pl-PL" dirty="0"/>
              <a:t>)</a:t>
            </a:r>
          </a:p>
          <a:p>
            <a:r>
              <a:rPr lang="pl-PL" dirty="0"/>
              <a:t>4 non </a:t>
            </a: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per </a:t>
            </a:r>
            <a:r>
              <a:rPr lang="pl-PL" dirty="0" err="1"/>
              <a:t>record</a:t>
            </a:r>
            <a:endParaRPr lang="pl-PL" dirty="0"/>
          </a:p>
          <a:p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represents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 of </a:t>
            </a:r>
            <a:r>
              <a:rPr lang="pl-PL" dirty="0" err="1"/>
              <a:t>certain</a:t>
            </a:r>
            <a:r>
              <a:rPr lang="pl-PL" dirty="0"/>
              <a:t> part of flower</a:t>
            </a:r>
          </a:p>
        </p:txBody>
      </p:sp>
    </p:spTree>
    <p:extLst>
      <p:ext uri="{BB962C8B-B14F-4D97-AF65-F5344CB8AC3E}">
        <p14:creationId xmlns:p14="http://schemas.microsoft.com/office/powerpoint/2010/main" val="32218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ADEE-D79F-4CF2-7F55-926DD910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Goal</a:t>
            </a:r>
            <a:r>
              <a:rPr lang="pl-PL" dirty="0"/>
              <a:t> of the </a:t>
            </a:r>
            <a:r>
              <a:rPr lang="pl-PL" dirty="0" err="1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1866-B8E7-7D43-B5E3-57572AF1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Perform</a:t>
            </a:r>
            <a:r>
              <a:rPr lang="pl-PL" dirty="0"/>
              <a:t> one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 for IRIS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r>
              <a:rPr lang="pl-PL" dirty="0" err="1"/>
              <a:t>Compare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 of k-NN </a:t>
            </a:r>
            <a:r>
              <a:rPr lang="pl-PL" dirty="0" err="1"/>
              <a:t>classifier</a:t>
            </a:r>
            <a:r>
              <a:rPr lang="pl-PL" dirty="0"/>
              <a:t>, SVM </a:t>
            </a:r>
            <a:r>
              <a:rPr lang="pl-PL" dirty="0" err="1"/>
              <a:t>classifier</a:t>
            </a:r>
            <a:r>
              <a:rPr lang="pl-PL" dirty="0"/>
              <a:t> and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classifier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7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AD25-06D6-D5A7-35AC-E95FBB9E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r>
              <a:rPr lang="pl-P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06F0-963D-C6C2-CAF0-6670047D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yielded</a:t>
            </a:r>
            <a:r>
              <a:rPr lang="pl-PL" dirty="0"/>
              <a:t>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, </a:t>
            </a:r>
            <a:r>
              <a:rPr lang="pl-PL" dirty="0" err="1"/>
              <a:t>consistently</a:t>
            </a:r>
            <a:r>
              <a:rPr lang="pl-PL" dirty="0"/>
              <a:t> </a:t>
            </a:r>
            <a:r>
              <a:rPr lang="pl-PL" dirty="0" err="1"/>
              <a:t>achieving</a:t>
            </a:r>
            <a:r>
              <a:rPr lang="pl-PL" dirty="0"/>
              <a:t> &gt;90% </a:t>
            </a:r>
            <a:r>
              <a:rPr lang="pl-PL" dirty="0" err="1"/>
              <a:t>accuracy</a:t>
            </a:r>
            <a:r>
              <a:rPr lang="pl-PL" dirty="0"/>
              <a:t> on test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r>
              <a:rPr lang="pl-PL" dirty="0"/>
              <a:t>No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tuning</a:t>
            </a:r>
            <a:r>
              <a:rPr lang="pl-PL" dirty="0"/>
              <a:t> was </a:t>
            </a:r>
            <a:r>
              <a:rPr lang="pl-PL" dirty="0" err="1"/>
              <a:t>required</a:t>
            </a:r>
            <a:r>
              <a:rPr lang="pl-PL" dirty="0"/>
              <a:t>, </a:t>
            </a:r>
            <a:r>
              <a:rPr lang="pl-PL" dirty="0" err="1"/>
              <a:t>intuitive</a:t>
            </a:r>
            <a:r>
              <a:rPr lang="pl-PL" dirty="0"/>
              <a:t> </a:t>
            </a:r>
            <a:r>
              <a:rPr lang="pl-PL" dirty="0" err="1"/>
              <a:t>ones</a:t>
            </a:r>
            <a:r>
              <a:rPr lang="pl-PL" dirty="0"/>
              <a:t> </a:t>
            </a:r>
            <a:r>
              <a:rPr lang="pl-PL" dirty="0" err="1"/>
              <a:t>seem</a:t>
            </a:r>
            <a:r>
              <a:rPr lang="pl-PL" dirty="0"/>
              <a:t> to be </a:t>
            </a:r>
            <a:r>
              <a:rPr lang="pl-PL" dirty="0" err="1"/>
              <a:t>optimal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33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6B98-39F7-4CD7-92ED-A54394A3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a typeface="+mj-lt"/>
                <a:cs typeface="+mj-lt"/>
              </a:rPr>
              <a:t>Problems</a:t>
            </a:r>
            <a:r>
              <a:rPr lang="pl-PL" dirty="0">
                <a:ea typeface="+mj-lt"/>
                <a:cs typeface="+mj-lt"/>
              </a:rPr>
              <a:t> </a:t>
            </a:r>
            <a:r>
              <a:rPr lang="pl-PL" dirty="0" err="1">
                <a:ea typeface="+mj-lt"/>
                <a:cs typeface="+mj-lt"/>
              </a:rPr>
              <a:t>encountered</a:t>
            </a:r>
            <a:r>
              <a:rPr lang="pl-PL" dirty="0">
                <a:ea typeface="+mj-lt"/>
                <a:cs typeface="+mj-lt"/>
              </a:rPr>
              <a:t>:</a:t>
            </a:r>
            <a:endParaRPr lang="pl-PL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C7C3-D5AF-8963-634E-17E598CB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Initially</a:t>
            </a:r>
            <a:r>
              <a:rPr lang="pl-PL" dirty="0"/>
              <a:t> I </a:t>
            </a:r>
            <a:r>
              <a:rPr lang="pl-PL" dirty="0" err="1"/>
              <a:t>passed</a:t>
            </a:r>
            <a:r>
              <a:rPr lang="pl-PL" dirty="0"/>
              <a:t> Id of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classifiers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caused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100% </a:t>
            </a:r>
            <a:r>
              <a:rPr lang="pl-PL" dirty="0" err="1"/>
              <a:t>accuracy</a:t>
            </a:r>
            <a:r>
              <a:rPr lang="pl-PL" dirty="0"/>
              <a:t>, as Id of 1 to 50 was </a:t>
            </a:r>
            <a:r>
              <a:rPr lang="pl-PL" dirty="0" err="1"/>
              <a:t>Setosa</a:t>
            </a:r>
            <a:r>
              <a:rPr lang="pl-PL" dirty="0"/>
              <a:t>, 51 to 100 was </a:t>
            </a:r>
            <a:r>
              <a:rPr lang="pl-PL" dirty="0" err="1"/>
              <a:t>Versicolor</a:t>
            </a:r>
            <a:r>
              <a:rPr lang="pl-PL" dirty="0"/>
              <a:t>, and 101 to 150 was </a:t>
            </a:r>
            <a:r>
              <a:rPr lang="pl-PL" dirty="0" err="1"/>
              <a:t>Virginica</a:t>
            </a:r>
            <a:r>
              <a:rPr lang="pl-PL" dirty="0"/>
              <a:t>.</a:t>
            </a:r>
          </a:p>
          <a:p>
            <a:r>
              <a:rPr lang="pl-PL" dirty="0" err="1"/>
              <a:t>Result</a:t>
            </a:r>
            <a:r>
              <a:rPr lang="pl-PL" dirty="0"/>
              <a:t> </a:t>
            </a:r>
            <a:r>
              <a:rPr lang="pl-PL" dirty="0" err="1"/>
              <a:t>being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classifiers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taking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of </a:t>
            </a:r>
            <a:r>
              <a:rPr lang="pl-PL" dirty="0" err="1"/>
              <a:t>flowers</a:t>
            </a:r>
            <a:r>
              <a:rPr lang="pl-PL" dirty="0"/>
              <a:t> </a:t>
            </a:r>
            <a:r>
              <a:rPr lang="pl-PL" dirty="0" err="1"/>
              <a:t>measurements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78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527D-93D7-B63B-E96E-3A8465F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Discussion</a:t>
            </a:r>
            <a:r>
              <a:rPr lang="pl-P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9B62-D0BF-B5A4-860F-1F84B8D9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Problem with IRIS </a:t>
            </a:r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small with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features</a:t>
            </a:r>
          </a:p>
          <a:p>
            <a:r>
              <a:rPr lang="pl-PL" dirty="0" err="1"/>
              <a:t>Relationships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and </a:t>
            </a:r>
            <a:r>
              <a:rPr lang="pl-PL" dirty="0" err="1"/>
              <a:t>labels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the most </a:t>
            </a:r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classifiers</a:t>
            </a:r>
            <a:r>
              <a:rPr lang="pl-PL" dirty="0"/>
              <a:t> </a:t>
            </a:r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well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31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61EB-4AFE-B32B-5673-F409D386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 </a:t>
            </a:r>
            <a:r>
              <a:rPr lang="pl-PL" dirty="0" err="1"/>
              <a:t>depth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 </a:t>
            </a:r>
            <a:r>
              <a:rPr lang="pl-PL" dirty="0" err="1"/>
              <a:t>methods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336-3DFA-DA22-90C0-7FE8E3C5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KNN </a:t>
            </a:r>
            <a:r>
              <a:rPr lang="pl-PL" dirty="0" err="1"/>
              <a:t>classifier</a:t>
            </a:r>
            <a:r>
              <a:rPr lang="pl-PL" dirty="0"/>
              <a:t>: </a:t>
            </a:r>
            <a:r>
              <a:rPr lang="pl-PL" dirty="0">
                <a:ea typeface="+mn-lt"/>
                <a:cs typeface="+mn-lt"/>
                <a:hlinkClick r:id="rId2"/>
              </a:rPr>
              <a:t>https://en.wikipedia.org/wiki/K-nearest_neighbors_algorithm</a:t>
            </a:r>
            <a:endParaRPr lang="pl-PL">
              <a:ea typeface="+mn-lt"/>
              <a:cs typeface="+mn-lt"/>
            </a:endParaRPr>
          </a:p>
          <a:p>
            <a:r>
              <a:rPr lang="pl-PL" dirty="0"/>
              <a:t>SVM </a:t>
            </a:r>
            <a:r>
              <a:rPr lang="pl-PL" dirty="0" err="1"/>
              <a:t>classifier</a:t>
            </a:r>
            <a:r>
              <a:rPr lang="pl-PL" dirty="0"/>
              <a:t>: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>
                <a:ea typeface="+mn-lt"/>
                <a:cs typeface="+mn-lt"/>
                <a:hlinkClick r:id="rId3"/>
              </a:rPr>
              <a:t>https://en.wikipedia.org/wiki/Support_vector_machine</a:t>
            </a:r>
            <a:endParaRPr lang="pl-PL" dirty="0">
              <a:ea typeface="+mn-lt"/>
              <a:cs typeface="+mn-lt"/>
            </a:endParaRPr>
          </a:p>
          <a:p>
            <a:r>
              <a:rPr lang="pl-PL" dirty="0" err="1">
                <a:ea typeface="+mn-lt"/>
                <a:cs typeface="+mn-lt"/>
              </a:rPr>
              <a:t>Decision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tree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classifier</a:t>
            </a:r>
            <a:r>
              <a:rPr lang="pl-PL" dirty="0">
                <a:ea typeface="+mn-lt"/>
                <a:cs typeface="+mn-lt"/>
              </a:rPr>
              <a:t>: https://en.wikipedia.org/wiki/Decision_tree_learning</a:t>
            </a:r>
          </a:p>
          <a:p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5244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IRIS classification</vt:lpstr>
      <vt:lpstr>IRIS dataset specifications:</vt:lpstr>
      <vt:lpstr>Goal of the project</vt:lpstr>
      <vt:lpstr>Results:</vt:lpstr>
      <vt:lpstr>Problems encountered:</vt:lpstr>
      <vt:lpstr>Discussion:</vt:lpstr>
      <vt:lpstr>In depth information about methods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176</cp:revision>
  <dcterms:created xsi:type="dcterms:W3CDTF">2025-06-22T17:34:56Z</dcterms:created>
  <dcterms:modified xsi:type="dcterms:W3CDTF">2025-06-22T18:25:49Z</dcterms:modified>
</cp:coreProperties>
</file>